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5" r:id="rId3"/>
    <p:sldId id="257" r:id="rId4"/>
    <p:sldId id="284" r:id="rId5"/>
    <p:sldId id="258" r:id="rId6"/>
    <p:sldId id="274" r:id="rId7"/>
    <p:sldId id="259" r:id="rId8"/>
    <p:sldId id="285" r:id="rId9"/>
    <p:sldId id="260" r:id="rId10"/>
    <p:sldId id="281" r:id="rId11"/>
    <p:sldId id="261" r:id="rId12"/>
    <p:sldId id="286" r:id="rId13"/>
    <p:sldId id="262" r:id="rId14"/>
    <p:sldId id="279" r:id="rId15"/>
    <p:sldId id="263" r:id="rId16"/>
    <p:sldId id="288" r:id="rId17"/>
    <p:sldId id="264" r:id="rId18"/>
    <p:sldId id="278" r:id="rId19"/>
    <p:sldId id="265" r:id="rId20"/>
    <p:sldId id="287" r:id="rId21"/>
    <p:sldId id="268" r:id="rId22"/>
    <p:sldId id="269" r:id="rId23"/>
    <p:sldId id="267" r:id="rId24"/>
    <p:sldId id="291" r:id="rId25"/>
    <p:sldId id="277" r:id="rId26"/>
    <p:sldId id="272" r:id="rId27"/>
    <p:sldId id="270" r:id="rId28"/>
    <p:sldId id="290" r:id="rId29"/>
    <p:sldId id="273" r:id="rId30"/>
    <p:sldId id="271" r:id="rId31"/>
    <p:sldId id="280" r:id="rId32"/>
    <p:sldId id="282" r:id="rId33"/>
    <p:sldId id="276" r:id="rId34"/>
    <p:sldId id="283" r:id="rId3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ZdVDVWxkXdHSooQSVAJEg" hashData="ojiKa6XSKxRObHrCTAYyIMtrIQ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FF"/>
    <a:srgbClr val="4D1C1B"/>
    <a:srgbClr val="261300"/>
    <a:srgbClr val="663300"/>
    <a:srgbClr val="480024"/>
    <a:srgbClr val="AA72D4"/>
    <a:srgbClr val="FF0066"/>
    <a:srgbClr val="700000"/>
    <a:srgbClr val="602E04"/>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762" autoAdjust="0"/>
    <p:restoredTop sz="94660"/>
  </p:normalViewPr>
  <p:slideViewPr>
    <p:cSldViewPr>
      <p:cViewPr>
        <p:scale>
          <a:sx n="400" d="100"/>
          <a:sy n="400" d="100"/>
        </p:scale>
        <p:origin x="5826" y="387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8BA8E2B-BE80-4E62-91FD-E21808892A21}" type="datetimeFigureOut">
              <a:rPr lang="es-PE" smtClean="0"/>
              <a:pPr/>
              <a:t>29/06/2018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4D74749-ED9C-4504-BE8D-BE6D80F48A8E}" type="slidenum">
              <a:rPr lang="es-PE" smtClean="0"/>
              <a:pPr/>
              <a:t>‹Nº›</a:t>
            </a:fld>
            <a:endParaRPr lang="es-PE"/>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8BA8E2B-BE80-4E62-91FD-E21808892A21}" type="datetimeFigureOut">
              <a:rPr lang="es-PE" smtClean="0"/>
              <a:pPr/>
              <a:t>29/06/2018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4D74749-ED9C-4504-BE8D-BE6D80F48A8E}"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4.png"/><Relationship Id="rId18" Type="http://schemas.openxmlformats.org/officeDocument/2006/relationships/image" Target="../media/image4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0.png"/><Relationship Id="rId11" Type="http://schemas.openxmlformats.org/officeDocument/2006/relationships/image" Target="../media/image43.png"/><Relationship Id="rId5" Type="http://schemas.openxmlformats.org/officeDocument/2006/relationships/hyperlink" Target="http://www.mispps.com/" TargetMode="External"/><Relationship Id="rId15" Type="http://schemas.openxmlformats.org/officeDocument/2006/relationships/image" Target="../media/image45.png"/><Relationship Id="rId10" Type="http://schemas.openxmlformats.org/officeDocument/2006/relationships/hyperlink" Target="https://www.facebook.com/mispps" TargetMode="External"/><Relationship Id="rId4" Type="http://schemas.openxmlformats.org/officeDocument/2006/relationships/image" Target="../media/image39.png"/><Relationship Id="rId9" Type="http://schemas.openxmlformats.org/officeDocument/2006/relationships/image" Target="../media/image4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devushka-nastroenie-peizazh-kacheli-plate-priroda-leto-art-o_1366x768.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Triángulo isósceles"/>
          <p:cNvSpPr/>
          <p:nvPr/>
        </p:nvSpPr>
        <p:spPr>
          <a:xfrm rot="16200000">
            <a:off x="4321958" y="-678670"/>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Triángulo isósceles"/>
          <p:cNvSpPr/>
          <p:nvPr/>
        </p:nvSpPr>
        <p:spPr>
          <a:xfrm rot="16200000">
            <a:off x="4321958" y="-250024"/>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isósceles"/>
          <p:cNvSpPr/>
          <p:nvPr/>
        </p:nvSpPr>
        <p:spPr>
          <a:xfrm rot="16200000">
            <a:off x="4321958" y="178586"/>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isósceles"/>
          <p:cNvSpPr/>
          <p:nvPr/>
        </p:nvSpPr>
        <p:spPr>
          <a:xfrm rot="16200000">
            <a:off x="4321958" y="535794"/>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isósceles"/>
          <p:cNvSpPr/>
          <p:nvPr/>
        </p:nvSpPr>
        <p:spPr>
          <a:xfrm rot="16200000">
            <a:off x="4321958" y="964404"/>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Triángulo isósceles"/>
          <p:cNvSpPr/>
          <p:nvPr/>
        </p:nvSpPr>
        <p:spPr>
          <a:xfrm rot="16200000">
            <a:off x="4321958" y="1393050"/>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Triángulo isósceles"/>
          <p:cNvSpPr/>
          <p:nvPr/>
        </p:nvSpPr>
        <p:spPr>
          <a:xfrm rot="16200000">
            <a:off x="4321958" y="1821660"/>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Triángulo isósceles"/>
          <p:cNvSpPr/>
          <p:nvPr/>
        </p:nvSpPr>
        <p:spPr>
          <a:xfrm rot="16200000">
            <a:off x="4321958" y="2178868"/>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Triángulo isósceles"/>
          <p:cNvSpPr/>
          <p:nvPr/>
        </p:nvSpPr>
        <p:spPr>
          <a:xfrm rot="16200000">
            <a:off x="4321958" y="2607478"/>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Triángulo isósceles"/>
          <p:cNvSpPr/>
          <p:nvPr/>
        </p:nvSpPr>
        <p:spPr>
          <a:xfrm rot="5400000">
            <a:off x="2821760" y="-678670"/>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Triángulo isósceles"/>
          <p:cNvSpPr/>
          <p:nvPr/>
        </p:nvSpPr>
        <p:spPr>
          <a:xfrm rot="5400000">
            <a:off x="2821760" y="-250024"/>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Triángulo isósceles"/>
          <p:cNvSpPr/>
          <p:nvPr/>
        </p:nvSpPr>
        <p:spPr>
          <a:xfrm rot="5400000">
            <a:off x="2821760" y="178586"/>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Triángulo isósceles"/>
          <p:cNvSpPr/>
          <p:nvPr/>
        </p:nvSpPr>
        <p:spPr>
          <a:xfrm rot="5400000">
            <a:off x="2821760" y="535794"/>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Triángulo isósceles"/>
          <p:cNvSpPr/>
          <p:nvPr/>
        </p:nvSpPr>
        <p:spPr>
          <a:xfrm rot="5400000">
            <a:off x="2821760" y="964404"/>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Triángulo isósceles"/>
          <p:cNvSpPr/>
          <p:nvPr/>
        </p:nvSpPr>
        <p:spPr>
          <a:xfrm rot="5400000">
            <a:off x="2821760" y="1393050"/>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Triángulo isósceles"/>
          <p:cNvSpPr/>
          <p:nvPr/>
        </p:nvSpPr>
        <p:spPr>
          <a:xfrm rot="5400000">
            <a:off x="2821760" y="1821660"/>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Triángulo isósceles"/>
          <p:cNvSpPr/>
          <p:nvPr/>
        </p:nvSpPr>
        <p:spPr>
          <a:xfrm rot="5400000">
            <a:off x="2821760" y="2178868"/>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Triángulo isósceles"/>
          <p:cNvSpPr/>
          <p:nvPr/>
        </p:nvSpPr>
        <p:spPr>
          <a:xfrm rot="5400000">
            <a:off x="2821760" y="2607478"/>
            <a:ext cx="1857388" cy="1500180"/>
          </a:xfrm>
          <a:prstGeom prst="triangle">
            <a:avLst/>
          </a:prstGeom>
          <a:gradFill flip="none" rotWithShape="1">
            <a:gsLst>
              <a:gs pos="0">
                <a:srgbClr val="663300"/>
              </a:gs>
              <a:gs pos="64999">
                <a:srgbClr val="F0EBD5"/>
              </a:gs>
              <a:gs pos="100000">
                <a:srgbClr val="D1C39F"/>
              </a:gs>
            </a:gsLst>
            <a:path path="shap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1" name="30 Imagen" descr="Cool Text - PERSEVERA 291535481316114.png"/>
          <p:cNvPicPr>
            <a:picLocks noChangeAspect="1"/>
          </p:cNvPicPr>
          <p:nvPr/>
        </p:nvPicPr>
        <p:blipFill>
          <a:blip r:embed="rId4">
            <a:duotone>
              <a:prstClr val="black"/>
              <a:schemeClr val="accent6">
                <a:tint val="45000"/>
                <a:satMod val="400000"/>
              </a:schemeClr>
            </a:duotone>
            <a:lum bright="10000" contrast="40000"/>
          </a:blip>
          <a:stretch>
            <a:fillRect/>
          </a:stretch>
        </p:blipFill>
        <p:spPr>
          <a:xfrm>
            <a:off x="285720" y="500048"/>
            <a:ext cx="4406306" cy="785818"/>
          </a:xfrm>
          <a:prstGeom prst="rect">
            <a:avLst/>
          </a:prstGeom>
        </p:spPr>
      </p:pic>
      <p:pic>
        <p:nvPicPr>
          <p:cNvPr id="32" name="31 Imagen" descr="Cool Text - Y 291535489482557.png"/>
          <p:cNvPicPr>
            <a:picLocks noChangeAspect="1"/>
          </p:cNvPicPr>
          <p:nvPr/>
        </p:nvPicPr>
        <p:blipFill>
          <a:blip r:embed="rId5">
            <a:duotone>
              <a:prstClr val="black"/>
              <a:schemeClr val="accent6">
                <a:tint val="45000"/>
                <a:satMod val="400000"/>
              </a:schemeClr>
            </a:duotone>
            <a:lum bright="10000" contrast="40000"/>
          </a:blip>
          <a:stretch>
            <a:fillRect/>
          </a:stretch>
        </p:blipFill>
        <p:spPr>
          <a:xfrm>
            <a:off x="2143108" y="1357304"/>
            <a:ext cx="873132" cy="785818"/>
          </a:xfrm>
          <a:prstGeom prst="rect">
            <a:avLst/>
          </a:prstGeom>
        </p:spPr>
      </p:pic>
      <p:pic>
        <p:nvPicPr>
          <p:cNvPr id="33" name="32 Imagen" descr="Cool Text - TRIUNFARS 291535462041164.png"/>
          <p:cNvPicPr>
            <a:picLocks noChangeAspect="1"/>
          </p:cNvPicPr>
          <p:nvPr/>
        </p:nvPicPr>
        <p:blipFill>
          <a:blip r:embed="rId6">
            <a:duotone>
              <a:prstClr val="black"/>
              <a:schemeClr val="accent6">
                <a:tint val="45000"/>
                <a:satMod val="400000"/>
              </a:schemeClr>
            </a:duotone>
            <a:lum bright="10000" contrast="40000"/>
          </a:blip>
          <a:stretch>
            <a:fillRect/>
          </a:stretch>
        </p:blipFill>
        <p:spPr>
          <a:xfrm>
            <a:off x="214282" y="1928808"/>
            <a:ext cx="4500562" cy="785818"/>
          </a:xfrm>
          <a:prstGeom prst="rect">
            <a:avLst/>
          </a:prstGeom>
        </p:spPr>
      </p:pic>
      <p:pic>
        <p:nvPicPr>
          <p:cNvPr id="34" name="33 Imagen" descr="g-gif-update.php o.gif"/>
          <p:cNvPicPr>
            <a:picLocks noChangeAspect="1"/>
          </p:cNvPicPr>
          <p:nvPr/>
        </p:nvPicPr>
        <p:blipFill>
          <a:blip r:embed="rId7">
            <a:duotone>
              <a:prstClr val="black"/>
              <a:schemeClr val="accent6">
                <a:tint val="45000"/>
                <a:satMod val="400000"/>
              </a:schemeClr>
            </a:duotone>
            <a:lum contrast="20000"/>
          </a:blip>
          <a:stretch>
            <a:fillRect/>
          </a:stretch>
        </p:blipFill>
        <p:spPr>
          <a:xfrm>
            <a:off x="6553202" y="4071948"/>
            <a:ext cx="2590798" cy="285752"/>
          </a:xfrm>
          <a:prstGeom prst="rect">
            <a:avLst/>
          </a:prstGeom>
        </p:spPr>
      </p:pic>
      <p:pic>
        <p:nvPicPr>
          <p:cNvPr id="35" name="34 Imagen" descr="devushka-nastroenie-peizazh-kacheli-plate-priroda-leto-art-o_1366x768.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spd="slow" advTm="25000">
    <p:sndAc>
      <p:stSnd loop="1">
        <p:snd r:embed="rId2" name="A_New_Day_-_Ernesto_Cortazar_mp3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19" presetClass="exit" presetSubtype="5"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ppt_w"/>
                                          </p:val>
                                        </p:tav>
                                      </p:tavLst>
                                    </p:anim>
                                    <p:anim calcmode="lin" valueType="num">
                                      <p:cBhvr>
                                        <p:cTn id="9"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19" presetClass="exit" presetSubtype="5" fill="hold" grpId="0" nodeType="withEffect">
                                  <p:stCondLst>
                                    <p:cond delay="0"/>
                                  </p:stCondLst>
                                  <p:childTnLst>
                                    <p:anim calcmode="lin" valueType="num">
                                      <p:cBhvr>
                                        <p:cTn id="12" dur="3000"/>
                                        <p:tgtEl>
                                          <p:spTgt spid="4"/>
                                        </p:tgtEl>
                                        <p:attrNameLst>
                                          <p:attrName>ppt_w</p:attrName>
                                        </p:attrNameLst>
                                      </p:cBhvr>
                                      <p:tavLst>
                                        <p:tav tm="0">
                                          <p:val>
                                            <p:strVal val="ppt_w"/>
                                          </p:val>
                                        </p:tav>
                                        <p:tav tm="100000">
                                          <p:val>
                                            <p:strVal val="ppt_w"/>
                                          </p:val>
                                        </p:tav>
                                      </p:tavLst>
                                    </p:anim>
                                    <p:anim calcmode="lin" valueType="num">
                                      <p:cBhvr>
                                        <p:cTn id="13"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 dur="1" fill="hold">
                                          <p:stCondLst>
                                            <p:cond delay="2999"/>
                                          </p:stCondLst>
                                        </p:cTn>
                                        <p:tgtEl>
                                          <p:spTgt spid="4"/>
                                        </p:tgtEl>
                                        <p:attrNameLst>
                                          <p:attrName>style.visibility</p:attrName>
                                        </p:attrNameLst>
                                      </p:cBhvr>
                                      <p:to>
                                        <p:strVal val="hidden"/>
                                      </p:to>
                                    </p:set>
                                  </p:childTnLst>
                                </p:cTn>
                              </p:par>
                              <p:par>
                                <p:cTn id="15" presetID="19" presetClass="exit" presetSubtype="5" fill="hold" grpId="0"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ppt_w"/>
                                          </p:val>
                                        </p:tav>
                                      </p:tavLst>
                                    </p:anim>
                                    <p:anim calcmode="lin" valueType="num">
                                      <p:cBhvr>
                                        <p:cTn id="1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19" presetClass="exit" presetSubtype="5" fill="hold" grpId="0" nodeType="withEffect">
                                  <p:stCondLst>
                                    <p:cond delay="0"/>
                                  </p:stCondLst>
                                  <p:childTnLst>
                                    <p:anim calcmode="lin" valueType="num">
                                      <p:cBhvr>
                                        <p:cTn id="20" dur="3000"/>
                                        <p:tgtEl>
                                          <p:spTgt spid="6"/>
                                        </p:tgtEl>
                                        <p:attrNameLst>
                                          <p:attrName>ppt_w</p:attrName>
                                        </p:attrNameLst>
                                      </p:cBhvr>
                                      <p:tavLst>
                                        <p:tav tm="0">
                                          <p:val>
                                            <p:strVal val="ppt_w"/>
                                          </p:val>
                                        </p:tav>
                                        <p:tav tm="100000">
                                          <p:val>
                                            <p:strVal val="ppt_w"/>
                                          </p:val>
                                        </p:tav>
                                      </p:tavLst>
                                    </p:anim>
                                    <p:anim calcmode="lin" valueType="num">
                                      <p:cBhvr>
                                        <p:cTn id="2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19" presetClass="exit" presetSubtype="5" fill="hold" grpId="0" nodeType="withEffect">
                                  <p:stCondLst>
                                    <p:cond delay="0"/>
                                  </p:stCondLst>
                                  <p:childTnLst>
                                    <p:anim calcmode="lin" valueType="num">
                                      <p:cBhvr>
                                        <p:cTn id="24" dur="3000"/>
                                        <p:tgtEl>
                                          <p:spTgt spid="7"/>
                                        </p:tgtEl>
                                        <p:attrNameLst>
                                          <p:attrName>ppt_w</p:attrName>
                                        </p:attrNameLst>
                                      </p:cBhvr>
                                      <p:tavLst>
                                        <p:tav tm="0">
                                          <p:val>
                                            <p:strVal val="ppt_w"/>
                                          </p:val>
                                        </p:tav>
                                        <p:tav tm="100000">
                                          <p:val>
                                            <p:strVal val="ppt_w"/>
                                          </p:val>
                                        </p:tav>
                                      </p:tavLst>
                                    </p:anim>
                                    <p:anim calcmode="lin" valueType="num">
                                      <p:cBhvr>
                                        <p:cTn id="2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 dur="1" fill="hold">
                                          <p:stCondLst>
                                            <p:cond delay="2999"/>
                                          </p:stCondLst>
                                        </p:cTn>
                                        <p:tgtEl>
                                          <p:spTgt spid="7"/>
                                        </p:tgtEl>
                                        <p:attrNameLst>
                                          <p:attrName>style.visibility</p:attrName>
                                        </p:attrNameLst>
                                      </p:cBhvr>
                                      <p:to>
                                        <p:strVal val="hidden"/>
                                      </p:to>
                                    </p:set>
                                  </p:childTnLst>
                                </p:cTn>
                              </p:par>
                              <p:par>
                                <p:cTn id="27" presetID="19" presetClass="exit" presetSubtype="5" fill="hold" grpId="0" nodeType="withEffect">
                                  <p:stCondLst>
                                    <p:cond delay="0"/>
                                  </p:stCondLst>
                                  <p:childTnLst>
                                    <p:anim calcmode="lin" valueType="num">
                                      <p:cBhvr>
                                        <p:cTn id="28" dur="3000"/>
                                        <p:tgtEl>
                                          <p:spTgt spid="8"/>
                                        </p:tgtEl>
                                        <p:attrNameLst>
                                          <p:attrName>ppt_w</p:attrName>
                                        </p:attrNameLst>
                                      </p:cBhvr>
                                      <p:tavLst>
                                        <p:tav tm="0">
                                          <p:val>
                                            <p:strVal val="ppt_w"/>
                                          </p:val>
                                        </p:tav>
                                        <p:tav tm="100000">
                                          <p:val>
                                            <p:strVal val="ppt_w"/>
                                          </p:val>
                                        </p:tav>
                                      </p:tavLst>
                                    </p:anim>
                                    <p:anim calcmode="lin" valueType="num">
                                      <p:cBhvr>
                                        <p:cTn id="2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 dur="1" fill="hold">
                                          <p:stCondLst>
                                            <p:cond delay="2999"/>
                                          </p:stCondLst>
                                        </p:cTn>
                                        <p:tgtEl>
                                          <p:spTgt spid="8"/>
                                        </p:tgtEl>
                                        <p:attrNameLst>
                                          <p:attrName>style.visibility</p:attrName>
                                        </p:attrNameLst>
                                      </p:cBhvr>
                                      <p:to>
                                        <p:strVal val="hidden"/>
                                      </p:to>
                                    </p:set>
                                  </p:childTnLst>
                                </p:cTn>
                              </p:par>
                              <p:par>
                                <p:cTn id="31" presetID="19" presetClass="exit" presetSubtype="5" fill="hold" grpId="0" nodeType="withEffect">
                                  <p:stCondLst>
                                    <p:cond delay="0"/>
                                  </p:stCondLst>
                                  <p:childTnLst>
                                    <p:anim calcmode="lin" valueType="num">
                                      <p:cBhvr>
                                        <p:cTn id="32" dur="3000"/>
                                        <p:tgtEl>
                                          <p:spTgt spid="9"/>
                                        </p:tgtEl>
                                        <p:attrNameLst>
                                          <p:attrName>ppt_w</p:attrName>
                                        </p:attrNameLst>
                                      </p:cBhvr>
                                      <p:tavLst>
                                        <p:tav tm="0">
                                          <p:val>
                                            <p:strVal val="ppt_w"/>
                                          </p:val>
                                        </p:tav>
                                        <p:tav tm="100000">
                                          <p:val>
                                            <p:strVal val="ppt_w"/>
                                          </p:val>
                                        </p:tav>
                                      </p:tavLst>
                                    </p:anim>
                                    <p:anim calcmode="lin" valueType="num">
                                      <p:cBhvr>
                                        <p:cTn id="3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 dur="1" fill="hold">
                                          <p:stCondLst>
                                            <p:cond delay="2999"/>
                                          </p:stCondLst>
                                        </p:cTn>
                                        <p:tgtEl>
                                          <p:spTgt spid="9"/>
                                        </p:tgtEl>
                                        <p:attrNameLst>
                                          <p:attrName>style.visibility</p:attrName>
                                        </p:attrNameLst>
                                      </p:cBhvr>
                                      <p:to>
                                        <p:strVal val="hidden"/>
                                      </p:to>
                                    </p:set>
                                  </p:childTnLst>
                                </p:cTn>
                              </p:par>
                              <p:par>
                                <p:cTn id="35" presetID="19" presetClass="exit" presetSubtype="5" fill="hold" grpId="0" nodeType="withEffect">
                                  <p:stCondLst>
                                    <p:cond delay="0"/>
                                  </p:stCondLst>
                                  <p:childTnLst>
                                    <p:anim calcmode="lin" valueType="num">
                                      <p:cBhvr>
                                        <p:cTn id="36" dur="3000"/>
                                        <p:tgtEl>
                                          <p:spTgt spid="10"/>
                                        </p:tgtEl>
                                        <p:attrNameLst>
                                          <p:attrName>ppt_w</p:attrName>
                                        </p:attrNameLst>
                                      </p:cBhvr>
                                      <p:tavLst>
                                        <p:tav tm="0">
                                          <p:val>
                                            <p:strVal val="ppt_w"/>
                                          </p:val>
                                        </p:tav>
                                        <p:tav tm="100000">
                                          <p:val>
                                            <p:strVal val="ppt_w"/>
                                          </p:val>
                                        </p:tav>
                                      </p:tavLst>
                                    </p:anim>
                                    <p:anim calcmode="lin" valueType="num">
                                      <p:cBhvr>
                                        <p:cTn id="3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 dur="1" fill="hold">
                                          <p:stCondLst>
                                            <p:cond delay="2999"/>
                                          </p:stCondLst>
                                        </p:cTn>
                                        <p:tgtEl>
                                          <p:spTgt spid="10"/>
                                        </p:tgtEl>
                                        <p:attrNameLst>
                                          <p:attrName>style.visibility</p:attrName>
                                        </p:attrNameLst>
                                      </p:cBhvr>
                                      <p:to>
                                        <p:strVal val="hidden"/>
                                      </p:to>
                                    </p:set>
                                  </p:childTnLst>
                                </p:cTn>
                              </p:par>
                              <p:par>
                                <p:cTn id="39" presetID="19" presetClass="exit" presetSubtype="5" fill="hold" grpId="0" nodeType="withEffect">
                                  <p:stCondLst>
                                    <p:cond delay="0"/>
                                  </p:stCondLst>
                                  <p:childTnLst>
                                    <p:anim calcmode="lin" valueType="num">
                                      <p:cBhvr>
                                        <p:cTn id="40" dur="3000"/>
                                        <p:tgtEl>
                                          <p:spTgt spid="11"/>
                                        </p:tgtEl>
                                        <p:attrNameLst>
                                          <p:attrName>ppt_w</p:attrName>
                                        </p:attrNameLst>
                                      </p:cBhvr>
                                      <p:tavLst>
                                        <p:tav tm="0">
                                          <p:val>
                                            <p:strVal val="ppt_w"/>
                                          </p:val>
                                        </p:tav>
                                        <p:tav tm="100000">
                                          <p:val>
                                            <p:strVal val="ppt_w"/>
                                          </p:val>
                                        </p:tav>
                                      </p:tavLst>
                                    </p:anim>
                                    <p:anim calcmode="lin" valueType="num">
                                      <p:cBhvr>
                                        <p:cTn id="4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 dur="1" fill="hold">
                                          <p:stCondLst>
                                            <p:cond delay="2999"/>
                                          </p:stCondLst>
                                        </p:cTn>
                                        <p:tgtEl>
                                          <p:spTgt spid="11"/>
                                        </p:tgtEl>
                                        <p:attrNameLst>
                                          <p:attrName>style.visibility</p:attrName>
                                        </p:attrNameLst>
                                      </p:cBhvr>
                                      <p:to>
                                        <p:strVal val="hidden"/>
                                      </p:to>
                                    </p:set>
                                  </p:childTnLst>
                                </p:cTn>
                              </p:par>
                              <p:par>
                                <p:cTn id="43" presetID="2" presetClass="exit" presetSubtype="8" fill="hold" grpId="1" nodeType="withEffect">
                                  <p:stCondLst>
                                    <p:cond delay="0"/>
                                  </p:stCondLst>
                                  <p:childTnLst>
                                    <p:anim calcmode="lin" valueType="num">
                                      <p:cBhvr additive="base">
                                        <p:cTn id="44" dur="3000"/>
                                        <p:tgtEl>
                                          <p:spTgt spid="3"/>
                                        </p:tgtEl>
                                        <p:attrNameLst>
                                          <p:attrName>ppt_x</p:attrName>
                                        </p:attrNameLst>
                                      </p:cBhvr>
                                      <p:tavLst>
                                        <p:tav tm="0">
                                          <p:val>
                                            <p:strVal val="ppt_x"/>
                                          </p:val>
                                        </p:tav>
                                        <p:tav tm="100000">
                                          <p:val>
                                            <p:strVal val="0-ppt_w/2"/>
                                          </p:val>
                                        </p:tav>
                                      </p:tavLst>
                                    </p:anim>
                                    <p:anim calcmode="lin" valueType="num">
                                      <p:cBhvr additive="base">
                                        <p:cTn id="45" dur="3000"/>
                                        <p:tgtEl>
                                          <p:spTgt spid="3"/>
                                        </p:tgtEl>
                                        <p:attrNameLst>
                                          <p:attrName>ppt_y</p:attrName>
                                        </p:attrNameLst>
                                      </p:cBhvr>
                                      <p:tavLst>
                                        <p:tav tm="0">
                                          <p:val>
                                            <p:strVal val="ppt_y"/>
                                          </p:val>
                                        </p:tav>
                                        <p:tav tm="100000">
                                          <p:val>
                                            <p:strVal val="ppt_y"/>
                                          </p:val>
                                        </p:tav>
                                      </p:tavLst>
                                    </p:anim>
                                    <p:set>
                                      <p:cBhvr>
                                        <p:cTn id="46" dur="1" fill="hold">
                                          <p:stCondLst>
                                            <p:cond delay="2999"/>
                                          </p:stCondLst>
                                        </p:cTn>
                                        <p:tgtEl>
                                          <p:spTgt spid="3"/>
                                        </p:tgtEl>
                                        <p:attrNameLst>
                                          <p:attrName>style.visibility</p:attrName>
                                        </p:attrNameLst>
                                      </p:cBhvr>
                                      <p:to>
                                        <p:strVal val="hidden"/>
                                      </p:to>
                                    </p:set>
                                  </p:childTnLst>
                                </p:cTn>
                              </p:par>
                              <p:par>
                                <p:cTn id="47" presetID="2" presetClass="exit" presetSubtype="8" fill="hold" grpId="1" nodeType="withEffect">
                                  <p:stCondLst>
                                    <p:cond delay="0"/>
                                  </p:stCondLst>
                                  <p:childTnLst>
                                    <p:anim calcmode="lin" valueType="num">
                                      <p:cBhvr additive="base">
                                        <p:cTn id="48" dur="3000"/>
                                        <p:tgtEl>
                                          <p:spTgt spid="4"/>
                                        </p:tgtEl>
                                        <p:attrNameLst>
                                          <p:attrName>ppt_x</p:attrName>
                                        </p:attrNameLst>
                                      </p:cBhvr>
                                      <p:tavLst>
                                        <p:tav tm="0">
                                          <p:val>
                                            <p:strVal val="ppt_x"/>
                                          </p:val>
                                        </p:tav>
                                        <p:tav tm="100000">
                                          <p:val>
                                            <p:strVal val="0-ppt_w/2"/>
                                          </p:val>
                                        </p:tav>
                                      </p:tavLst>
                                    </p:anim>
                                    <p:anim calcmode="lin" valueType="num">
                                      <p:cBhvr additive="base">
                                        <p:cTn id="49" dur="3000"/>
                                        <p:tgtEl>
                                          <p:spTgt spid="4"/>
                                        </p:tgtEl>
                                        <p:attrNameLst>
                                          <p:attrName>ppt_y</p:attrName>
                                        </p:attrNameLst>
                                      </p:cBhvr>
                                      <p:tavLst>
                                        <p:tav tm="0">
                                          <p:val>
                                            <p:strVal val="ppt_y"/>
                                          </p:val>
                                        </p:tav>
                                        <p:tav tm="100000">
                                          <p:val>
                                            <p:strVal val="ppt_y"/>
                                          </p:val>
                                        </p:tav>
                                      </p:tavLst>
                                    </p:anim>
                                    <p:set>
                                      <p:cBhvr>
                                        <p:cTn id="50" dur="1" fill="hold">
                                          <p:stCondLst>
                                            <p:cond delay="2999"/>
                                          </p:stCondLst>
                                        </p:cTn>
                                        <p:tgtEl>
                                          <p:spTgt spid="4"/>
                                        </p:tgtEl>
                                        <p:attrNameLst>
                                          <p:attrName>style.visibility</p:attrName>
                                        </p:attrNameLst>
                                      </p:cBhvr>
                                      <p:to>
                                        <p:strVal val="hidden"/>
                                      </p:to>
                                    </p:set>
                                  </p:childTnLst>
                                </p:cTn>
                              </p:par>
                              <p:par>
                                <p:cTn id="51" presetID="2" presetClass="exit" presetSubtype="8" fill="hold" grpId="1" nodeType="withEffect">
                                  <p:stCondLst>
                                    <p:cond delay="0"/>
                                  </p:stCondLst>
                                  <p:childTnLst>
                                    <p:anim calcmode="lin" valueType="num">
                                      <p:cBhvr additive="base">
                                        <p:cTn id="52" dur="3000"/>
                                        <p:tgtEl>
                                          <p:spTgt spid="5"/>
                                        </p:tgtEl>
                                        <p:attrNameLst>
                                          <p:attrName>ppt_x</p:attrName>
                                        </p:attrNameLst>
                                      </p:cBhvr>
                                      <p:tavLst>
                                        <p:tav tm="0">
                                          <p:val>
                                            <p:strVal val="ppt_x"/>
                                          </p:val>
                                        </p:tav>
                                        <p:tav tm="100000">
                                          <p:val>
                                            <p:strVal val="0-ppt_w/2"/>
                                          </p:val>
                                        </p:tav>
                                      </p:tavLst>
                                    </p:anim>
                                    <p:anim calcmode="lin" valueType="num">
                                      <p:cBhvr additive="base">
                                        <p:cTn id="53" dur="3000"/>
                                        <p:tgtEl>
                                          <p:spTgt spid="5"/>
                                        </p:tgtEl>
                                        <p:attrNameLst>
                                          <p:attrName>ppt_y</p:attrName>
                                        </p:attrNameLst>
                                      </p:cBhvr>
                                      <p:tavLst>
                                        <p:tav tm="0">
                                          <p:val>
                                            <p:strVal val="ppt_y"/>
                                          </p:val>
                                        </p:tav>
                                        <p:tav tm="100000">
                                          <p:val>
                                            <p:strVal val="ppt_y"/>
                                          </p:val>
                                        </p:tav>
                                      </p:tavLst>
                                    </p:anim>
                                    <p:set>
                                      <p:cBhvr>
                                        <p:cTn id="54" dur="1" fill="hold">
                                          <p:stCondLst>
                                            <p:cond delay="2999"/>
                                          </p:stCondLst>
                                        </p:cTn>
                                        <p:tgtEl>
                                          <p:spTgt spid="5"/>
                                        </p:tgtEl>
                                        <p:attrNameLst>
                                          <p:attrName>style.visibility</p:attrName>
                                        </p:attrNameLst>
                                      </p:cBhvr>
                                      <p:to>
                                        <p:strVal val="hidden"/>
                                      </p:to>
                                    </p:set>
                                  </p:childTnLst>
                                </p:cTn>
                              </p:par>
                              <p:par>
                                <p:cTn id="55" presetID="2" presetClass="exit" presetSubtype="8" fill="hold" grpId="1" nodeType="withEffect">
                                  <p:stCondLst>
                                    <p:cond delay="0"/>
                                  </p:stCondLst>
                                  <p:childTnLst>
                                    <p:anim calcmode="lin" valueType="num">
                                      <p:cBhvr additive="base">
                                        <p:cTn id="56" dur="3000"/>
                                        <p:tgtEl>
                                          <p:spTgt spid="6"/>
                                        </p:tgtEl>
                                        <p:attrNameLst>
                                          <p:attrName>ppt_x</p:attrName>
                                        </p:attrNameLst>
                                      </p:cBhvr>
                                      <p:tavLst>
                                        <p:tav tm="0">
                                          <p:val>
                                            <p:strVal val="ppt_x"/>
                                          </p:val>
                                        </p:tav>
                                        <p:tav tm="100000">
                                          <p:val>
                                            <p:strVal val="0-ppt_w/2"/>
                                          </p:val>
                                        </p:tav>
                                      </p:tavLst>
                                    </p:anim>
                                    <p:anim calcmode="lin" valueType="num">
                                      <p:cBhvr additive="base">
                                        <p:cTn id="57" dur="3000"/>
                                        <p:tgtEl>
                                          <p:spTgt spid="6"/>
                                        </p:tgtEl>
                                        <p:attrNameLst>
                                          <p:attrName>ppt_y</p:attrName>
                                        </p:attrNameLst>
                                      </p:cBhvr>
                                      <p:tavLst>
                                        <p:tav tm="0">
                                          <p:val>
                                            <p:strVal val="ppt_y"/>
                                          </p:val>
                                        </p:tav>
                                        <p:tav tm="100000">
                                          <p:val>
                                            <p:strVal val="ppt_y"/>
                                          </p:val>
                                        </p:tav>
                                      </p:tavLst>
                                    </p:anim>
                                    <p:set>
                                      <p:cBhvr>
                                        <p:cTn id="58" dur="1" fill="hold">
                                          <p:stCondLst>
                                            <p:cond delay="2999"/>
                                          </p:stCondLst>
                                        </p:cTn>
                                        <p:tgtEl>
                                          <p:spTgt spid="6"/>
                                        </p:tgtEl>
                                        <p:attrNameLst>
                                          <p:attrName>style.visibility</p:attrName>
                                        </p:attrNameLst>
                                      </p:cBhvr>
                                      <p:to>
                                        <p:strVal val="hidden"/>
                                      </p:to>
                                    </p:set>
                                  </p:childTnLst>
                                </p:cTn>
                              </p:par>
                              <p:par>
                                <p:cTn id="59" presetID="2" presetClass="exit" presetSubtype="8" fill="hold" grpId="1" nodeType="with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0-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8" fill="hold" grpId="1"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0-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8" fill="hold" grpId="1"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0-ppt_w/2"/>
                                          </p:val>
                                        </p:tav>
                                      </p:tavLst>
                                    </p:anim>
                                    <p:anim calcmode="lin" valueType="num">
                                      <p:cBhvr additive="base">
                                        <p:cTn id="69" dur="3000"/>
                                        <p:tgtEl>
                                          <p:spTgt spid="9"/>
                                        </p:tgtEl>
                                        <p:attrNameLst>
                                          <p:attrName>ppt_y</p:attrName>
                                        </p:attrNameLst>
                                      </p:cBhvr>
                                      <p:tavLst>
                                        <p:tav tm="0">
                                          <p:val>
                                            <p:strVal val="ppt_y"/>
                                          </p:val>
                                        </p:tav>
                                        <p:tav tm="100000">
                                          <p:val>
                                            <p:strVal val="ppt_y"/>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8" fill="hold" grpId="1"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0-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8" fill="hold" grpId="1" nodeType="withEffect">
                                  <p:stCondLst>
                                    <p:cond delay="0"/>
                                  </p:stCondLst>
                                  <p:childTnLst>
                                    <p:anim calcmode="lin" valueType="num">
                                      <p:cBhvr additive="base">
                                        <p:cTn id="76" dur="3000"/>
                                        <p:tgtEl>
                                          <p:spTgt spid="11"/>
                                        </p:tgtEl>
                                        <p:attrNameLst>
                                          <p:attrName>ppt_x</p:attrName>
                                        </p:attrNameLst>
                                      </p:cBhvr>
                                      <p:tavLst>
                                        <p:tav tm="0">
                                          <p:val>
                                            <p:strVal val="ppt_x"/>
                                          </p:val>
                                        </p:tav>
                                        <p:tav tm="100000">
                                          <p:val>
                                            <p:strVal val="0-ppt_w/2"/>
                                          </p:val>
                                        </p:tav>
                                      </p:tavLst>
                                    </p:anim>
                                    <p:anim calcmode="lin" valueType="num">
                                      <p:cBhvr additive="base">
                                        <p:cTn id="77" dur="3000"/>
                                        <p:tgtEl>
                                          <p:spTgt spid="11"/>
                                        </p:tgtEl>
                                        <p:attrNameLst>
                                          <p:attrName>ppt_y</p:attrName>
                                        </p:attrNameLst>
                                      </p:cBhvr>
                                      <p:tavLst>
                                        <p:tav tm="0">
                                          <p:val>
                                            <p:strVal val="ppt_y"/>
                                          </p:val>
                                        </p:tav>
                                        <p:tav tm="100000">
                                          <p:val>
                                            <p:strVal val="ppt_y"/>
                                          </p:val>
                                        </p:tav>
                                      </p:tavLst>
                                    </p:anim>
                                    <p:set>
                                      <p:cBhvr>
                                        <p:cTn id="78" dur="1" fill="hold">
                                          <p:stCondLst>
                                            <p:cond delay="2999"/>
                                          </p:stCondLst>
                                        </p:cTn>
                                        <p:tgtEl>
                                          <p:spTgt spid="11"/>
                                        </p:tgtEl>
                                        <p:attrNameLst>
                                          <p:attrName>style.visibility</p:attrName>
                                        </p:attrNameLst>
                                      </p:cBhvr>
                                      <p:to>
                                        <p:strVal val="hidden"/>
                                      </p:to>
                                    </p:set>
                                  </p:childTnLst>
                                </p:cTn>
                              </p:par>
                              <p:par>
                                <p:cTn id="79" presetID="19" presetClass="exit" presetSubtype="5" fill="hold" grpId="0" nodeType="withEffect">
                                  <p:stCondLst>
                                    <p:cond delay="0"/>
                                  </p:stCondLst>
                                  <p:childTnLst>
                                    <p:anim calcmode="lin" valueType="num">
                                      <p:cBhvr>
                                        <p:cTn id="80" dur="3000"/>
                                        <p:tgtEl>
                                          <p:spTgt spid="12"/>
                                        </p:tgtEl>
                                        <p:attrNameLst>
                                          <p:attrName>ppt_w</p:attrName>
                                        </p:attrNameLst>
                                      </p:cBhvr>
                                      <p:tavLst>
                                        <p:tav tm="0">
                                          <p:val>
                                            <p:strVal val="ppt_w"/>
                                          </p:val>
                                        </p:tav>
                                        <p:tav tm="100000">
                                          <p:val>
                                            <p:strVal val="ppt_w"/>
                                          </p:val>
                                        </p:tav>
                                      </p:tavLst>
                                    </p:anim>
                                    <p:anim calcmode="lin" valueType="num">
                                      <p:cBhvr>
                                        <p:cTn id="8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12"/>
                                        </p:tgtEl>
                                        <p:attrNameLst>
                                          <p:attrName>style.visibility</p:attrName>
                                        </p:attrNameLst>
                                      </p:cBhvr>
                                      <p:to>
                                        <p:strVal val="hidden"/>
                                      </p:to>
                                    </p:set>
                                  </p:childTnLst>
                                </p:cTn>
                              </p:par>
                              <p:par>
                                <p:cTn id="83" presetID="19" presetClass="exit" presetSubtype="5" fill="hold" grpId="0" nodeType="withEffect">
                                  <p:stCondLst>
                                    <p:cond delay="0"/>
                                  </p:stCondLst>
                                  <p:childTnLst>
                                    <p:anim calcmode="lin" valueType="num">
                                      <p:cBhvr>
                                        <p:cTn id="84" dur="3000"/>
                                        <p:tgtEl>
                                          <p:spTgt spid="13"/>
                                        </p:tgtEl>
                                        <p:attrNameLst>
                                          <p:attrName>ppt_w</p:attrName>
                                        </p:attrNameLst>
                                      </p:cBhvr>
                                      <p:tavLst>
                                        <p:tav tm="0">
                                          <p:val>
                                            <p:strVal val="ppt_w"/>
                                          </p:val>
                                        </p:tav>
                                        <p:tav tm="100000">
                                          <p:val>
                                            <p:strVal val="ppt_w"/>
                                          </p:val>
                                        </p:tav>
                                      </p:tavLst>
                                    </p:anim>
                                    <p:anim calcmode="lin" valueType="num">
                                      <p:cBhvr>
                                        <p:cTn id="8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13"/>
                                        </p:tgtEl>
                                        <p:attrNameLst>
                                          <p:attrName>style.visibility</p:attrName>
                                        </p:attrNameLst>
                                      </p:cBhvr>
                                      <p:to>
                                        <p:strVal val="hidden"/>
                                      </p:to>
                                    </p:set>
                                  </p:childTnLst>
                                </p:cTn>
                              </p:par>
                              <p:par>
                                <p:cTn id="87" presetID="19" presetClass="exit" presetSubtype="5" fill="hold" grpId="0" nodeType="withEffect">
                                  <p:stCondLst>
                                    <p:cond delay="0"/>
                                  </p:stCondLst>
                                  <p:childTnLst>
                                    <p:anim calcmode="lin" valueType="num">
                                      <p:cBhvr>
                                        <p:cTn id="88" dur="3000"/>
                                        <p:tgtEl>
                                          <p:spTgt spid="14"/>
                                        </p:tgtEl>
                                        <p:attrNameLst>
                                          <p:attrName>ppt_w</p:attrName>
                                        </p:attrNameLst>
                                      </p:cBhvr>
                                      <p:tavLst>
                                        <p:tav tm="0">
                                          <p:val>
                                            <p:strVal val="ppt_w"/>
                                          </p:val>
                                        </p:tav>
                                        <p:tav tm="100000">
                                          <p:val>
                                            <p:strVal val="ppt_w"/>
                                          </p:val>
                                        </p:tav>
                                      </p:tavLst>
                                    </p:anim>
                                    <p:anim calcmode="lin" valueType="num">
                                      <p:cBhvr>
                                        <p:cTn id="8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14"/>
                                        </p:tgtEl>
                                        <p:attrNameLst>
                                          <p:attrName>style.visibility</p:attrName>
                                        </p:attrNameLst>
                                      </p:cBhvr>
                                      <p:to>
                                        <p:strVal val="hidden"/>
                                      </p:to>
                                    </p:set>
                                  </p:childTnLst>
                                </p:cTn>
                              </p:par>
                              <p:par>
                                <p:cTn id="91" presetID="19" presetClass="exit" presetSubtype="5" fill="hold" grpId="0" nodeType="withEffect">
                                  <p:stCondLst>
                                    <p:cond delay="0"/>
                                  </p:stCondLst>
                                  <p:childTnLst>
                                    <p:anim calcmode="lin" valueType="num">
                                      <p:cBhvr>
                                        <p:cTn id="92" dur="3000"/>
                                        <p:tgtEl>
                                          <p:spTgt spid="15"/>
                                        </p:tgtEl>
                                        <p:attrNameLst>
                                          <p:attrName>ppt_w</p:attrName>
                                        </p:attrNameLst>
                                      </p:cBhvr>
                                      <p:tavLst>
                                        <p:tav tm="0">
                                          <p:val>
                                            <p:strVal val="ppt_w"/>
                                          </p:val>
                                        </p:tav>
                                        <p:tav tm="100000">
                                          <p:val>
                                            <p:strVal val="ppt_w"/>
                                          </p:val>
                                        </p:tav>
                                      </p:tavLst>
                                    </p:anim>
                                    <p:anim calcmode="lin" valueType="num">
                                      <p:cBhvr>
                                        <p:cTn id="9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5"/>
                                        </p:tgtEl>
                                        <p:attrNameLst>
                                          <p:attrName>style.visibility</p:attrName>
                                        </p:attrNameLst>
                                      </p:cBhvr>
                                      <p:to>
                                        <p:strVal val="hidden"/>
                                      </p:to>
                                    </p:set>
                                  </p:childTnLst>
                                </p:cTn>
                              </p:par>
                              <p:par>
                                <p:cTn id="95" presetID="19" presetClass="exit" presetSubtype="5" fill="hold" grpId="0" nodeType="withEffect">
                                  <p:stCondLst>
                                    <p:cond delay="0"/>
                                  </p:stCondLst>
                                  <p:childTnLst>
                                    <p:anim calcmode="lin" valueType="num">
                                      <p:cBhvr>
                                        <p:cTn id="96" dur="3000"/>
                                        <p:tgtEl>
                                          <p:spTgt spid="16"/>
                                        </p:tgtEl>
                                        <p:attrNameLst>
                                          <p:attrName>ppt_w</p:attrName>
                                        </p:attrNameLst>
                                      </p:cBhvr>
                                      <p:tavLst>
                                        <p:tav tm="0">
                                          <p:val>
                                            <p:strVal val="ppt_w"/>
                                          </p:val>
                                        </p:tav>
                                        <p:tav tm="100000">
                                          <p:val>
                                            <p:strVal val="ppt_w"/>
                                          </p:val>
                                        </p:tav>
                                      </p:tavLst>
                                    </p:anim>
                                    <p:anim calcmode="lin" valueType="num">
                                      <p:cBhvr>
                                        <p:cTn id="9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6"/>
                                        </p:tgtEl>
                                        <p:attrNameLst>
                                          <p:attrName>style.visibility</p:attrName>
                                        </p:attrNameLst>
                                      </p:cBhvr>
                                      <p:to>
                                        <p:strVal val="hidden"/>
                                      </p:to>
                                    </p:set>
                                  </p:childTnLst>
                                </p:cTn>
                              </p:par>
                              <p:par>
                                <p:cTn id="99" presetID="19" presetClass="exit" presetSubtype="5" fill="hold" grpId="0" nodeType="withEffect">
                                  <p:stCondLst>
                                    <p:cond delay="0"/>
                                  </p:stCondLst>
                                  <p:childTnLst>
                                    <p:anim calcmode="lin" valueType="num">
                                      <p:cBhvr>
                                        <p:cTn id="100" dur="3000"/>
                                        <p:tgtEl>
                                          <p:spTgt spid="17"/>
                                        </p:tgtEl>
                                        <p:attrNameLst>
                                          <p:attrName>ppt_w</p:attrName>
                                        </p:attrNameLst>
                                      </p:cBhvr>
                                      <p:tavLst>
                                        <p:tav tm="0">
                                          <p:val>
                                            <p:strVal val="ppt_w"/>
                                          </p:val>
                                        </p:tav>
                                        <p:tav tm="100000">
                                          <p:val>
                                            <p:strVal val="ppt_w"/>
                                          </p:val>
                                        </p:tav>
                                      </p:tavLst>
                                    </p:anim>
                                    <p:anim calcmode="lin" valueType="num">
                                      <p:cBhvr>
                                        <p:cTn id="10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2999"/>
                                          </p:stCondLst>
                                        </p:cTn>
                                        <p:tgtEl>
                                          <p:spTgt spid="17"/>
                                        </p:tgtEl>
                                        <p:attrNameLst>
                                          <p:attrName>style.visibility</p:attrName>
                                        </p:attrNameLst>
                                      </p:cBhvr>
                                      <p:to>
                                        <p:strVal val="hidden"/>
                                      </p:to>
                                    </p:set>
                                  </p:childTnLst>
                                </p:cTn>
                              </p:par>
                              <p:par>
                                <p:cTn id="103" presetID="19" presetClass="exit" presetSubtype="5" fill="hold" grpId="0" nodeType="withEffect">
                                  <p:stCondLst>
                                    <p:cond delay="0"/>
                                  </p:stCondLst>
                                  <p:childTnLst>
                                    <p:anim calcmode="lin" valueType="num">
                                      <p:cBhvr>
                                        <p:cTn id="104" dur="3000"/>
                                        <p:tgtEl>
                                          <p:spTgt spid="18"/>
                                        </p:tgtEl>
                                        <p:attrNameLst>
                                          <p:attrName>ppt_w</p:attrName>
                                        </p:attrNameLst>
                                      </p:cBhvr>
                                      <p:tavLst>
                                        <p:tav tm="0">
                                          <p:val>
                                            <p:strVal val="ppt_w"/>
                                          </p:val>
                                        </p:tav>
                                        <p:tav tm="100000">
                                          <p:val>
                                            <p:strVal val="ppt_w"/>
                                          </p:val>
                                        </p:tav>
                                      </p:tavLst>
                                    </p:anim>
                                    <p:anim calcmode="lin" valueType="num">
                                      <p:cBhvr>
                                        <p:cTn id="10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6" dur="1" fill="hold">
                                          <p:stCondLst>
                                            <p:cond delay="2999"/>
                                          </p:stCondLst>
                                        </p:cTn>
                                        <p:tgtEl>
                                          <p:spTgt spid="18"/>
                                        </p:tgtEl>
                                        <p:attrNameLst>
                                          <p:attrName>style.visibility</p:attrName>
                                        </p:attrNameLst>
                                      </p:cBhvr>
                                      <p:to>
                                        <p:strVal val="hidden"/>
                                      </p:to>
                                    </p:set>
                                  </p:childTnLst>
                                </p:cTn>
                              </p:par>
                              <p:par>
                                <p:cTn id="107" presetID="19" presetClass="exit" presetSubtype="5" fill="hold" grpId="0" nodeType="withEffect">
                                  <p:stCondLst>
                                    <p:cond delay="0"/>
                                  </p:stCondLst>
                                  <p:childTnLst>
                                    <p:anim calcmode="lin" valueType="num">
                                      <p:cBhvr>
                                        <p:cTn id="108" dur="3000"/>
                                        <p:tgtEl>
                                          <p:spTgt spid="19"/>
                                        </p:tgtEl>
                                        <p:attrNameLst>
                                          <p:attrName>ppt_w</p:attrName>
                                        </p:attrNameLst>
                                      </p:cBhvr>
                                      <p:tavLst>
                                        <p:tav tm="0">
                                          <p:val>
                                            <p:strVal val="ppt_w"/>
                                          </p:val>
                                        </p:tav>
                                        <p:tav tm="100000">
                                          <p:val>
                                            <p:strVal val="ppt_w"/>
                                          </p:val>
                                        </p:tav>
                                      </p:tavLst>
                                    </p:anim>
                                    <p:anim calcmode="lin" valueType="num">
                                      <p:cBhvr>
                                        <p:cTn id="10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0" dur="1" fill="hold">
                                          <p:stCondLst>
                                            <p:cond delay="2999"/>
                                          </p:stCondLst>
                                        </p:cTn>
                                        <p:tgtEl>
                                          <p:spTgt spid="19"/>
                                        </p:tgtEl>
                                        <p:attrNameLst>
                                          <p:attrName>style.visibility</p:attrName>
                                        </p:attrNameLst>
                                      </p:cBhvr>
                                      <p:to>
                                        <p:strVal val="hidden"/>
                                      </p:to>
                                    </p:set>
                                  </p:childTnLst>
                                </p:cTn>
                              </p:par>
                              <p:par>
                                <p:cTn id="111" presetID="19" presetClass="exit" presetSubtype="5" fill="hold" grpId="0" nodeType="withEffect">
                                  <p:stCondLst>
                                    <p:cond delay="0"/>
                                  </p:stCondLst>
                                  <p:childTnLst>
                                    <p:anim calcmode="lin" valueType="num">
                                      <p:cBhvr>
                                        <p:cTn id="112" dur="3000"/>
                                        <p:tgtEl>
                                          <p:spTgt spid="20"/>
                                        </p:tgtEl>
                                        <p:attrNameLst>
                                          <p:attrName>ppt_w</p:attrName>
                                        </p:attrNameLst>
                                      </p:cBhvr>
                                      <p:tavLst>
                                        <p:tav tm="0">
                                          <p:val>
                                            <p:strVal val="ppt_w"/>
                                          </p:val>
                                        </p:tav>
                                        <p:tav tm="100000">
                                          <p:val>
                                            <p:strVal val="ppt_w"/>
                                          </p:val>
                                        </p:tav>
                                      </p:tavLst>
                                    </p:anim>
                                    <p:anim calcmode="lin" valueType="num">
                                      <p:cBhvr>
                                        <p:cTn id="113"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4" dur="1" fill="hold">
                                          <p:stCondLst>
                                            <p:cond delay="2999"/>
                                          </p:stCondLst>
                                        </p:cTn>
                                        <p:tgtEl>
                                          <p:spTgt spid="20"/>
                                        </p:tgtEl>
                                        <p:attrNameLst>
                                          <p:attrName>style.visibility</p:attrName>
                                        </p:attrNameLst>
                                      </p:cBhvr>
                                      <p:to>
                                        <p:strVal val="hidden"/>
                                      </p:to>
                                    </p:set>
                                  </p:childTnLst>
                                </p:cTn>
                              </p:par>
                              <p:par>
                                <p:cTn id="115" presetID="2" presetClass="exit" presetSubtype="2" fill="hold" grpId="1" nodeType="withEffect">
                                  <p:stCondLst>
                                    <p:cond delay="0"/>
                                  </p:stCondLst>
                                  <p:childTnLst>
                                    <p:anim calcmode="lin" valueType="num">
                                      <p:cBhvr additive="base">
                                        <p:cTn id="116" dur="3000"/>
                                        <p:tgtEl>
                                          <p:spTgt spid="12"/>
                                        </p:tgtEl>
                                        <p:attrNameLst>
                                          <p:attrName>ppt_x</p:attrName>
                                        </p:attrNameLst>
                                      </p:cBhvr>
                                      <p:tavLst>
                                        <p:tav tm="0">
                                          <p:val>
                                            <p:strVal val="ppt_x"/>
                                          </p:val>
                                        </p:tav>
                                        <p:tav tm="100000">
                                          <p:val>
                                            <p:strVal val="1+ppt_w/2"/>
                                          </p:val>
                                        </p:tav>
                                      </p:tavLst>
                                    </p:anim>
                                    <p:anim calcmode="lin" valueType="num">
                                      <p:cBhvr additive="base">
                                        <p:cTn id="117" dur="3000"/>
                                        <p:tgtEl>
                                          <p:spTgt spid="12"/>
                                        </p:tgtEl>
                                        <p:attrNameLst>
                                          <p:attrName>ppt_y</p:attrName>
                                        </p:attrNameLst>
                                      </p:cBhvr>
                                      <p:tavLst>
                                        <p:tav tm="0">
                                          <p:val>
                                            <p:strVal val="ppt_y"/>
                                          </p:val>
                                        </p:tav>
                                        <p:tav tm="100000">
                                          <p:val>
                                            <p:strVal val="ppt_y"/>
                                          </p:val>
                                        </p:tav>
                                      </p:tavLst>
                                    </p:anim>
                                    <p:set>
                                      <p:cBhvr>
                                        <p:cTn id="118" dur="1" fill="hold">
                                          <p:stCondLst>
                                            <p:cond delay="2999"/>
                                          </p:stCondLst>
                                        </p:cTn>
                                        <p:tgtEl>
                                          <p:spTgt spid="12"/>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3000"/>
                                        <p:tgtEl>
                                          <p:spTgt spid="13"/>
                                        </p:tgtEl>
                                        <p:attrNameLst>
                                          <p:attrName>ppt_x</p:attrName>
                                        </p:attrNameLst>
                                      </p:cBhvr>
                                      <p:tavLst>
                                        <p:tav tm="0">
                                          <p:val>
                                            <p:strVal val="ppt_x"/>
                                          </p:val>
                                        </p:tav>
                                        <p:tav tm="100000">
                                          <p:val>
                                            <p:strVal val="1+ppt_w/2"/>
                                          </p:val>
                                        </p:tav>
                                      </p:tavLst>
                                    </p:anim>
                                    <p:anim calcmode="lin" valueType="num">
                                      <p:cBhvr additive="base">
                                        <p:cTn id="121" dur="3000"/>
                                        <p:tgtEl>
                                          <p:spTgt spid="13"/>
                                        </p:tgtEl>
                                        <p:attrNameLst>
                                          <p:attrName>ppt_y</p:attrName>
                                        </p:attrNameLst>
                                      </p:cBhvr>
                                      <p:tavLst>
                                        <p:tav tm="0">
                                          <p:val>
                                            <p:strVal val="ppt_y"/>
                                          </p:val>
                                        </p:tav>
                                        <p:tav tm="100000">
                                          <p:val>
                                            <p:strVal val="ppt_y"/>
                                          </p:val>
                                        </p:tav>
                                      </p:tavLst>
                                    </p:anim>
                                    <p:set>
                                      <p:cBhvr>
                                        <p:cTn id="122" dur="1" fill="hold">
                                          <p:stCondLst>
                                            <p:cond delay="2999"/>
                                          </p:stCondLst>
                                        </p:cTn>
                                        <p:tgtEl>
                                          <p:spTgt spid="13"/>
                                        </p:tgtEl>
                                        <p:attrNameLst>
                                          <p:attrName>style.visibility</p:attrName>
                                        </p:attrNameLst>
                                      </p:cBhvr>
                                      <p:to>
                                        <p:strVal val="hidden"/>
                                      </p:to>
                                    </p:set>
                                  </p:childTnLst>
                                </p:cTn>
                              </p:par>
                              <p:par>
                                <p:cTn id="123" presetID="2" presetClass="exit" presetSubtype="2" fill="hold" grpId="1"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ppt_y"/>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ppt_y"/>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2" fill="hold" grpId="1" nodeType="withEffect">
                                  <p:stCondLst>
                                    <p:cond delay="0"/>
                                  </p:stCondLst>
                                  <p:childTnLst>
                                    <p:anim calcmode="lin" valueType="num">
                                      <p:cBhvr additive="base">
                                        <p:cTn id="132" dur="3000"/>
                                        <p:tgtEl>
                                          <p:spTgt spid="16"/>
                                        </p:tgtEl>
                                        <p:attrNameLst>
                                          <p:attrName>ppt_x</p:attrName>
                                        </p:attrNameLst>
                                      </p:cBhvr>
                                      <p:tavLst>
                                        <p:tav tm="0">
                                          <p:val>
                                            <p:strVal val="ppt_x"/>
                                          </p:val>
                                        </p:tav>
                                        <p:tav tm="100000">
                                          <p:val>
                                            <p:strVal val="1+ppt_w/2"/>
                                          </p:val>
                                        </p:tav>
                                      </p:tavLst>
                                    </p:anim>
                                    <p:anim calcmode="lin" valueType="num">
                                      <p:cBhvr additive="base">
                                        <p:cTn id="133" dur="3000"/>
                                        <p:tgtEl>
                                          <p:spTgt spid="16"/>
                                        </p:tgtEl>
                                        <p:attrNameLst>
                                          <p:attrName>ppt_y</p:attrName>
                                        </p:attrNameLst>
                                      </p:cBhvr>
                                      <p:tavLst>
                                        <p:tav tm="0">
                                          <p:val>
                                            <p:strVal val="ppt_y"/>
                                          </p:val>
                                        </p:tav>
                                        <p:tav tm="100000">
                                          <p:val>
                                            <p:strVal val="ppt_y"/>
                                          </p:val>
                                        </p:tav>
                                      </p:tavLst>
                                    </p:anim>
                                    <p:set>
                                      <p:cBhvr>
                                        <p:cTn id="134" dur="1" fill="hold">
                                          <p:stCondLst>
                                            <p:cond delay="2999"/>
                                          </p:stCondLst>
                                        </p:cTn>
                                        <p:tgtEl>
                                          <p:spTgt spid="16"/>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3000"/>
                                        <p:tgtEl>
                                          <p:spTgt spid="17"/>
                                        </p:tgtEl>
                                        <p:attrNameLst>
                                          <p:attrName>ppt_x</p:attrName>
                                        </p:attrNameLst>
                                      </p:cBhvr>
                                      <p:tavLst>
                                        <p:tav tm="0">
                                          <p:val>
                                            <p:strVal val="ppt_x"/>
                                          </p:val>
                                        </p:tav>
                                        <p:tav tm="100000">
                                          <p:val>
                                            <p:strVal val="1+ppt_w/2"/>
                                          </p:val>
                                        </p:tav>
                                      </p:tavLst>
                                    </p:anim>
                                    <p:anim calcmode="lin" valueType="num">
                                      <p:cBhvr additive="base">
                                        <p:cTn id="137" dur="3000"/>
                                        <p:tgtEl>
                                          <p:spTgt spid="17"/>
                                        </p:tgtEl>
                                        <p:attrNameLst>
                                          <p:attrName>ppt_y</p:attrName>
                                        </p:attrNameLst>
                                      </p:cBhvr>
                                      <p:tavLst>
                                        <p:tav tm="0">
                                          <p:val>
                                            <p:strVal val="ppt_y"/>
                                          </p:val>
                                        </p:tav>
                                        <p:tav tm="100000">
                                          <p:val>
                                            <p:strVal val="ppt_y"/>
                                          </p:val>
                                        </p:tav>
                                      </p:tavLst>
                                    </p:anim>
                                    <p:set>
                                      <p:cBhvr>
                                        <p:cTn id="138" dur="1" fill="hold">
                                          <p:stCondLst>
                                            <p:cond delay="2999"/>
                                          </p:stCondLst>
                                        </p:cTn>
                                        <p:tgtEl>
                                          <p:spTgt spid="17"/>
                                        </p:tgtEl>
                                        <p:attrNameLst>
                                          <p:attrName>style.visibility</p:attrName>
                                        </p:attrNameLst>
                                      </p:cBhvr>
                                      <p:to>
                                        <p:strVal val="hidden"/>
                                      </p:to>
                                    </p:set>
                                  </p:childTnLst>
                                </p:cTn>
                              </p:par>
                              <p:par>
                                <p:cTn id="139" presetID="2" presetClass="exit" presetSubtype="2" fill="hold" grpId="1" nodeType="withEffect">
                                  <p:stCondLst>
                                    <p:cond delay="0"/>
                                  </p:stCondLst>
                                  <p:childTnLst>
                                    <p:anim calcmode="lin" valueType="num">
                                      <p:cBhvr additive="base">
                                        <p:cTn id="140" dur="3000"/>
                                        <p:tgtEl>
                                          <p:spTgt spid="18"/>
                                        </p:tgtEl>
                                        <p:attrNameLst>
                                          <p:attrName>ppt_x</p:attrName>
                                        </p:attrNameLst>
                                      </p:cBhvr>
                                      <p:tavLst>
                                        <p:tav tm="0">
                                          <p:val>
                                            <p:strVal val="ppt_x"/>
                                          </p:val>
                                        </p:tav>
                                        <p:tav tm="100000">
                                          <p:val>
                                            <p:strVal val="1+ppt_w/2"/>
                                          </p:val>
                                        </p:tav>
                                      </p:tavLst>
                                    </p:anim>
                                    <p:anim calcmode="lin" valueType="num">
                                      <p:cBhvr additive="base">
                                        <p:cTn id="141" dur="3000"/>
                                        <p:tgtEl>
                                          <p:spTgt spid="18"/>
                                        </p:tgtEl>
                                        <p:attrNameLst>
                                          <p:attrName>ppt_y</p:attrName>
                                        </p:attrNameLst>
                                      </p:cBhvr>
                                      <p:tavLst>
                                        <p:tav tm="0">
                                          <p:val>
                                            <p:strVal val="ppt_y"/>
                                          </p:val>
                                        </p:tav>
                                        <p:tav tm="100000">
                                          <p:val>
                                            <p:strVal val="ppt_y"/>
                                          </p:val>
                                        </p:tav>
                                      </p:tavLst>
                                    </p:anim>
                                    <p:set>
                                      <p:cBhvr>
                                        <p:cTn id="142" dur="1" fill="hold">
                                          <p:stCondLst>
                                            <p:cond delay="2999"/>
                                          </p:stCondLst>
                                        </p:cTn>
                                        <p:tgtEl>
                                          <p:spTgt spid="18"/>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3000"/>
                                        <p:tgtEl>
                                          <p:spTgt spid="19"/>
                                        </p:tgtEl>
                                        <p:attrNameLst>
                                          <p:attrName>ppt_x</p:attrName>
                                        </p:attrNameLst>
                                      </p:cBhvr>
                                      <p:tavLst>
                                        <p:tav tm="0">
                                          <p:val>
                                            <p:strVal val="ppt_x"/>
                                          </p:val>
                                        </p:tav>
                                        <p:tav tm="100000">
                                          <p:val>
                                            <p:strVal val="1+ppt_w/2"/>
                                          </p:val>
                                        </p:tav>
                                      </p:tavLst>
                                    </p:anim>
                                    <p:anim calcmode="lin" valueType="num">
                                      <p:cBhvr additive="base">
                                        <p:cTn id="145" dur="3000"/>
                                        <p:tgtEl>
                                          <p:spTgt spid="19"/>
                                        </p:tgtEl>
                                        <p:attrNameLst>
                                          <p:attrName>ppt_y</p:attrName>
                                        </p:attrNameLst>
                                      </p:cBhvr>
                                      <p:tavLst>
                                        <p:tav tm="0">
                                          <p:val>
                                            <p:strVal val="ppt_y"/>
                                          </p:val>
                                        </p:tav>
                                        <p:tav tm="100000">
                                          <p:val>
                                            <p:strVal val="ppt_y"/>
                                          </p:val>
                                        </p:tav>
                                      </p:tavLst>
                                    </p:anim>
                                    <p:set>
                                      <p:cBhvr>
                                        <p:cTn id="146" dur="1" fill="hold">
                                          <p:stCondLst>
                                            <p:cond delay="2999"/>
                                          </p:stCondLst>
                                        </p:cTn>
                                        <p:tgtEl>
                                          <p:spTgt spid="19"/>
                                        </p:tgtEl>
                                        <p:attrNameLst>
                                          <p:attrName>style.visibility</p:attrName>
                                        </p:attrNameLst>
                                      </p:cBhvr>
                                      <p:to>
                                        <p:strVal val="hidden"/>
                                      </p:to>
                                    </p:set>
                                  </p:childTnLst>
                                </p:cTn>
                              </p:par>
                              <p:par>
                                <p:cTn id="147" presetID="2" presetClass="exit" presetSubtype="2" fill="hold" grpId="1" nodeType="withEffect">
                                  <p:stCondLst>
                                    <p:cond delay="0"/>
                                  </p:stCondLst>
                                  <p:childTnLst>
                                    <p:anim calcmode="lin" valueType="num">
                                      <p:cBhvr additive="base">
                                        <p:cTn id="148" dur="3000"/>
                                        <p:tgtEl>
                                          <p:spTgt spid="20"/>
                                        </p:tgtEl>
                                        <p:attrNameLst>
                                          <p:attrName>ppt_x</p:attrName>
                                        </p:attrNameLst>
                                      </p:cBhvr>
                                      <p:tavLst>
                                        <p:tav tm="0">
                                          <p:val>
                                            <p:strVal val="ppt_x"/>
                                          </p:val>
                                        </p:tav>
                                        <p:tav tm="100000">
                                          <p:val>
                                            <p:strVal val="1+ppt_w/2"/>
                                          </p:val>
                                        </p:tav>
                                      </p:tavLst>
                                    </p:anim>
                                    <p:anim calcmode="lin" valueType="num">
                                      <p:cBhvr additive="base">
                                        <p:cTn id="149" dur="3000"/>
                                        <p:tgtEl>
                                          <p:spTgt spid="20"/>
                                        </p:tgtEl>
                                        <p:attrNameLst>
                                          <p:attrName>ppt_y</p:attrName>
                                        </p:attrNameLst>
                                      </p:cBhvr>
                                      <p:tavLst>
                                        <p:tav tm="0">
                                          <p:val>
                                            <p:strVal val="ppt_y"/>
                                          </p:val>
                                        </p:tav>
                                        <p:tav tm="100000">
                                          <p:val>
                                            <p:strVal val="ppt_y"/>
                                          </p:val>
                                        </p:tav>
                                      </p:tavLst>
                                    </p:anim>
                                    <p:set>
                                      <p:cBhvr>
                                        <p:cTn id="150" dur="1" fill="hold">
                                          <p:stCondLst>
                                            <p:cond delay="2999"/>
                                          </p:stCondLst>
                                        </p:cTn>
                                        <p:tgtEl>
                                          <p:spTgt spid="20"/>
                                        </p:tgtEl>
                                        <p:attrNameLst>
                                          <p:attrName>style.visibility</p:attrName>
                                        </p:attrNameLst>
                                      </p:cBhvr>
                                      <p:to>
                                        <p:strVal val="hidden"/>
                                      </p:to>
                                    </p:set>
                                  </p:childTnLst>
                                </p:cTn>
                              </p:par>
                              <p:par>
                                <p:cTn id="151" presetID="17" presetClass="entr" presetSubtype="10" fill="hold" nodeType="withEffect">
                                  <p:stCondLst>
                                    <p:cond delay="0"/>
                                  </p:stCondLst>
                                  <p:childTnLst>
                                    <p:set>
                                      <p:cBhvr>
                                        <p:cTn id="152" dur="1" fill="hold">
                                          <p:stCondLst>
                                            <p:cond delay="0"/>
                                          </p:stCondLst>
                                        </p:cTn>
                                        <p:tgtEl>
                                          <p:spTgt spid="2"/>
                                        </p:tgtEl>
                                        <p:attrNameLst>
                                          <p:attrName>style.visibility</p:attrName>
                                        </p:attrNameLst>
                                      </p:cBhvr>
                                      <p:to>
                                        <p:strVal val="visible"/>
                                      </p:to>
                                    </p:set>
                                    <p:anim calcmode="lin" valueType="num">
                                      <p:cBhvr>
                                        <p:cTn id="153" dur="3000" fill="hold"/>
                                        <p:tgtEl>
                                          <p:spTgt spid="2"/>
                                        </p:tgtEl>
                                        <p:attrNameLst>
                                          <p:attrName>ppt_w</p:attrName>
                                        </p:attrNameLst>
                                      </p:cBhvr>
                                      <p:tavLst>
                                        <p:tav tm="0">
                                          <p:val>
                                            <p:fltVal val="0"/>
                                          </p:val>
                                        </p:tav>
                                        <p:tav tm="100000">
                                          <p:val>
                                            <p:strVal val="#ppt_w"/>
                                          </p:val>
                                        </p:tav>
                                      </p:tavLst>
                                    </p:anim>
                                    <p:anim calcmode="lin" valueType="num">
                                      <p:cBhvr>
                                        <p:cTn id="154" dur="3000" fill="hold"/>
                                        <p:tgtEl>
                                          <p:spTgt spid="2"/>
                                        </p:tgtEl>
                                        <p:attrNameLst>
                                          <p:attrName>ppt_h</p:attrName>
                                        </p:attrNameLst>
                                      </p:cBhvr>
                                      <p:tavLst>
                                        <p:tav tm="0">
                                          <p:val>
                                            <p:strVal val="#ppt_h"/>
                                          </p:val>
                                        </p:tav>
                                        <p:tav tm="100000">
                                          <p:val>
                                            <p:strVal val="#ppt_h"/>
                                          </p:val>
                                        </p:tav>
                                      </p:tavLst>
                                    </p:anim>
                                  </p:childTnLst>
                                </p:cTn>
                              </p:par>
                            </p:childTnLst>
                          </p:cTn>
                        </p:par>
                        <p:par>
                          <p:cTn id="155" fill="hold">
                            <p:stCondLst>
                              <p:cond delay="3000"/>
                            </p:stCondLst>
                            <p:childTnLst>
                              <p:par>
                                <p:cTn id="156" presetID="52" presetClass="entr" presetSubtype="0" fill="hold" nodeType="afterEffect">
                                  <p:stCondLst>
                                    <p:cond delay="0"/>
                                  </p:stCondLst>
                                  <p:childTnLst>
                                    <p:set>
                                      <p:cBhvr>
                                        <p:cTn id="157" dur="1" fill="hold">
                                          <p:stCondLst>
                                            <p:cond delay="0"/>
                                          </p:stCondLst>
                                        </p:cTn>
                                        <p:tgtEl>
                                          <p:spTgt spid="31"/>
                                        </p:tgtEl>
                                        <p:attrNameLst>
                                          <p:attrName>style.visibility</p:attrName>
                                        </p:attrNameLst>
                                      </p:cBhvr>
                                      <p:to>
                                        <p:strVal val="visible"/>
                                      </p:to>
                                    </p:set>
                                    <p:animScale>
                                      <p:cBhvr>
                                        <p:cTn id="158" dur="2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9" dur="2000" decel="50000" fill="hold">
                                          <p:stCondLst>
                                            <p:cond delay="0"/>
                                          </p:stCondLst>
                                        </p:cTn>
                                        <p:tgtEl>
                                          <p:spTgt spid="31"/>
                                        </p:tgtEl>
                                        <p:attrNameLst>
                                          <p:attrName>ppt_x</p:attrName>
                                          <p:attrName>ppt_y</p:attrName>
                                        </p:attrNameLst>
                                      </p:cBhvr>
                                    </p:animMotion>
                                    <p:animEffect transition="in" filter="fade">
                                      <p:cBhvr>
                                        <p:cTn id="160" dur="2000"/>
                                        <p:tgtEl>
                                          <p:spTgt spid="31"/>
                                        </p:tgtEl>
                                      </p:cBhvr>
                                    </p:animEffect>
                                  </p:childTnLst>
                                </p:cTn>
                              </p:par>
                            </p:childTnLst>
                          </p:cTn>
                        </p:par>
                        <p:par>
                          <p:cTn id="161" fill="hold">
                            <p:stCondLst>
                              <p:cond delay="5000"/>
                            </p:stCondLst>
                            <p:childTnLst>
                              <p:par>
                                <p:cTn id="162" presetID="52" presetClass="entr" presetSubtype="0" fill="hold" nodeType="afterEffect">
                                  <p:stCondLst>
                                    <p:cond delay="0"/>
                                  </p:stCondLst>
                                  <p:childTnLst>
                                    <p:set>
                                      <p:cBhvr>
                                        <p:cTn id="163" dur="1" fill="hold">
                                          <p:stCondLst>
                                            <p:cond delay="0"/>
                                          </p:stCondLst>
                                        </p:cTn>
                                        <p:tgtEl>
                                          <p:spTgt spid="32"/>
                                        </p:tgtEl>
                                        <p:attrNameLst>
                                          <p:attrName>style.visibility</p:attrName>
                                        </p:attrNameLst>
                                      </p:cBhvr>
                                      <p:to>
                                        <p:strVal val="visible"/>
                                      </p:to>
                                    </p:set>
                                    <p:animScale>
                                      <p:cBhvr>
                                        <p:cTn id="164" dur="2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5" dur="2000" decel="50000" fill="hold">
                                          <p:stCondLst>
                                            <p:cond delay="0"/>
                                          </p:stCondLst>
                                        </p:cTn>
                                        <p:tgtEl>
                                          <p:spTgt spid="32"/>
                                        </p:tgtEl>
                                        <p:attrNameLst>
                                          <p:attrName>ppt_x</p:attrName>
                                          <p:attrName>ppt_y</p:attrName>
                                        </p:attrNameLst>
                                      </p:cBhvr>
                                    </p:animMotion>
                                    <p:animEffect transition="in" filter="fade">
                                      <p:cBhvr>
                                        <p:cTn id="166" dur="2000"/>
                                        <p:tgtEl>
                                          <p:spTgt spid="32"/>
                                        </p:tgtEl>
                                      </p:cBhvr>
                                    </p:animEffect>
                                  </p:childTnLst>
                                </p:cTn>
                              </p:par>
                            </p:childTnLst>
                          </p:cTn>
                        </p:par>
                        <p:par>
                          <p:cTn id="167" fill="hold">
                            <p:stCondLst>
                              <p:cond delay="7000"/>
                            </p:stCondLst>
                            <p:childTnLst>
                              <p:par>
                                <p:cTn id="168" presetID="52" presetClass="entr" presetSubtype="0" fill="hold" nodeType="afterEffect">
                                  <p:stCondLst>
                                    <p:cond delay="0"/>
                                  </p:stCondLst>
                                  <p:childTnLst>
                                    <p:set>
                                      <p:cBhvr>
                                        <p:cTn id="169" dur="1" fill="hold">
                                          <p:stCondLst>
                                            <p:cond delay="0"/>
                                          </p:stCondLst>
                                        </p:cTn>
                                        <p:tgtEl>
                                          <p:spTgt spid="33"/>
                                        </p:tgtEl>
                                        <p:attrNameLst>
                                          <p:attrName>style.visibility</p:attrName>
                                        </p:attrNameLst>
                                      </p:cBhvr>
                                      <p:to>
                                        <p:strVal val="visible"/>
                                      </p:to>
                                    </p:set>
                                    <p:animScale>
                                      <p:cBhvr>
                                        <p:cTn id="170" dur="2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1" dur="2000" decel="50000" fill="hold">
                                          <p:stCondLst>
                                            <p:cond delay="0"/>
                                          </p:stCondLst>
                                        </p:cTn>
                                        <p:tgtEl>
                                          <p:spTgt spid="33"/>
                                        </p:tgtEl>
                                        <p:attrNameLst>
                                          <p:attrName>ppt_x</p:attrName>
                                          <p:attrName>ppt_y</p:attrName>
                                        </p:attrNameLst>
                                      </p:cBhvr>
                                    </p:animMotion>
                                    <p:animEffect transition="in" filter="fade">
                                      <p:cBhvr>
                                        <p:cTn id="172" dur="2000"/>
                                        <p:tgtEl>
                                          <p:spTgt spid="33"/>
                                        </p:tgtEl>
                                      </p:cBhvr>
                                    </p:animEffect>
                                  </p:childTnLst>
                                </p:cTn>
                              </p:par>
                            </p:childTnLst>
                          </p:cTn>
                        </p:par>
                        <p:par>
                          <p:cTn id="173" fill="hold">
                            <p:stCondLst>
                              <p:cond delay="9000"/>
                            </p:stCondLst>
                            <p:childTnLst>
                              <p:par>
                                <p:cTn id="174" presetID="29" presetClass="entr" presetSubtype="0" fill="hold" nodeType="afterEffect">
                                  <p:stCondLst>
                                    <p:cond delay="0"/>
                                  </p:stCondLst>
                                  <p:childTnLst>
                                    <p:set>
                                      <p:cBhvr>
                                        <p:cTn id="175" dur="1" fill="hold">
                                          <p:stCondLst>
                                            <p:cond delay="0"/>
                                          </p:stCondLst>
                                        </p:cTn>
                                        <p:tgtEl>
                                          <p:spTgt spid="34"/>
                                        </p:tgtEl>
                                        <p:attrNameLst>
                                          <p:attrName>style.visibility</p:attrName>
                                        </p:attrNameLst>
                                      </p:cBhvr>
                                      <p:to>
                                        <p:strVal val="visible"/>
                                      </p:to>
                                    </p:set>
                                    <p:anim calcmode="lin" valueType="num">
                                      <p:cBhvr>
                                        <p:cTn id="176" dur="2000" fill="hold"/>
                                        <p:tgtEl>
                                          <p:spTgt spid="34"/>
                                        </p:tgtEl>
                                        <p:attrNameLst>
                                          <p:attrName>ppt_x</p:attrName>
                                        </p:attrNameLst>
                                      </p:cBhvr>
                                      <p:tavLst>
                                        <p:tav tm="0">
                                          <p:val>
                                            <p:strVal val="#ppt_x-.2"/>
                                          </p:val>
                                        </p:tav>
                                        <p:tav tm="100000">
                                          <p:val>
                                            <p:strVal val="#ppt_x"/>
                                          </p:val>
                                        </p:tav>
                                      </p:tavLst>
                                    </p:anim>
                                    <p:anim calcmode="lin" valueType="num">
                                      <p:cBhvr>
                                        <p:cTn id="177" dur="2000" fill="hold"/>
                                        <p:tgtEl>
                                          <p:spTgt spid="34"/>
                                        </p:tgtEl>
                                        <p:attrNameLst>
                                          <p:attrName>ppt_y</p:attrName>
                                        </p:attrNameLst>
                                      </p:cBhvr>
                                      <p:tavLst>
                                        <p:tav tm="0">
                                          <p:val>
                                            <p:strVal val="#ppt_y"/>
                                          </p:val>
                                        </p:tav>
                                        <p:tav tm="100000">
                                          <p:val>
                                            <p:strVal val="#ppt_y"/>
                                          </p:val>
                                        </p:tav>
                                      </p:tavLst>
                                    </p:anim>
                                    <p:animEffect transition="in" filter="wipe(right)" prLst="gradientSize: 0.1">
                                      <p:cBhvr>
                                        <p:cTn id="178"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aziatka-chasy-devushka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7" name="6 Luna"/>
          <p:cNvSpPr/>
          <p:nvPr/>
        </p:nvSpPr>
        <p:spPr>
          <a:xfrm rot="16200000">
            <a:off x="2536029" y="-607235"/>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162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5036359" y="-607235"/>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54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2536029" y="178559"/>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162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5036359" y="178559"/>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54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2536029" y="1035839"/>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162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5036359" y="1035839"/>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54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2536029" y="1821633"/>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162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036359" y="1821633"/>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54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2536029" y="2536037"/>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162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5036359" y="2536037"/>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54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6200000">
            <a:off x="2536029" y="3321831"/>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162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6200000">
            <a:off x="5036359" y="3321831"/>
            <a:ext cx="1285860" cy="2500330"/>
          </a:xfrm>
          <a:prstGeom prst="moon">
            <a:avLst/>
          </a:prstGeom>
          <a:gradFill flip="none" rotWithShape="1">
            <a:gsLst>
              <a:gs pos="0">
                <a:schemeClr val="tx1">
                  <a:alpha val="48000"/>
                </a:schemeClr>
              </a:gs>
              <a:gs pos="50000">
                <a:srgbClr val="AA72D4">
                  <a:shade val="67500"/>
                  <a:satMod val="115000"/>
                </a:srgbClr>
              </a:gs>
              <a:gs pos="100000">
                <a:srgbClr val="AA72D4">
                  <a:shade val="100000"/>
                  <a:satMod val="115000"/>
                </a:srgbClr>
              </a:gs>
            </a:gsLst>
            <a:lin ang="5400000" scaled="1"/>
            <a:tileRect/>
          </a:gradFill>
          <a:ln>
            <a:solidFill>
              <a:schemeClr val="accent4">
                <a:lumMod val="60000"/>
                <a:lumOff val="4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3000" fill="hold"/>
                                        <p:tgtEl>
                                          <p:spTgt spid="7"/>
                                        </p:tgtEl>
                                        <p:attrNameLst>
                                          <p:attrName>ppt_x</p:attrName>
                                        </p:attrNameLst>
                                      </p:cBhvr>
                                      <p:tavLst>
                                        <p:tav tm="0">
                                          <p:val>
                                            <p:strVal val="#ppt_x"/>
                                          </p:val>
                                        </p:tav>
                                        <p:tav tm="100000">
                                          <p:val>
                                            <p:strVal val="#ppt_x"/>
                                          </p:val>
                                        </p:tav>
                                      </p:tavLst>
                                    </p:anim>
                                    <p:anim calcmode="lin" valueType="num">
                                      <p:cBhvr additive="base">
                                        <p:cTn id="10" dur="3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ppt_x"/>
                                          </p:val>
                                        </p:tav>
                                        <p:tav tm="100000">
                                          <p:val>
                                            <p:strVal val="#ppt_x"/>
                                          </p:val>
                                        </p:tav>
                                      </p:tavLst>
                                    </p:anim>
                                    <p:anim calcmode="lin" valueType="num">
                                      <p:cBhvr additive="base">
                                        <p:cTn id="14" dur="3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3000" fill="hold"/>
                                        <p:tgtEl>
                                          <p:spTgt spid="11"/>
                                        </p:tgtEl>
                                        <p:attrNameLst>
                                          <p:attrName>ppt_x</p:attrName>
                                        </p:attrNameLst>
                                      </p:cBhvr>
                                      <p:tavLst>
                                        <p:tav tm="0">
                                          <p:val>
                                            <p:strVal val="#ppt_x"/>
                                          </p:val>
                                        </p:tav>
                                        <p:tav tm="100000">
                                          <p:val>
                                            <p:strVal val="#ppt_x"/>
                                          </p:val>
                                        </p:tav>
                                      </p:tavLst>
                                    </p:anim>
                                    <p:anim calcmode="lin" valueType="num">
                                      <p:cBhvr additive="base">
                                        <p:cTn id="18" dur="3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3000" fill="hold"/>
                                        <p:tgtEl>
                                          <p:spTgt spid="13"/>
                                        </p:tgtEl>
                                        <p:attrNameLst>
                                          <p:attrName>ppt_x</p:attrName>
                                        </p:attrNameLst>
                                      </p:cBhvr>
                                      <p:tavLst>
                                        <p:tav tm="0">
                                          <p:val>
                                            <p:strVal val="#ppt_x"/>
                                          </p:val>
                                        </p:tav>
                                        <p:tav tm="100000">
                                          <p:val>
                                            <p:strVal val="#ppt_x"/>
                                          </p:val>
                                        </p:tav>
                                      </p:tavLst>
                                    </p:anim>
                                    <p:anim calcmode="lin" valueType="num">
                                      <p:cBhvr additive="base">
                                        <p:cTn id="22" dur="3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ppt_x"/>
                                          </p:val>
                                        </p:tav>
                                        <p:tav tm="100000">
                                          <p:val>
                                            <p:strVal val="#ppt_x"/>
                                          </p:val>
                                        </p:tav>
                                      </p:tavLst>
                                    </p:anim>
                                    <p:anim calcmode="lin" valueType="num">
                                      <p:cBhvr additive="base">
                                        <p:cTn id="26" dur="3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ppt_x"/>
                                          </p:val>
                                        </p:tav>
                                        <p:tav tm="100000">
                                          <p:val>
                                            <p:strVal val="#ppt_x"/>
                                          </p:val>
                                        </p:tav>
                                      </p:tavLst>
                                    </p:anim>
                                    <p:anim calcmode="lin" valueType="num">
                                      <p:cBhvr additive="base">
                                        <p:cTn id="30" dur="3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3000" fill="hold"/>
                                        <p:tgtEl>
                                          <p:spTgt spid="8"/>
                                        </p:tgtEl>
                                        <p:attrNameLst>
                                          <p:attrName>ppt_x</p:attrName>
                                        </p:attrNameLst>
                                      </p:cBhvr>
                                      <p:tavLst>
                                        <p:tav tm="0">
                                          <p:val>
                                            <p:strVal val="#ppt_x"/>
                                          </p:val>
                                        </p:tav>
                                        <p:tav tm="100000">
                                          <p:val>
                                            <p:strVal val="#ppt_x"/>
                                          </p:val>
                                        </p:tav>
                                      </p:tavLst>
                                    </p:anim>
                                    <p:anim calcmode="lin" valueType="num">
                                      <p:cBhvr additive="base">
                                        <p:cTn id="34" dur="3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3000" fill="hold"/>
                                        <p:tgtEl>
                                          <p:spTgt spid="14"/>
                                        </p:tgtEl>
                                        <p:attrNameLst>
                                          <p:attrName>ppt_x</p:attrName>
                                        </p:attrNameLst>
                                      </p:cBhvr>
                                      <p:tavLst>
                                        <p:tav tm="0">
                                          <p:val>
                                            <p:strVal val="#ppt_x"/>
                                          </p:val>
                                        </p:tav>
                                        <p:tav tm="100000">
                                          <p:val>
                                            <p:strVal val="#ppt_x"/>
                                          </p:val>
                                        </p:tav>
                                      </p:tavLst>
                                    </p:anim>
                                    <p:anim calcmode="lin" valueType="num">
                                      <p:cBhvr additive="base">
                                        <p:cTn id="46" dur="3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3000" fill="hold"/>
                                        <p:tgtEl>
                                          <p:spTgt spid="16"/>
                                        </p:tgtEl>
                                        <p:attrNameLst>
                                          <p:attrName>ppt_x</p:attrName>
                                        </p:attrNameLst>
                                      </p:cBhvr>
                                      <p:tavLst>
                                        <p:tav tm="0">
                                          <p:val>
                                            <p:strVal val="#ppt_x"/>
                                          </p:val>
                                        </p:tav>
                                        <p:tav tm="100000">
                                          <p:val>
                                            <p:strVal val="#ppt_x"/>
                                          </p:val>
                                        </p:tav>
                                      </p:tavLst>
                                    </p:anim>
                                    <p:anim calcmode="lin" valueType="num">
                                      <p:cBhvr additive="base">
                                        <p:cTn id="50" dur="3000" fill="hold"/>
                                        <p:tgtEl>
                                          <p:spTgt spid="16"/>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3000" fill="hold"/>
                                        <p:tgtEl>
                                          <p:spTgt spid="18"/>
                                        </p:tgtEl>
                                        <p:attrNameLst>
                                          <p:attrName>ppt_x</p:attrName>
                                        </p:attrNameLst>
                                      </p:cBhvr>
                                      <p:tavLst>
                                        <p:tav tm="0">
                                          <p:val>
                                            <p:strVal val="#ppt_x"/>
                                          </p:val>
                                        </p:tav>
                                        <p:tav tm="100000">
                                          <p:val>
                                            <p:strVal val="#ppt_x"/>
                                          </p:val>
                                        </p:tav>
                                      </p:tavLst>
                                    </p:anim>
                                    <p:anim calcmode="lin" valueType="num">
                                      <p:cBhvr additive="base">
                                        <p:cTn id="54" dur="3000" fill="hold"/>
                                        <p:tgtEl>
                                          <p:spTgt spid="18"/>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3000" fill="hold"/>
                                        <p:tgtEl>
                                          <p:spTgt spid="7"/>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9"/>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3"/>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5"/>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7"/>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8"/>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6"/>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8"/>
                                        </p:tgtEl>
                                        <p:attrNameLst>
                                          <p:attrName>r</p:attrName>
                                        </p:attrNameLst>
                                      </p:cBhvr>
                                    </p:animRot>
                                  </p:childTnLst>
                                </p:cTn>
                              </p:par>
                            </p:childTnLst>
                          </p:cTn>
                        </p:par>
                        <p:par>
                          <p:cTn id="79" fill="hold">
                            <p:stCondLst>
                              <p:cond delay="3000"/>
                            </p:stCondLst>
                            <p:childTnLst>
                              <p:par>
                                <p:cTn id="80" presetID="2" presetClass="exit" presetSubtype="2" fill="hold" grpId="2" nodeType="after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1+ppt_w/2"/>
                                          </p:val>
                                        </p:tav>
                                      </p:tavLst>
                                    </p:anim>
                                    <p:anim calcmode="lin" valueType="num">
                                      <p:cBhvr additive="base">
                                        <p:cTn id="82" dur="3000"/>
                                        <p:tgtEl>
                                          <p:spTgt spid="7"/>
                                        </p:tgtEl>
                                        <p:attrNameLst>
                                          <p:attrName>ppt_y</p:attrName>
                                        </p:attrNameLst>
                                      </p:cBhvr>
                                      <p:tavLst>
                                        <p:tav tm="0">
                                          <p:val>
                                            <p:strVal val="ppt_y"/>
                                          </p:val>
                                        </p:tav>
                                        <p:tav tm="100000">
                                          <p:val>
                                            <p:strVal val="ppt_y"/>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9"/>
                                        </p:tgtEl>
                                        <p:attrNameLst>
                                          <p:attrName>ppt_x</p:attrName>
                                        </p:attrNameLst>
                                      </p:cBhvr>
                                      <p:tavLst>
                                        <p:tav tm="0">
                                          <p:val>
                                            <p:strVal val="ppt_x"/>
                                          </p:val>
                                        </p:tav>
                                        <p:tav tm="100000">
                                          <p:val>
                                            <p:strVal val="1+ppt_w/2"/>
                                          </p:val>
                                        </p:tav>
                                      </p:tavLst>
                                    </p:anim>
                                    <p:anim calcmode="lin" valueType="num">
                                      <p:cBhvr additive="base">
                                        <p:cTn id="86" dur="3000"/>
                                        <p:tgtEl>
                                          <p:spTgt spid="9"/>
                                        </p:tgtEl>
                                        <p:attrNameLst>
                                          <p:attrName>ppt_y</p:attrName>
                                        </p:attrNameLst>
                                      </p:cBhvr>
                                      <p:tavLst>
                                        <p:tav tm="0">
                                          <p:val>
                                            <p:strVal val="ppt_y"/>
                                          </p:val>
                                        </p:tav>
                                        <p:tav tm="100000">
                                          <p:val>
                                            <p:strVal val="ppt_y"/>
                                          </p:val>
                                        </p:tav>
                                      </p:tavLst>
                                    </p:anim>
                                    <p:set>
                                      <p:cBhvr>
                                        <p:cTn id="87" dur="1" fill="hold">
                                          <p:stCondLst>
                                            <p:cond delay="2999"/>
                                          </p:stCondLst>
                                        </p:cTn>
                                        <p:tgtEl>
                                          <p:spTgt spid="9"/>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3000"/>
                                        <p:tgtEl>
                                          <p:spTgt spid="11"/>
                                        </p:tgtEl>
                                        <p:attrNameLst>
                                          <p:attrName>ppt_x</p:attrName>
                                        </p:attrNameLst>
                                      </p:cBhvr>
                                      <p:tavLst>
                                        <p:tav tm="0">
                                          <p:val>
                                            <p:strVal val="ppt_x"/>
                                          </p:val>
                                        </p:tav>
                                        <p:tav tm="100000">
                                          <p:val>
                                            <p:strVal val="1+ppt_w/2"/>
                                          </p:val>
                                        </p:tav>
                                      </p:tavLst>
                                    </p:anim>
                                    <p:anim calcmode="lin" valueType="num">
                                      <p:cBhvr additive="base">
                                        <p:cTn id="90" dur="3000"/>
                                        <p:tgtEl>
                                          <p:spTgt spid="11"/>
                                        </p:tgtEl>
                                        <p:attrNameLst>
                                          <p:attrName>ppt_y</p:attrName>
                                        </p:attrNameLst>
                                      </p:cBhvr>
                                      <p:tavLst>
                                        <p:tav tm="0">
                                          <p:val>
                                            <p:strVal val="ppt_y"/>
                                          </p:val>
                                        </p:tav>
                                        <p:tav tm="100000">
                                          <p:val>
                                            <p:strVal val="ppt_y"/>
                                          </p:val>
                                        </p:tav>
                                      </p:tavLst>
                                    </p:anim>
                                    <p:set>
                                      <p:cBhvr>
                                        <p:cTn id="91" dur="1" fill="hold">
                                          <p:stCondLst>
                                            <p:cond delay="2999"/>
                                          </p:stCondLst>
                                        </p:cTn>
                                        <p:tgtEl>
                                          <p:spTgt spid="11"/>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000"/>
                                        <p:tgtEl>
                                          <p:spTgt spid="13"/>
                                        </p:tgtEl>
                                        <p:attrNameLst>
                                          <p:attrName>ppt_x</p:attrName>
                                        </p:attrNameLst>
                                      </p:cBhvr>
                                      <p:tavLst>
                                        <p:tav tm="0">
                                          <p:val>
                                            <p:strVal val="ppt_x"/>
                                          </p:val>
                                        </p:tav>
                                        <p:tav tm="100000">
                                          <p:val>
                                            <p:strVal val="1+ppt_w/2"/>
                                          </p:val>
                                        </p:tav>
                                      </p:tavLst>
                                    </p:anim>
                                    <p:anim calcmode="lin" valueType="num">
                                      <p:cBhvr additive="base">
                                        <p:cTn id="94" dur="3000"/>
                                        <p:tgtEl>
                                          <p:spTgt spid="13"/>
                                        </p:tgtEl>
                                        <p:attrNameLst>
                                          <p:attrName>ppt_y</p:attrName>
                                        </p:attrNameLst>
                                      </p:cBhvr>
                                      <p:tavLst>
                                        <p:tav tm="0">
                                          <p:val>
                                            <p:strVal val="ppt_y"/>
                                          </p:val>
                                        </p:tav>
                                        <p:tav tm="100000">
                                          <p:val>
                                            <p:strVal val="ppt_y"/>
                                          </p:val>
                                        </p:tav>
                                      </p:tavLst>
                                    </p:anim>
                                    <p:set>
                                      <p:cBhvr>
                                        <p:cTn id="95" dur="1" fill="hold">
                                          <p:stCondLst>
                                            <p:cond delay="2999"/>
                                          </p:stCondLst>
                                        </p:cTn>
                                        <p:tgtEl>
                                          <p:spTgt spid="13"/>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1+ppt_w/2"/>
                                          </p:val>
                                        </p:tav>
                                      </p:tavLst>
                                    </p:anim>
                                    <p:anim calcmode="lin" valueType="num">
                                      <p:cBhvr additive="base">
                                        <p:cTn id="98" dur="3000"/>
                                        <p:tgtEl>
                                          <p:spTgt spid="15"/>
                                        </p:tgtEl>
                                        <p:attrNameLst>
                                          <p:attrName>ppt_y</p:attrName>
                                        </p:attrNameLst>
                                      </p:cBhvr>
                                      <p:tavLst>
                                        <p:tav tm="0">
                                          <p:val>
                                            <p:strVal val="ppt_y"/>
                                          </p:val>
                                        </p:tav>
                                        <p:tav tm="100000">
                                          <p:val>
                                            <p:strVal val="ppt_y"/>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000"/>
                                        <p:tgtEl>
                                          <p:spTgt spid="17"/>
                                        </p:tgtEl>
                                        <p:attrNameLst>
                                          <p:attrName>ppt_x</p:attrName>
                                        </p:attrNameLst>
                                      </p:cBhvr>
                                      <p:tavLst>
                                        <p:tav tm="0">
                                          <p:val>
                                            <p:strVal val="ppt_x"/>
                                          </p:val>
                                        </p:tav>
                                        <p:tav tm="100000">
                                          <p:val>
                                            <p:strVal val="1+ppt_w/2"/>
                                          </p:val>
                                        </p:tav>
                                      </p:tavLst>
                                    </p:anim>
                                    <p:anim calcmode="lin" valueType="num">
                                      <p:cBhvr additive="base">
                                        <p:cTn id="102" dur="3000"/>
                                        <p:tgtEl>
                                          <p:spTgt spid="17"/>
                                        </p:tgtEl>
                                        <p:attrNameLst>
                                          <p:attrName>ppt_y</p:attrName>
                                        </p:attrNameLst>
                                      </p:cBhvr>
                                      <p:tavLst>
                                        <p:tav tm="0">
                                          <p:val>
                                            <p:strVal val="ppt_y"/>
                                          </p:val>
                                        </p:tav>
                                        <p:tav tm="100000">
                                          <p:val>
                                            <p:strVal val="ppt_y"/>
                                          </p:val>
                                        </p:tav>
                                      </p:tavLst>
                                    </p:anim>
                                    <p:set>
                                      <p:cBhvr>
                                        <p:cTn id="103" dur="1" fill="hold">
                                          <p:stCondLst>
                                            <p:cond delay="2999"/>
                                          </p:stCondLst>
                                        </p:cTn>
                                        <p:tgtEl>
                                          <p:spTgt spid="17"/>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0-ppt_w/2"/>
                                          </p:val>
                                        </p:tav>
                                      </p:tavLst>
                                    </p:anim>
                                    <p:anim calcmode="lin" valueType="num">
                                      <p:cBhvr additive="base">
                                        <p:cTn id="106" dur="3000"/>
                                        <p:tgtEl>
                                          <p:spTgt spid="8"/>
                                        </p:tgtEl>
                                        <p:attrNameLst>
                                          <p:attrName>ppt_y</p:attrName>
                                        </p:attrNameLst>
                                      </p:cBhvr>
                                      <p:tavLst>
                                        <p:tav tm="0">
                                          <p:val>
                                            <p:strVal val="ppt_y"/>
                                          </p:val>
                                        </p:tav>
                                        <p:tav tm="100000">
                                          <p:val>
                                            <p:strVal val="ppt_y"/>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0-ppt_w/2"/>
                                          </p:val>
                                        </p:tav>
                                      </p:tavLst>
                                    </p:anim>
                                    <p:anim calcmode="lin" valueType="num">
                                      <p:cBhvr additive="base">
                                        <p:cTn id="110" dur="3000"/>
                                        <p:tgtEl>
                                          <p:spTgt spid="10"/>
                                        </p:tgtEl>
                                        <p:attrNameLst>
                                          <p:attrName>ppt_y</p:attrName>
                                        </p:attrNameLst>
                                      </p:cBhvr>
                                      <p:tavLst>
                                        <p:tav tm="0">
                                          <p:val>
                                            <p:strVal val="ppt_y"/>
                                          </p:val>
                                        </p:tav>
                                        <p:tav tm="100000">
                                          <p:val>
                                            <p:strVal val="ppt_y"/>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2"/>
                                        </p:tgtEl>
                                        <p:attrNameLst>
                                          <p:attrName>ppt_x</p:attrName>
                                        </p:attrNameLst>
                                      </p:cBhvr>
                                      <p:tavLst>
                                        <p:tav tm="0">
                                          <p:val>
                                            <p:strVal val="ppt_x"/>
                                          </p:val>
                                        </p:tav>
                                        <p:tav tm="100000">
                                          <p:val>
                                            <p:strVal val="0-ppt_w/2"/>
                                          </p:val>
                                        </p:tav>
                                      </p:tavLst>
                                    </p:anim>
                                    <p:anim calcmode="lin" valueType="num">
                                      <p:cBhvr additive="base">
                                        <p:cTn id="114" dur="3000"/>
                                        <p:tgtEl>
                                          <p:spTgt spid="12"/>
                                        </p:tgtEl>
                                        <p:attrNameLst>
                                          <p:attrName>ppt_y</p:attrName>
                                        </p:attrNameLst>
                                      </p:cBhvr>
                                      <p:tavLst>
                                        <p:tav tm="0">
                                          <p:val>
                                            <p:strVal val="ppt_y"/>
                                          </p:val>
                                        </p:tav>
                                        <p:tav tm="100000">
                                          <p:val>
                                            <p:strVal val="ppt_y"/>
                                          </p:val>
                                        </p:tav>
                                      </p:tavLst>
                                    </p:anim>
                                    <p:set>
                                      <p:cBhvr>
                                        <p:cTn id="115" dur="1" fill="hold">
                                          <p:stCondLst>
                                            <p:cond delay="2999"/>
                                          </p:stCondLst>
                                        </p:cTn>
                                        <p:tgtEl>
                                          <p:spTgt spid="12"/>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14"/>
                                        </p:tgtEl>
                                        <p:attrNameLst>
                                          <p:attrName>ppt_x</p:attrName>
                                        </p:attrNameLst>
                                      </p:cBhvr>
                                      <p:tavLst>
                                        <p:tav tm="0">
                                          <p:val>
                                            <p:strVal val="ppt_x"/>
                                          </p:val>
                                        </p:tav>
                                        <p:tav tm="100000">
                                          <p:val>
                                            <p:strVal val="0-ppt_w/2"/>
                                          </p:val>
                                        </p:tav>
                                      </p:tavLst>
                                    </p:anim>
                                    <p:anim calcmode="lin" valueType="num">
                                      <p:cBhvr additive="base">
                                        <p:cTn id="118" dur="3000"/>
                                        <p:tgtEl>
                                          <p:spTgt spid="14"/>
                                        </p:tgtEl>
                                        <p:attrNameLst>
                                          <p:attrName>ppt_y</p:attrName>
                                        </p:attrNameLst>
                                      </p:cBhvr>
                                      <p:tavLst>
                                        <p:tav tm="0">
                                          <p:val>
                                            <p:strVal val="ppt_y"/>
                                          </p:val>
                                        </p:tav>
                                        <p:tav tm="100000">
                                          <p:val>
                                            <p:strVal val="ppt_y"/>
                                          </p:val>
                                        </p:tav>
                                      </p:tavLst>
                                    </p:anim>
                                    <p:set>
                                      <p:cBhvr>
                                        <p:cTn id="119" dur="1" fill="hold">
                                          <p:stCondLst>
                                            <p:cond delay="2999"/>
                                          </p:stCondLst>
                                        </p:cTn>
                                        <p:tgtEl>
                                          <p:spTgt spid="14"/>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16"/>
                                        </p:tgtEl>
                                        <p:attrNameLst>
                                          <p:attrName>ppt_x</p:attrName>
                                        </p:attrNameLst>
                                      </p:cBhvr>
                                      <p:tavLst>
                                        <p:tav tm="0">
                                          <p:val>
                                            <p:strVal val="ppt_x"/>
                                          </p:val>
                                        </p:tav>
                                        <p:tav tm="100000">
                                          <p:val>
                                            <p:strVal val="0-ppt_w/2"/>
                                          </p:val>
                                        </p:tav>
                                      </p:tavLst>
                                    </p:anim>
                                    <p:anim calcmode="lin" valueType="num">
                                      <p:cBhvr additive="base">
                                        <p:cTn id="122" dur="3000"/>
                                        <p:tgtEl>
                                          <p:spTgt spid="16"/>
                                        </p:tgtEl>
                                        <p:attrNameLst>
                                          <p:attrName>ppt_y</p:attrName>
                                        </p:attrNameLst>
                                      </p:cBhvr>
                                      <p:tavLst>
                                        <p:tav tm="0">
                                          <p:val>
                                            <p:strVal val="ppt_y"/>
                                          </p:val>
                                        </p:tav>
                                        <p:tav tm="100000">
                                          <p:val>
                                            <p:strVal val="ppt_y"/>
                                          </p:val>
                                        </p:tav>
                                      </p:tavLst>
                                    </p:anim>
                                    <p:set>
                                      <p:cBhvr>
                                        <p:cTn id="123" dur="1" fill="hold">
                                          <p:stCondLst>
                                            <p:cond delay="2999"/>
                                          </p:stCondLst>
                                        </p:cTn>
                                        <p:tgtEl>
                                          <p:spTgt spid="16"/>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8"/>
                                        </p:tgtEl>
                                        <p:attrNameLst>
                                          <p:attrName>ppt_x</p:attrName>
                                        </p:attrNameLst>
                                      </p:cBhvr>
                                      <p:tavLst>
                                        <p:tav tm="0">
                                          <p:val>
                                            <p:strVal val="ppt_x"/>
                                          </p:val>
                                        </p:tav>
                                        <p:tav tm="100000">
                                          <p:val>
                                            <p:strVal val="0-ppt_w/2"/>
                                          </p:val>
                                        </p:tav>
                                      </p:tavLst>
                                    </p:anim>
                                    <p:anim calcmode="lin" valueType="num">
                                      <p:cBhvr additive="base">
                                        <p:cTn id="126" dur="3000"/>
                                        <p:tgtEl>
                                          <p:spTgt spid="18"/>
                                        </p:tgtEl>
                                        <p:attrNameLst>
                                          <p:attrName>ppt_y</p:attrName>
                                        </p:attrNameLst>
                                      </p:cBhvr>
                                      <p:tavLst>
                                        <p:tav tm="0">
                                          <p:val>
                                            <p:strVal val="ppt_y"/>
                                          </p:val>
                                        </p:tav>
                                        <p:tav tm="100000">
                                          <p:val>
                                            <p:strVal val="ppt_y"/>
                                          </p:val>
                                        </p:tav>
                                      </p:tavLst>
                                    </p:anim>
                                    <p:set>
                                      <p:cBhvr>
                                        <p:cTn id="127" dur="1" fill="hold">
                                          <p:stCondLst>
                                            <p:cond delay="2999"/>
                                          </p:stCondLst>
                                        </p:cTn>
                                        <p:tgtEl>
                                          <p:spTgt spid="18"/>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3" nodeType="withEffect">
                                  <p:stCondLst>
                                    <p:cond delay="0"/>
                                  </p:stCondLst>
                                  <p:childTnLst>
                                    <p:animRot by="21600000">
                                      <p:cBhvr>
                                        <p:cTn id="131" dur="3000" fill="hold"/>
                                        <p:tgtEl>
                                          <p:spTgt spid="10"/>
                                        </p:tgtEl>
                                        <p:attrNameLst>
                                          <p:attrName>r</p:attrName>
                                        </p:attrNameLst>
                                      </p:cBhvr>
                                    </p:animRot>
                                  </p:childTnLst>
                                </p:cTn>
                              </p:par>
                              <p:par>
                                <p:cTn id="132" presetID="8" presetClass="emph" presetSubtype="0" fill="hold" grpId="3"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grpId="3"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3" nodeType="withEffect">
                                  <p:stCondLst>
                                    <p:cond delay="0"/>
                                  </p:stCondLst>
                                  <p:childTnLst>
                                    <p:animRot by="21600000">
                                      <p:cBhvr>
                                        <p:cTn id="137" dur="3000" fill="hold"/>
                                        <p:tgtEl>
                                          <p:spTgt spid="16"/>
                                        </p:tgtEl>
                                        <p:attrNameLst>
                                          <p:attrName>r</p:attrName>
                                        </p:attrNameLst>
                                      </p:cBhvr>
                                    </p:animRot>
                                  </p:childTnLst>
                                </p:cTn>
                              </p:par>
                              <p:par>
                                <p:cTn id="138" presetID="8" presetClass="emph" presetSubtype="0" fill="hold" grpId="3" nodeType="withEffect">
                                  <p:stCondLst>
                                    <p:cond delay="0"/>
                                  </p:stCondLst>
                                  <p:childTnLst>
                                    <p:animRot by="21600000">
                                      <p:cBhvr>
                                        <p:cTn id="139" dur="3000" fill="hold"/>
                                        <p:tgtEl>
                                          <p:spTgt spid="18"/>
                                        </p:tgtEl>
                                        <p:attrNameLst>
                                          <p:attrName>r</p:attrName>
                                        </p:attrNameLst>
                                      </p:cBhvr>
                                    </p:animRot>
                                  </p:childTnLst>
                                </p:cTn>
                              </p:par>
                              <p:par>
                                <p:cTn id="140" presetID="8" presetClass="emph" presetSubtype="0" fill="hold" grpId="3"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3"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3"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3000" fill="hold"/>
                                        <p:tgtEl>
                                          <p:spTgt spid="13"/>
                                        </p:tgtEl>
                                        <p:attrNameLst>
                                          <p:attrName>r</p:attrName>
                                        </p:attrNameLst>
                                      </p:cBhvr>
                                    </p:animRot>
                                  </p:childTnLst>
                                </p:cTn>
                              </p:par>
                              <p:par>
                                <p:cTn id="148" presetID="8" presetClass="emph" presetSubtype="0" fill="hold" grpId="3" nodeType="withEffect">
                                  <p:stCondLst>
                                    <p:cond delay="0"/>
                                  </p:stCondLst>
                                  <p:childTnLst>
                                    <p:animRot by="-21600000">
                                      <p:cBhvr>
                                        <p:cTn id="149" dur="3000" fill="hold"/>
                                        <p:tgtEl>
                                          <p:spTgt spid="15"/>
                                        </p:tgtEl>
                                        <p:attrNameLst>
                                          <p:attrName>r</p:attrName>
                                        </p:attrNameLst>
                                      </p:cBhvr>
                                    </p:animRot>
                                  </p:childTnLst>
                                </p:cTn>
                              </p:par>
                              <p:par>
                                <p:cTn id="150" presetID="8" presetClass="emph" presetSubtype="0" fill="hold" grpId="3" nodeType="withEffect">
                                  <p:stCondLst>
                                    <p:cond delay="0"/>
                                  </p:stCondLst>
                                  <p:childTnLst>
                                    <p:animRot by="-21600000">
                                      <p:cBhvr>
                                        <p:cTn id="151" dur="3000" fill="hold"/>
                                        <p:tgtEl>
                                          <p:spTgt spid="17"/>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fltVal val="0"/>
                                          </p:val>
                                        </p:tav>
                                        <p:tav tm="100000">
                                          <p:val>
                                            <p:strVal val="#ppt_w"/>
                                          </p:val>
                                        </p:tav>
                                      </p:tavLst>
                                    </p:anim>
                                    <p:anim calcmode="lin" valueType="num">
                                      <p:cBhvr>
                                        <p:cTn id="15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2285984" y="1643056"/>
            <a:ext cx="4857784" cy="1569660"/>
          </a:xfrm>
          <a:prstGeom prst="rect">
            <a:avLst/>
          </a:prstGeom>
          <a:noFill/>
        </p:spPr>
        <p:txBody>
          <a:bodyPr wrap="square" rtlCol="0">
            <a:spAutoFit/>
          </a:bodyPr>
          <a:lstStyle/>
          <a:p>
            <a:pPr algn="ctr"/>
            <a:r>
              <a:rPr lang="es-PE" sz="1600" dirty="0" smtClean="0">
                <a:solidFill>
                  <a:srgbClr val="CCCCFF"/>
                </a:solidFill>
                <a:effectLst>
                  <a:outerShdw blurRad="38100" dist="38100" dir="2700000" algn="tl">
                    <a:srgbClr val="000000">
                      <a:alpha val="43137"/>
                    </a:srgbClr>
                  </a:outerShdw>
                </a:effectLst>
              </a:rPr>
              <a:t>¿Cuántas veces nos hemos propuesto algo en la vida, y lo dejamos por falta de fe o de confianza en nuestro éxito?. Doy por seguro que ha ocurrido muchas veces, al menos, a mi me ha pasado muchas veces, porque todos emprendemos proyectos o desafíos en la vida, y que luego, por diversas razones no acabamos de conseguir. </a:t>
            </a:r>
            <a:endParaRPr lang="es-PE" sz="1600" dirty="0">
              <a:solidFill>
                <a:srgbClr val="CCCCFF"/>
              </a:solidFill>
              <a:effectLst>
                <a:outerShdw blurRad="38100" dist="38100" dir="2700000" algn="tl">
                  <a:srgbClr val="000000">
                    <a:alpha val="43137"/>
                  </a:srgbClr>
                </a:outerShdw>
              </a:effectLst>
            </a:endParaRPr>
          </a:p>
        </p:txBody>
      </p:sp>
      <p:sp>
        <p:nvSpPr>
          <p:cNvPr id="4" name="3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8900000" scaled="1"/>
          <a:tileRect/>
        </a:gradFill>
        <a:effectLst/>
      </p:bgPr>
    </p:bg>
    <p:spTree>
      <p:nvGrpSpPr>
        <p:cNvPr id="1" name=""/>
        <p:cNvGrpSpPr/>
        <p:nvPr/>
      </p:nvGrpSpPr>
      <p:grpSpPr>
        <a:xfrm>
          <a:off x="0" y="0"/>
          <a:ext cx="0" cy="0"/>
          <a:chOff x="0" y="0"/>
          <a:chExt cx="0" cy="0"/>
        </a:xfrm>
      </p:grpSpPr>
      <p:pic>
        <p:nvPicPr>
          <p:cNvPr id="2" name="1 Imagen" descr="devushka-devochka-iunaia-aziatka-venok-pole-art-obrabotka-na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476350">
            <a:off x="3236380" y="-4985"/>
            <a:ext cx="1214446" cy="1432937"/>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5597032">
            <a:off x="4714876" y="0"/>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31206">
            <a:off x="3291587" y="500676"/>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5634659">
            <a:off x="4738380" y="523547"/>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38834">
            <a:off x="3291588" y="1215056"/>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08888">
            <a:off x="4738380" y="1166488"/>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38834">
            <a:off x="3291588" y="1857998"/>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5608888">
            <a:off x="4738380" y="1880868"/>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38834">
            <a:off x="3291588" y="2572378"/>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608888">
            <a:off x="4738380" y="2523810"/>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38834">
            <a:off x="3363026" y="3143882"/>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5608888">
            <a:off x="4738380" y="3095314"/>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38834">
            <a:off x="3363027" y="3786823"/>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5608888">
            <a:off x="4809819" y="3738256"/>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438834">
            <a:off x="3363026" y="4501203"/>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5608888">
            <a:off x="4809819" y="4452636"/>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71536" y="-428646"/>
            <a:ext cx="10144196" cy="7358114"/>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1+#ppt_w/2"/>
                                          </p:val>
                                        </p:tav>
                                        <p:tav tm="100000">
                                          <p:val>
                                            <p:strVal val="#ppt_x"/>
                                          </p:val>
                                        </p:tav>
                                      </p:tavLst>
                                    </p:anim>
                                    <p:anim calcmode="lin" valueType="num">
                                      <p:cBhvr additive="base">
                                        <p:cTn id="18" dur="3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1+#ppt_w/2"/>
                                          </p:val>
                                        </p:tav>
                                        <p:tav tm="100000">
                                          <p:val>
                                            <p:strVal val="#ppt_x"/>
                                          </p:val>
                                        </p:tav>
                                      </p:tavLst>
                                    </p:anim>
                                    <p:anim calcmode="lin" valueType="num">
                                      <p:cBhvr additive="base">
                                        <p:cTn id="22" dur="3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1+#ppt_w/2"/>
                                          </p:val>
                                        </p:tav>
                                        <p:tav tm="100000">
                                          <p:val>
                                            <p:strVal val="#ppt_x"/>
                                          </p:val>
                                        </p:tav>
                                      </p:tavLst>
                                    </p:anim>
                                    <p:anim calcmode="lin" valueType="num">
                                      <p:cBhvr additive="base">
                                        <p:cTn id="26" dur="3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1+#ppt_w/2"/>
                                          </p:val>
                                        </p:tav>
                                        <p:tav tm="100000">
                                          <p:val>
                                            <p:strVal val="#ppt_x"/>
                                          </p:val>
                                        </p:tav>
                                      </p:tavLst>
                                    </p:anim>
                                    <p:anim calcmode="lin" valueType="num">
                                      <p:cBhvr additive="base">
                                        <p:cTn id="30" dur="3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1+#ppt_w/2"/>
                                          </p:val>
                                        </p:tav>
                                        <p:tav tm="100000">
                                          <p:val>
                                            <p:strVal val="#ppt_x"/>
                                          </p:val>
                                        </p:tav>
                                      </p:tavLst>
                                    </p:anim>
                                    <p:anim calcmode="lin" valueType="num">
                                      <p:cBhvr additive="base">
                                        <p:cTn id="34" dur="30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1+#ppt_w/2"/>
                                          </p:val>
                                        </p:tav>
                                        <p:tav tm="100000">
                                          <p:val>
                                            <p:strVal val="#ppt_x"/>
                                          </p:val>
                                        </p:tav>
                                      </p:tavLst>
                                    </p:anim>
                                    <p:anim calcmode="lin" valueType="num">
                                      <p:cBhvr additive="base">
                                        <p:cTn id="38" dur="3000" fill="hold"/>
                                        <p:tgtEl>
                                          <p:spTgt spid="1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3000" fill="hold"/>
                                        <p:tgtEl>
                                          <p:spTgt spid="6"/>
                                        </p:tgtEl>
                                        <p:attrNameLst>
                                          <p:attrName>ppt_x</p:attrName>
                                        </p:attrNameLst>
                                      </p:cBhvr>
                                      <p:tavLst>
                                        <p:tav tm="0">
                                          <p:val>
                                            <p:strVal val="0-#ppt_w/2"/>
                                          </p:val>
                                        </p:tav>
                                        <p:tav tm="100000">
                                          <p:val>
                                            <p:strVal val="#ppt_x"/>
                                          </p:val>
                                        </p:tav>
                                      </p:tavLst>
                                    </p:anim>
                                    <p:anim calcmode="lin" valueType="num">
                                      <p:cBhvr additive="base">
                                        <p:cTn id="42" dur="3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3000" fill="hold"/>
                                        <p:tgtEl>
                                          <p:spTgt spid="8"/>
                                        </p:tgtEl>
                                        <p:attrNameLst>
                                          <p:attrName>ppt_x</p:attrName>
                                        </p:attrNameLst>
                                      </p:cBhvr>
                                      <p:tavLst>
                                        <p:tav tm="0">
                                          <p:val>
                                            <p:strVal val="0-#ppt_w/2"/>
                                          </p:val>
                                        </p:tav>
                                        <p:tav tm="100000">
                                          <p:val>
                                            <p:strVal val="#ppt_x"/>
                                          </p:val>
                                        </p:tav>
                                      </p:tavLst>
                                    </p:anim>
                                    <p:anim calcmode="lin" valueType="num">
                                      <p:cBhvr additive="base">
                                        <p:cTn id="46" dur="3000" fill="hold"/>
                                        <p:tgtEl>
                                          <p:spTgt spid="8"/>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0-#ppt_w/2"/>
                                          </p:val>
                                        </p:tav>
                                        <p:tav tm="100000">
                                          <p:val>
                                            <p:strVal val="#ppt_x"/>
                                          </p:val>
                                        </p:tav>
                                      </p:tavLst>
                                    </p:anim>
                                    <p:anim calcmode="lin" valueType="num">
                                      <p:cBhvr additive="base">
                                        <p:cTn id="50" dur="3000" fill="hold"/>
                                        <p:tgtEl>
                                          <p:spTgt spid="10"/>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3000" fill="hold"/>
                                        <p:tgtEl>
                                          <p:spTgt spid="12"/>
                                        </p:tgtEl>
                                        <p:attrNameLst>
                                          <p:attrName>ppt_x</p:attrName>
                                        </p:attrNameLst>
                                      </p:cBhvr>
                                      <p:tavLst>
                                        <p:tav tm="0">
                                          <p:val>
                                            <p:strVal val="0-#ppt_w/2"/>
                                          </p:val>
                                        </p:tav>
                                        <p:tav tm="100000">
                                          <p:val>
                                            <p:strVal val="#ppt_x"/>
                                          </p:val>
                                        </p:tav>
                                      </p:tavLst>
                                    </p:anim>
                                    <p:anim calcmode="lin" valueType="num">
                                      <p:cBhvr additive="base">
                                        <p:cTn id="54" dur="3000" fill="hold"/>
                                        <p:tgtEl>
                                          <p:spTgt spid="12"/>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3000" fill="hold"/>
                                        <p:tgtEl>
                                          <p:spTgt spid="14"/>
                                        </p:tgtEl>
                                        <p:attrNameLst>
                                          <p:attrName>ppt_x</p:attrName>
                                        </p:attrNameLst>
                                      </p:cBhvr>
                                      <p:tavLst>
                                        <p:tav tm="0">
                                          <p:val>
                                            <p:strVal val="0-#ppt_w/2"/>
                                          </p:val>
                                        </p:tav>
                                        <p:tav tm="100000">
                                          <p:val>
                                            <p:strVal val="#ppt_x"/>
                                          </p:val>
                                        </p:tav>
                                      </p:tavLst>
                                    </p:anim>
                                    <p:anim calcmode="lin" valueType="num">
                                      <p:cBhvr additive="base">
                                        <p:cTn id="58" dur="3000" fill="hold"/>
                                        <p:tgtEl>
                                          <p:spTgt spid="1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0-#ppt_w/2"/>
                                          </p:val>
                                        </p:tav>
                                        <p:tav tm="100000">
                                          <p:val>
                                            <p:strVal val="#ppt_x"/>
                                          </p:val>
                                        </p:tav>
                                      </p:tavLst>
                                    </p:anim>
                                    <p:anim calcmode="lin" valueType="num">
                                      <p:cBhvr additive="base">
                                        <p:cTn id="70" dur="3000" fill="hold"/>
                                        <p:tgtEl>
                                          <p:spTgt spid="20"/>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7"/>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9"/>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1"/>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13"/>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5"/>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7"/>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9"/>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2"/>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4"/>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6"/>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8"/>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childTnLst>
                          </p:cTn>
                        </p:par>
                        <p:par>
                          <p:cTn id="103" fill="hold">
                            <p:stCondLst>
                              <p:cond delay="3000"/>
                            </p:stCondLst>
                            <p:childTnLst>
                              <p:par>
                                <p:cTn id="104" presetID="2" presetClass="exit" presetSubtype="2" fill="hold" grpId="2"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ppt_y"/>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1+ppt_w/2"/>
                                          </p:val>
                                        </p:tav>
                                      </p:tavLst>
                                    </p:anim>
                                    <p:anim calcmode="lin" valueType="num">
                                      <p:cBhvr additive="base">
                                        <p:cTn id="130" dur="3000"/>
                                        <p:tgtEl>
                                          <p:spTgt spid="17"/>
                                        </p:tgtEl>
                                        <p:attrNameLst>
                                          <p:attrName>ppt_y</p:attrName>
                                        </p:attrNameLst>
                                      </p:cBhvr>
                                      <p:tavLst>
                                        <p:tav tm="0">
                                          <p:val>
                                            <p:strVal val="ppt_y"/>
                                          </p:val>
                                        </p:tav>
                                        <p:tav tm="100000">
                                          <p:val>
                                            <p:strVal val="ppt_y"/>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3000"/>
                                        <p:tgtEl>
                                          <p:spTgt spid="19"/>
                                        </p:tgtEl>
                                        <p:attrNameLst>
                                          <p:attrName>ppt_x</p:attrName>
                                        </p:attrNameLst>
                                      </p:cBhvr>
                                      <p:tavLst>
                                        <p:tav tm="0">
                                          <p:val>
                                            <p:strVal val="ppt_x"/>
                                          </p:val>
                                        </p:tav>
                                        <p:tav tm="100000">
                                          <p:val>
                                            <p:strVal val="1+ppt_w/2"/>
                                          </p:val>
                                        </p:tav>
                                      </p:tavLst>
                                    </p:anim>
                                    <p:anim calcmode="lin" valueType="num">
                                      <p:cBhvr additive="base">
                                        <p:cTn id="134" dur="3000"/>
                                        <p:tgtEl>
                                          <p:spTgt spid="19"/>
                                        </p:tgtEl>
                                        <p:attrNameLst>
                                          <p:attrName>ppt_y</p:attrName>
                                        </p:attrNameLst>
                                      </p:cBhvr>
                                      <p:tavLst>
                                        <p:tav tm="0">
                                          <p:val>
                                            <p:strVal val="ppt_y"/>
                                          </p:val>
                                        </p:tav>
                                        <p:tav tm="100000">
                                          <p:val>
                                            <p:strVal val="ppt_y"/>
                                          </p:val>
                                        </p:tav>
                                      </p:tavLst>
                                    </p:anim>
                                    <p:set>
                                      <p:cBhvr>
                                        <p:cTn id="135" dur="1" fill="hold">
                                          <p:stCondLst>
                                            <p:cond delay="2999"/>
                                          </p:stCondLst>
                                        </p:cTn>
                                        <p:tgtEl>
                                          <p:spTgt spid="19"/>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6"/>
                                        </p:tgtEl>
                                        <p:attrNameLst>
                                          <p:attrName>ppt_x</p:attrName>
                                        </p:attrNameLst>
                                      </p:cBhvr>
                                      <p:tavLst>
                                        <p:tav tm="0">
                                          <p:val>
                                            <p:strVal val="ppt_x"/>
                                          </p:val>
                                        </p:tav>
                                        <p:tav tm="100000">
                                          <p:val>
                                            <p:strVal val="0-ppt_w/2"/>
                                          </p:val>
                                        </p:tav>
                                      </p:tavLst>
                                    </p:anim>
                                    <p:anim calcmode="lin" valueType="num">
                                      <p:cBhvr additive="base">
                                        <p:cTn id="138" dur="3000"/>
                                        <p:tgtEl>
                                          <p:spTgt spid="6"/>
                                        </p:tgtEl>
                                        <p:attrNameLst>
                                          <p:attrName>ppt_y</p:attrName>
                                        </p:attrNameLst>
                                      </p:cBhvr>
                                      <p:tavLst>
                                        <p:tav tm="0">
                                          <p:val>
                                            <p:strVal val="ppt_y"/>
                                          </p:val>
                                        </p:tav>
                                        <p:tav tm="100000">
                                          <p:val>
                                            <p:strVal val="ppt_y"/>
                                          </p:val>
                                        </p:tav>
                                      </p:tavLst>
                                    </p:anim>
                                    <p:set>
                                      <p:cBhvr>
                                        <p:cTn id="139" dur="1" fill="hold">
                                          <p:stCondLst>
                                            <p:cond delay="2999"/>
                                          </p:stCondLst>
                                        </p:cTn>
                                        <p:tgtEl>
                                          <p:spTgt spid="6"/>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8"/>
                                        </p:tgtEl>
                                        <p:attrNameLst>
                                          <p:attrName>ppt_x</p:attrName>
                                        </p:attrNameLst>
                                      </p:cBhvr>
                                      <p:tavLst>
                                        <p:tav tm="0">
                                          <p:val>
                                            <p:strVal val="ppt_x"/>
                                          </p:val>
                                        </p:tav>
                                        <p:tav tm="100000">
                                          <p:val>
                                            <p:strVal val="0-ppt_w/2"/>
                                          </p:val>
                                        </p:tav>
                                      </p:tavLst>
                                    </p:anim>
                                    <p:anim calcmode="lin" valueType="num">
                                      <p:cBhvr additive="base">
                                        <p:cTn id="142" dur="3000"/>
                                        <p:tgtEl>
                                          <p:spTgt spid="8"/>
                                        </p:tgtEl>
                                        <p:attrNameLst>
                                          <p:attrName>ppt_y</p:attrName>
                                        </p:attrNameLst>
                                      </p:cBhvr>
                                      <p:tavLst>
                                        <p:tav tm="0">
                                          <p:val>
                                            <p:strVal val="ppt_y"/>
                                          </p:val>
                                        </p:tav>
                                        <p:tav tm="100000">
                                          <p:val>
                                            <p:strVal val="ppt_y"/>
                                          </p:val>
                                        </p:tav>
                                      </p:tavLst>
                                    </p:anim>
                                    <p:set>
                                      <p:cBhvr>
                                        <p:cTn id="143" dur="1" fill="hold">
                                          <p:stCondLst>
                                            <p:cond delay="2999"/>
                                          </p:stCondLst>
                                        </p:cTn>
                                        <p:tgtEl>
                                          <p:spTgt spid="8"/>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10"/>
                                        </p:tgtEl>
                                        <p:attrNameLst>
                                          <p:attrName>ppt_x</p:attrName>
                                        </p:attrNameLst>
                                      </p:cBhvr>
                                      <p:tavLst>
                                        <p:tav tm="0">
                                          <p:val>
                                            <p:strVal val="ppt_x"/>
                                          </p:val>
                                        </p:tav>
                                        <p:tav tm="100000">
                                          <p:val>
                                            <p:strVal val="0-ppt_w/2"/>
                                          </p:val>
                                        </p:tav>
                                      </p:tavLst>
                                    </p:anim>
                                    <p:anim calcmode="lin" valueType="num">
                                      <p:cBhvr additive="base">
                                        <p:cTn id="146" dur="3000"/>
                                        <p:tgtEl>
                                          <p:spTgt spid="10"/>
                                        </p:tgtEl>
                                        <p:attrNameLst>
                                          <p:attrName>ppt_y</p:attrName>
                                        </p:attrNameLst>
                                      </p:cBhvr>
                                      <p:tavLst>
                                        <p:tav tm="0">
                                          <p:val>
                                            <p:strVal val="ppt_y"/>
                                          </p:val>
                                        </p:tav>
                                        <p:tav tm="100000">
                                          <p:val>
                                            <p:strVal val="ppt_y"/>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2"/>
                                        </p:tgtEl>
                                        <p:attrNameLst>
                                          <p:attrName>ppt_x</p:attrName>
                                        </p:attrNameLst>
                                      </p:cBhvr>
                                      <p:tavLst>
                                        <p:tav tm="0">
                                          <p:val>
                                            <p:strVal val="ppt_x"/>
                                          </p:val>
                                        </p:tav>
                                        <p:tav tm="100000">
                                          <p:val>
                                            <p:strVal val="0-ppt_w/2"/>
                                          </p:val>
                                        </p:tav>
                                      </p:tavLst>
                                    </p:anim>
                                    <p:anim calcmode="lin" valueType="num">
                                      <p:cBhvr additive="base">
                                        <p:cTn id="150" dur="3000"/>
                                        <p:tgtEl>
                                          <p:spTgt spid="12"/>
                                        </p:tgtEl>
                                        <p:attrNameLst>
                                          <p:attrName>ppt_y</p:attrName>
                                        </p:attrNameLst>
                                      </p:cBhvr>
                                      <p:tavLst>
                                        <p:tav tm="0">
                                          <p:val>
                                            <p:strVal val="ppt_y"/>
                                          </p:val>
                                        </p:tav>
                                        <p:tav tm="100000">
                                          <p:val>
                                            <p:strVal val="ppt_y"/>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000"/>
                                        <p:tgtEl>
                                          <p:spTgt spid="14"/>
                                        </p:tgtEl>
                                        <p:attrNameLst>
                                          <p:attrName>ppt_x</p:attrName>
                                        </p:attrNameLst>
                                      </p:cBhvr>
                                      <p:tavLst>
                                        <p:tav tm="0">
                                          <p:val>
                                            <p:strVal val="ppt_x"/>
                                          </p:val>
                                        </p:tav>
                                        <p:tav tm="100000">
                                          <p:val>
                                            <p:strVal val="0-ppt_w/2"/>
                                          </p:val>
                                        </p:tav>
                                      </p:tavLst>
                                    </p:anim>
                                    <p:anim calcmode="lin" valueType="num">
                                      <p:cBhvr additive="base">
                                        <p:cTn id="154" dur="3000"/>
                                        <p:tgtEl>
                                          <p:spTgt spid="14"/>
                                        </p:tgtEl>
                                        <p:attrNameLst>
                                          <p:attrName>ppt_y</p:attrName>
                                        </p:attrNameLst>
                                      </p:cBhvr>
                                      <p:tavLst>
                                        <p:tav tm="0">
                                          <p:val>
                                            <p:strVal val="ppt_y"/>
                                          </p:val>
                                        </p:tav>
                                        <p:tav tm="100000">
                                          <p:val>
                                            <p:strVal val="ppt_y"/>
                                          </p:val>
                                        </p:tav>
                                      </p:tavLst>
                                    </p:anim>
                                    <p:set>
                                      <p:cBhvr>
                                        <p:cTn id="155" dur="1" fill="hold">
                                          <p:stCondLst>
                                            <p:cond delay="2999"/>
                                          </p:stCondLst>
                                        </p:cTn>
                                        <p:tgtEl>
                                          <p:spTgt spid="1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16"/>
                                        </p:tgtEl>
                                        <p:attrNameLst>
                                          <p:attrName>ppt_x</p:attrName>
                                        </p:attrNameLst>
                                      </p:cBhvr>
                                      <p:tavLst>
                                        <p:tav tm="0">
                                          <p:val>
                                            <p:strVal val="ppt_x"/>
                                          </p:val>
                                        </p:tav>
                                        <p:tav tm="100000">
                                          <p:val>
                                            <p:strVal val="0-ppt_w/2"/>
                                          </p:val>
                                        </p:tav>
                                      </p:tavLst>
                                    </p:anim>
                                    <p:anim calcmode="lin" valueType="num">
                                      <p:cBhvr additive="base">
                                        <p:cTn id="158" dur="3000"/>
                                        <p:tgtEl>
                                          <p:spTgt spid="16"/>
                                        </p:tgtEl>
                                        <p:attrNameLst>
                                          <p:attrName>ppt_y</p:attrName>
                                        </p:attrNameLst>
                                      </p:cBhvr>
                                      <p:tavLst>
                                        <p:tav tm="0">
                                          <p:val>
                                            <p:strVal val="ppt_y"/>
                                          </p:val>
                                        </p:tav>
                                        <p:tav tm="100000">
                                          <p:val>
                                            <p:strVal val="ppt_y"/>
                                          </p:val>
                                        </p:tav>
                                      </p:tavLst>
                                    </p:anim>
                                    <p:set>
                                      <p:cBhvr>
                                        <p:cTn id="159" dur="1" fill="hold">
                                          <p:stCondLst>
                                            <p:cond delay="2999"/>
                                          </p:stCondLst>
                                        </p:cTn>
                                        <p:tgtEl>
                                          <p:spTgt spid="1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18"/>
                                        </p:tgtEl>
                                        <p:attrNameLst>
                                          <p:attrName>ppt_x</p:attrName>
                                        </p:attrNameLst>
                                      </p:cBhvr>
                                      <p:tavLst>
                                        <p:tav tm="0">
                                          <p:val>
                                            <p:strVal val="ppt_x"/>
                                          </p:val>
                                        </p:tav>
                                        <p:tav tm="100000">
                                          <p:val>
                                            <p:strVal val="0-ppt_w/2"/>
                                          </p:val>
                                        </p:tav>
                                      </p:tavLst>
                                    </p:anim>
                                    <p:anim calcmode="lin" valueType="num">
                                      <p:cBhvr additive="base">
                                        <p:cTn id="162" dur="3000"/>
                                        <p:tgtEl>
                                          <p:spTgt spid="18"/>
                                        </p:tgtEl>
                                        <p:attrNameLst>
                                          <p:attrName>ppt_y</p:attrName>
                                        </p:attrNameLst>
                                      </p:cBhvr>
                                      <p:tavLst>
                                        <p:tav tm="0">
                                          <p:val>
                                            <p:strVal val="ppt_y"/>
                                          </p:val>
                                        </p:tav>
                                        <p:tav tm="100000">
                                          <p:val>
                                            <p:strVal val="ppt_y"/>
                                          </p:val>
                                        </p:tav>
                                      </p:tavLst>
                                    </p:anim>
                                    <p:set>
                                      <p:cBhvr>
                                        <p:cTn id="163" dur="1" fill="hold">
                                          <p:stCondLst>
                                            <p:cond delay="2999"/>
                                          </p:stCondLst>
                                        </p:cTn>
                                        <p:tgtEl>
                                          <p:spTgt spid="1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20"/>
                                        </p:tgtEl>
                                        <p:attrNameLst>
                                          <p:attrName>ppt_x</p:attrName>
                                        </p:attrNameLst>
                                      </p:cBhvr>
                                      <p:tavLst>
                                        <p:tav tm="0">
                                          <p:val>
                                            <p:strVal val="ppt_x"/>
                                          </p:val>
                                        </p:tav>
                                        <p:tav tm="100000">
                                          <p:val>
                                            <p:strVal val="0-ppt_w/2"/>
                                          </p:val>
                                        </p:tav>
                                      </p:tavLst>
                                    </p:anim>
                                    <p:anim calcmode="lin" valueType="num">
                                      <p:cBhvr additive="base">
                                        <p:cTn id="166" dur="3000"/>
                                        <p:tgtEl>
                                          <p:spTgt spid="20"/>
                                        </p:tgtEl>
                                        <p:attrNameLst>
                                          <p:attrName>ppt_y</p:attrName>
                                        </p:attrNameLst>
                                      </p:cBhvr>
                                      <p:tavLst>
                                        <p:tav tm="0">
                                          <p:val>
                                            <p:strVal val="ppt_y"/>
                                          </p:val>
                                        </p:tav>
                                        <p:tav tm="100000">
                                          <p:val>
                                            <p:strVal val="ppt_y"/>
                                          </p:val>
                                        </p:tav>
                                      </p:tavLst>
                                    </p:anim>
                                    <p:set>
                                      <p:cBhvr>
                                        <p:cTn id="167" dur="1" fill="hold">
                                          <p:stCondLst>
                                            <p:cond delay="2999"/>
                                          </p:stCondLst>
                                        </p:cTn>
                                        <p:tgtEl>
                                          <p:spTgt spid="20"/>
                                        </p:tgtEl>
                                        <p:attrNameLst>
                                          <p:attrName>style.visibility</p:attrName>
                                        </p:attrNameLst>
                                      </p:cBhvr>
                                      <p:to>
                                        <p:strVal val="hidden"/>
                                      </p:to>
                                    </p:set>
                                  </p:childTnLst>
                                </p:cTn>
                              </p:par>
                              <p:par>
                                <p:cTn id="168" presetID="17" presetClass="entr" presetSubtype="10"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3000" fill="hold"/>
                                        <p:tgtEl>
                                          <p:spTgt spid="2"/>
                                        </p:tgtEl>
                                        <p:attrNameLst>
                                          <p:attrName>ppt_w</p:attrName>
                                        </p:attrNameLst>
                                      </p:cBhvr>
                                      <p:tavLst>
                                        <p:tav tm="0">
                                          <p:val>
                                            <p:fltVal val="0"/>
                                          </p:val>
                                        </p:tav>
                                        <p:tav tm="100000">
                                          <p:val>
                                            <p:strVal val="#ppt_w"/>
                                          </p:val>
                                        </p:tav>
                                      </p:tavLst>
                                    </p:anim>
                                    <p:anim calcmode="lin" valueType="num">
                                      <p:cBhvr>
                                        <p:cTn id="171"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devushka-aziatka-oleni_6000x31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2536029" y="-607235"/>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5036359" y="-607235"/>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2536029" y="178559"/>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036359" y="178559"/>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2536029" y="1035839"/>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5036359" y="1035839"/>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2536029" y="1821633"/>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5036359" y="1821633"/>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2536029" y="2536037"/>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5036359" y="2536037"/>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2536029" y="3321831"/>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036359" y="3321831"/>
            <a:ext cx="1285860" cy="2500330"/>
          </a:xfrm>
          <a:prstGeom prst="moon">
            <a:avLst/>
          </a:prstGeom>
          <a:gradFill flip="none" rotWithShape="1">
            <a:gsLst>
              <a:gs pos="55000">
                <a:srgbClr val="4D1C1B">
                  <a:alpha val="37000"/>
                </a:srgbClr>
              </a:gs>
              <a:gs pos="17999">
                <a:srgbClr val="FEE7F2"/>
              </a:gs>
              <a:gs pos="36000">
                <a:srgbClr val="FAC77D"/>
              </a:gs>
              <a:gs pos="61000">
                <a:srgbClr val="FBA97D"/>
              </a:gs>
              <a:gs pos="82001">
                <a:srgbClr val="FBD49C"/>
              </a:gs>
              <a:gs pos="100000">
                <a:srgbClr val="FEE7F2"/>
              </a:gs>
            </a:gsLst>
            <a:lin ang="5400000" scaled="1"/>
            <a:tileRect/>
          </a:gradFill>
          <a:ln>
            <a:solidFill>
              <a:schemeClr val="accent6">
                <a:lumMod val="20000"/>
                <a:lumOff val="8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ppt_x"/>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ppt_x"/>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3000" fill="hold"/>
                                        <p:tgtEl>
                                          <p:spTgt spid="4"/>
                                        </p:tgtEl>
                                        <p:attrNameLst>
                                          <p:attrName>ppt_x</p:attrName>
                                        </p:attrNameLst>
                                      </p:cBhvr>
                                      <p:tavLst>
                                        <p:tav tm="0">
                                          <p:val>
                                            <p:strVal val="#ppt_x"/>
                                          </p:val>
                                        </p:tav>
                                        <p:tav tm="100000">
                                          <p:val>
                                            <p:strVal val="#ppt_x"/>
                                          </p:val>
                                        </p:tav>
                                      </p:tavLst>
                                    </p:anim>
                                    <p:anim calcmode="lin" valueType="num">
                                      <p:cBhvr additive="base">
                                        <p:cTn id="34" dur="3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3000" fill="hold"/>
                                        <p:tgtEl>
                                          <p:spTgt spid="6"/>
                                        </p:tgtEl>
                                        <p:attrNameLst>
                                          <p:attrName>ppt_x</p:attrName>
                                        </p:attrNameLst>
                                      </p:cBhvr>
                                      <p:tavLst>
                                        <p:tav tm="0">
                                          <p:val>
                                            <p:strVal val="#ppt_x"/>
                                          </p:val>
                                        </p:tav>
                                        <p:tav tm="100000">
                                          <p:val>
                                            <p:strVal val="#ppt_x"/>
                                          </p:val>
                                        </p:tav>
                                      </p:tavLst>
                                    </p:anim>
                                    <p:anim calcmode="lin" valueType="num">
                                      <p:cBhvr additive="base">
                                        <p:cTn id="38" dur="3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0" fill="hold"/>
                                        <p:tgtEl>
                                          <p:spTgt spid="8"/>
                                        </p:tgtEl>
                                        <p:attrNameLst>
                                          <p:attrName>ppt_x</p:attrName>
                                        </p:attrNameLst>
                                      </p:cBhvr>
                                      <p:tavLst>
                                        <p:tav tm="0">
                                          <p:val>
                                            <p:strVal val="#ppt_x"/>
                                          </p:val>
                                        </p:tav>
                                        <p:tav tm="100000">
                                          <p:val>
                                            <p:strVal val="#ppt_x"/>
                                          </p:val>
                                        </p:tav>
                                      </p:tavLst>
                                    </p:anim>
                                    <p:anim calcmode="lin" valueType="num">
                                      <p:cBhvr additive="base">
                                        <p:cTn id="42" dur="3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0" fill="hold"/>
                                        <p:tgtEl>
                                          <p:spTgt spid="10"/>
                                        </p:tgtEl>
                                        <p:attrNameLst>
                                          <p:attrName>ppt_x</p:attrName>
                                        </p:attrNameLst>
                                      </p:cBhvr>
                                      <p:tavLst>
                                        <p:tav tm="0">
                                          <p:val>
                                            <p:strVal val="#ppt_x"/>
                                          </p:val>
                                        </p:tav>
                                        <p:tav tm="100000">
                                          <p:val>
                                            <p:strVal val="#ppt_x"/>
                                          </p:val>
                                        </p:tav>
                                      </p:tavLst>
                                    </p:anim>
                                    <p:anim calcmode="lin" valueType="num">
                                      <p:cBhvr additive="base">
                                        <p:cTn id="46" dur="3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3000" fill="hold"/>
                                        <p:tgtEl>
                                          <p:spTgt spid="12"/>
                                        </p:tgtEl>
                                        <p:attrNameLst>
                                          <p:attrName>ppt_x</p:attrName>
                                        </p:attrNameLst>
                                      </p:cBhvr>
                                      <p:tavLst>
                                        <p:tav tm="0">
                                          <p:val>
                                            <p:strVal val="#ppt_x"/>
                                          </p:val>
                                        </p:tav>
                                        <p:tav tm="100000">
                                          <p:val>
                                            <p:strVal val="#ppt_x"/>
                                          </p:val>
                                        </p:tav>
                                      </p:tavLst>
                                    </p:anim>
                                    <p:anim calcmode="lin" valueType="num">
                                      <p:cBhvr additive="base">
                                        <p:cTn id="50" dur="3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4"/>
                                        </p:tgtEl>
                                        <p:attrNameLst>
                                          <p:attrName>r</p:attrName>
                                        </p:attrNameLst>
                                      </p:cBhvr>
                                    </p:animRot>
                                  </p:childTnLst>
                                </p:cTn>
                              </p:par>
                            </p:childTnLst>
                          </p:cTn>
                        </p:par>
                        <p:par>
                          <p:cTn id="79" fill="hold">
                            <p:stCondLst>
                              <p:cond delay="3000"/>
                            </p:stCondLst>
                            <p:childTnLst>
                              <p:par>
                                <p:cTn id="80" presetID="2" presetClass="exit" presetSubtype="2" fill="hold" grpId="2" nodeType="afterEffect">
                                  <p:stCondLst>
                                    <p:cond delay="0"/>
                                  </p:stCondLst>
                                  <p:childTnLst>
                                    <p:anim calcmode="lin" valueType="num">
                                      <p:cBhvr additive="base">
                                        <p:cTn id="81" dur="3000"/>
                                        <p:tgtEl>
                                          <p:spTgt spid="3"/>
                                        </p:tgtEl>
                                        <p:attrNameLst>
                                          <p:attrName>ppt_x</p:attrName>
                                        </p:attrNameLst>
                                      </p:cBhvr>
                                      <p:tavLst>
                                        <p:tav tm="0">
                                          <p:val>
                                            <p:strVal val="ppt_x"/>
                                          </p:val>
                                        </p:tav>
                                        <p:tav tm="100000">
                                          <p:val>
                                            <p:strVal val="1+ppt_w/2"/>
                                          </p:val>
                                        </p:tav>
                                      </p:tavLst>
                                    </p:anim>
                                    <p:anim calcmode="lin" valueType="num">
                                      <p:cBhvr additive="base">
                                        <p:cTn id="82" dur="3000"/>
                                        <p:tgtEl>
                                          <p:spTgt spid="3"/>
                                        </p:tgtEl>
                                        <p:attrNameLst>
                                          <p:attrName>ppt_y</p:attrName>
                                        </p:attrNameLst>
                                      </p:cBhvr>
                                      <p:tavLst>
                                        <p:tav tm="0">
                                          <p:val>
                                            <p:strVal val="ppt_y"/>
                                          </p:val>
                                        </p:tav>
                                        <p:tav tm="100000">
                                          <p:val>
                                            <p:strVal val="ppt_y"/>
                                          </p:val>
                                        </p:tav>
                                      </p:tavLst>
                                    </p:anim>
                                    <p:set>
                                      <p:cBhvr>
                                        <p:cTn id="83" dur="1" fill="hold">
                                          <p:stCondLst>
                                            <p:cond delay="2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5"/>
                                        </p:tgtEl>
                                        <p:attrNameLst>
                                          <p:attrName>ppt_x</p:attrName>
                                        </p:attrNameLst>
                                      </p:cBhvr>
                                      <p:tavLst>
                                        <p:tav tm="0">
                                          <p:val>
                                            <p:strVal val="ppt_x"/>
                                          </p:val>
                                        </p:tav>
                                        <p:tav tm="100000">
                                          <p:val>
                                            <p:strVal val="1+ppt_w/2"/>
                                          </p:val>
                                        </p:tav>
                                      </p:tavLst>
                                    </p:anim>
                                    <p:anim calcmode="lin" valueType="num">
                                      <p:cBhvr additive="base">
                                        <p:cTn id="86" dur="3000"/>
                                        <p:tgtEl>
                                          <p:spTgt spid="5"/>
                                        </p:tgtEl>
                                        <p:attrNameLst>
                                          <p:attrName>ppt_y</p:attrName>
                                        </p:attrNameLst>
                                      </p:cBhvr>
                                      <p:tavLst>
                                        <p:tav tm="0">
                                          <p:val>
                                            <p:strVal val="ppt_y"/>
                                          </p:val>
                                        </p:tav>
                                        <p:tav tm="100000">
                                          <p:val>
                                            <p:strVal val="ppt_y"/>
                                          </p:val>
                                        </p:tav>
                                      </p:tavLst>
                                    </p:anim>
                                    <p:set>
                                      <p:cBhvr>
                                        <p:cTn id="87" dur="1" fill="hold">
                                          <p:stCondLst>
                                            <p:cond delay="2999"/>
                                          </p:stCondLst>
                                        </p:cTn>
                                        <p:tgtEl>
                                          <p:spTgt spid="5"/>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1+ppt_w/2"/>
                                          </p:val>
                                        </p:tav>
                                      </p:tavLst>
                                    </p:anim>
                                    <p:anim calcmode="lin" valueType="num">
                                      <p:cBhvr additive="base">
                                        <p:cTn id="90" dur="3000"/>
                                        <p:tgtEl>
                                          <p:spTgt spid="7"/>
                                        </p:tgtEl>
                                        <p:attrNameLst>
                                          <p:attrName>ppt_y</p:attrName>
                                        </p:attrNameLst>
                                      </p:cBhvr>
                                      <p:tavLst>
                                        <p:tav tm="0">
                                          <p:val>
                                            <p:strVal val="ppt_y"/>
                                          </p:val>
                                        </p:tav>
                                        <p:tav tm="100000">
                                          <p:val>
                                            <p:strVal val="ppt_y"/>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000"/>
                                        <p:tgtEl>
                                          <p:spTgt spid="9"/>
                                        </p:tgtEl>
                                        <p:attrNameLst>
                                          <p:attrName>ppt_x</p:attrName>
                                        </p:attrNameLst>
                                      </p:cBhvr>
                                      <p:tavLst>
                                        <p:tav tm="0">
                                          <p:val>
                                            <p:strVal val="ppt_x"/>
                                          </p:val>
                                        </p:tav>
                                        <p:tav tm="100000">
                                          <p:val>
                                            <p:strVal val="1+ppt_w/2"/>
                                          </p:val>
                                        </p:tav>
                                      </p:tavLst>
                                    </p:anim>
                                    <p:anim calcmode="lin" valueType="num">
                                      <p:cBhvr additive="base">
                                        <p:cTn id="94" dur="3000"/>
                                        <p:tgtEl>
                                          <p:spTgt spid="9"/>
                                        </p:tgtEl>
                                        <p:attrNameLst>
                                          <p:attrName>ppt_y</p:attrName>
                                        </p:attrNameLst>
                                      </p:cBhvr>
                                      <p:tavLst>
                                        <p:tav tm="0">
                                          <p:val>
                                            <p:strVal val="ppt_y"/>
                                          </p:val>
                                        </p:tav>
                                        <p:tav tm="100000">
                                          <p:val>
                                            <p:strVal val="ppt_y"/>
                                          </p:val>
                                        </p:tav>
                                      </p:tavLst>
                                    </p:anim>
                                    <p:set>
                                      <p:cBhvr>
                                        <p:cTn id="95" dur="1" fill="hold">
                                          <p:stCondLst>
                                            <p:cond delay="2999"/>
                                          </p:stCondLst>
                                        </p:cTn>
                                        <p:tgtEl>
                                          <p:spTgt spid="9"/>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1+ppt_w/2"/>
                                          </p:val>
                                        </p:tav>
                                      </p:tavLst>
                                    </p:anim>
                                    <p:anim calcmode="lin" valueType="num">
                                      <p:cBhvr additive="base">
                                        <p:cTn id="98" dur="3000"/>
                                        <p:tgtEl>
                                          <p:spTgt spid="11"/>
                                        </p:tgtEl>
                                        <p:attrNameLst>
                                          <p:attrName>ppt_y</p:attrName>
                                        </p:attrNameLst>
                                      </p:cBhvr>
                                      <p:tavLst>
                                        <p:tav tm="0">
                                          <p:val>
                                            <p:strVal val="ppt_y"/>
                                          </p:val>
                                        </p:tav>
                                        <p:tav tm="100000">
                                          <p:val>
                                            <p:strVal val="ppt_y"/>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000"/>
                                        <p:tgtEl>
                                          <p:spTgt spid="13"/>
                                        </p:tgtEl>
                                        <p:attrNameLst>
                                          <p:attrName>ppt_x</p:attrName>
                                        </p:attrNameLst>
                                      </p:cBhvr>
                                      <p:tavLst>
                                        <p:tav tm="0">
                                          <p:val>
                                            <p:strVal val="ppt_x"/>
                                          </p:val>
                                        </p:tav>
                                        <p:tav tm="100000">
                                          <p:val>
                                            <p:strVal val="1+ppt_w/2"/>
                                          </p:val>
                                        </p:tav>
                                      </p:tavLst>
                                    </p:anim>
                                    <p:anim calcmode="lin" valueType="num">
                                      <p:cBhvr additive="base">
                                        <p:cTn id="102" dur="3000"/>
                                        <p:tgtEl>
                                          <p:spTgt spid="13"/>
                                        </p:tgtEl>
                                        <p:attrNameLst>
                                          <p:attrName>ppt_y</p:attrName>
                                        </p:attrNameLst>
                                      </p:cBhvr>
                                      <p:tavLst>
                                        <p:tav tm="0">
                                          <p:val>
                                            <p:strVal val="ppt_y"/>
                                          </p:val>
                                        </p:tav>
                                        <p:tav tm="100000">
                                          <p:val>
                                            <p:strVal val="ppt_y"/>
                                          </p:val>
                                        </p:tav>
                                      </p:tavLst>
                                    </p:anim>
                                    <p:set>
                                      <p:cBhvr>
                                        <p:cTn id="103" dur="1" fill="hold">
                                          <p:stCondLst>
                                            <p:cond delay="2999"/>
                                          </p:stCondLst>
                                        </p:cTn>
                                        <p:tgtEl>
                                          <p:spTgt spid="13"/>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0-ppt_w/2"/>
                                          </p:val>
                                        </p:tav>
                                      </p:tavLst>
                                    </p:anim>
                                    <p:anim calcmode="lin" valueType="num">
                                      <p:cBhvr additive="base">
                                        <p:cTn id="106" dur="3000"/>
                                        <p:tgtEl>
                                          <p:spTgt spid="4"/>
                                        </p:tgtEl>
                                        <p:attrNameLst>
                                          <p:attrName>ppt_y</p:attrName>
                                        </p:attrNameLst>
                                      </p:cBhvr>
                                      <p:tavLst>
                                        <p:tav tm="0">
                                          <p:val>
                                            <p:strVal val="ppt_y"/>
                                          </p:val>
                                        </p:tav>
                                        <p:tav tm="100000">
                                          <p:val>
                                            <p:strVal val="ppt_y"/>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0-ppt_w/2"/>
                                          </p:val>
                                        </p:tav>
                                      </p:tavLst>
                                    </p:anim>
                                    <p:anim calcmode="lin" valueType="num">
                                      <p:cBhvr additive="base">
                                        <p:cTn id="114" dur="3000"/>
                                        <p:tgtEl>
                                          <p:spTgt spid="8"/>
                                        </p:tgtEl>
                                        <p:attrNameLst>
                                          <p:attrName>ppt_y</p:attrName>
                                        </p:attrNameLst>
                                      </p:cBhvr>
                                      <p:tavLst>
                                        <p:tav tm="0">
                                          <p:val>
                                            <p:strVal val="ppt_y"/>
                                          </p:val>
                                        </p:tav>
                                        <p:tav tm="100000">
                                          <p:val>
                                            <p:strVal val="ppt_y"/>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ppt_y"/>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3000" fill="hold"/>
                                        <p:tgtEl>
                                          <p:spTgt spid="4"/>
                                        </p:tgtEl>
                                        <p:attrNameLst>
                                          <p:attrName>r</p:attrName>
                                        </p:attrNameLst>
                                      </p:cBhvr>
                                    </p:animRot>
                                  </p:childTnLst>
                                </p:cTn>
                              </p:par>
                              <p:par>
                                <p:cTn id="130" presetID="8" presetClass="emph" presetSubtype="0" fill="hold" grpId="3"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grpId="3"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3"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fill="hold" grpId="3"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3"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fill="hold" grpId="3" nodeType="withEffect">
                                  <p:stCondLst>
                                    <p:cond delay="0"/>
                                  </p:stCondLst>
                                  <p:childTnLst>
                                    <p:animRot by="-21600000">
                                      <p:cBhvr>
                                        <p:cTn id="141" dur="3000" fill="hold"/>
                                        <p:tgtEl>
                                          <p:spTgt spid="3"/>
                                        </p:tgtEl>
                                        <p:attrNameLst>
                                          <p:attrName>r</p:attrName>
                                        </p:attrNameLst>
                                      </p:cBhvr>
                                    </p:animRot>
                                  </p:childTnLst>
                                </p:cTn>
                              </p:par>
                              <p:par>
                                <p:cTn id="142" presetID="8" presetClass="emph" presetSubtype="0" fill="hold" grpId="3" nodeType="withEffect">
                                  <p:stCondLst>
                                    <p:cond delay="0"/>
                                  </p:stCondLst>
                                  <p:childTnLst>
                                    <p:animRot by="-21600000">
                                      <p:cBhvr>
                                        <p:cTn id="143" dur="3000" fill="hold"/>
                                        <p:tgtEl>
                                          <p:spTgt spid="5"/>
                                        </p:tgtEl>
                                        <p:attrNameLst>
                                          <p:attrName>r</p:attrName>
                                        </p:attrNameLst>
                                      </p:cBhvr>
                                    </p:animRot>
                                  </p:childTnLst>
                                </p:cTn>
                              </p:par>
                              <p:par>
                                <p:cTn id="144" presetID="8" presetClass="emph" presetSubtype="0" fill="hold" grpId="3"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fill="hold" grpId="3"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3"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grpId="3" nodeType="withEffect">
                                  <p:stCondLst>
                                    <p:cond delay="0"/>
                                  </p:stCondLst>
                                  <p:childTnLst>
                                    <p:animRot by="-21600000">
                                      <p:cBhvr>
                                        <p:cTn id="151" dur="3000" fill="hold"/>
                                        <p:tgtEl>
                                          <p:spTgt spid="13"/>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fltVal val="0"/>
                                          </p:val>
                                        </p:tav>
                                        <p:tav tm="100000">
                                          <p:val>
                                            <p:strVal val="#ppt_w"/>
                                          </p:val>
                                        </p:tav>
                                      </p:tavLst>
                                    </p:anim>
                                    <p:anim calcmode="lin" valueType="num">
                                      <p:cBhvr>
                                        <p:cTn id="15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devushka-reka-voda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7" name="6 Triángulo isósceles"/>
          <p:cNvSpPr/>
          <p:nvPr/>
        </p:nvSpPr>
        <p:spPr>
          <a:xfrm>
            <a:off x="3643306" y="0"/>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Triángulo isósceles"/>
          <p:cNvSpPr/>
          <p:nvPr/>
        </p:nvSpPr>
        <p:spPr>
          <a:xfrm>
            <a:off x="3643306" y="357172"/>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Triángulo isósceles"/>
          <p:cNvSpPr/>
          <p:nvPr/>
        </p:nvSpPr>
        <p:spPr>
          <a:xfrm>
            <a:off x="3643306" y="785818"/>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Triángulo isósceles"/>
          <p:cNvSpPr/>
          <p:nvPr/>
        </p:nvSpPr>
        <p:spPr>
          <a:xfrm>
            <a:off x="3643306" y="1214428"/>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Triángulo isósceles"/>
          <p:cNvSpPr/>
          <p:nvPr/>
        </p:nvSpPr>
        <p:spPr>
          <a:xfrm>
            <a:off x="3643306" y="1571636"/>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Triángulo isósceles"/>
          <p:cNvSpPr/>
          <p:nvPr/>
        </p:nvSpPr>
        <p:spPr>
          <a:xfrm>
            <a:off x="3643306" y="2000246"/>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Triángulo isósceles"/>
          <p:cNvSpPr/>
          <p:nvPr/>
        </p:nvSpPr>
        <p:spPr>
          <a:xfrm>
            <a:off x="3643306" y="2428892"/>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Triángulo isósceles"/>
          <p:cNvSpPr/>
          <p:nvPr/>
        </p:nvSpPr>
        <p:spPr>
          <a:xfrm>
            <a:off x="3643306" y="2857502"/>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Triángulo isósceles"/>
          <p:cNvSpPr/>
          <p:nvPr/>
        </p:nvSpPr>
        <p:spPr>
          <a:xfrm>
            <a:off x="3643306" y="3214710"/>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Triángulo isósceles"/>
          <p:cNvSpPr/>
          <p:nvPr/>
        </p:nvSpPr>
        <p:spPr>
          <a:xfrm>
            <a:off x="3643306" y="3643320"/>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Triángulo isósceles"/>
          <p:cNvSpPr/>
          <p:nvPr/>
        </p:nvSpPr>
        <p:spPr>
          <a:xfrm>
            <a:off x="1357290" y="0"/>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Triángulo isósceles"/>
          <p:cNvSpPr/>
          <p:nvPr/>
        </p:nvSpPr>
        <p:spPr>
          <a:xfrm>
            <a:off x="1357290" y="357172"/>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Triángulo isósceles"/>
          <p:cNvSpPr/>
          <p:nvPr/>
        </p:nvSpPr>
        <p:spPr>
          <a:xfrm>
            <a:off x="1357290" y="785818"/>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Triángulo isósceles"/>
          <p:cNvSpPr/>
          <p:nvPr/>
        </p:nvSpPr>
        <p:spPr>
          <a:xfrm>
            <a:off x="1357290" y="1214428"/>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Triángulo isósceles"/>
          <p:cNvSpPr/>
          <p:nvPr/>
        </p:nvSpPr>
        <p:spPr>
          <a:xfrm>
            <a:off x="1357290" y="1571636"/>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Triángulo isósceles"/>
          <p:cNvSpPr/>
          <p:nvPr/>
        </p:nvSpPr>
        <p:spPr>
          <a:xfrm>
            <a:off x="1357290" y="2000246"/>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Triángulo isósceles"/>
          <p:cNvSpPr/>
          <p:nvPr/>
        </p:nvSpPr>
        <p:spPr>
          <a:xfrm>
            <a:off x="1357290" y="2428892"/>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Triángulo isósceles"/>
          <p:cNvSpPr/>
          <p:nvPr/>
        </p:nvSpPr>
        <p:spPr>
          <a:xfrm>
            <a:off x="1357290" y="2857502"/>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Triángulo isósceles"/>
          <p:cNvSpPr/>
          <p:nvPr/>
        </p:nvSpPr>
        <p:spPr>
          <a:xfrm>
            <a:off x="1357290" y="3214710"/>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Triángulo isósceles"/>
          <p:cNvSpPr/>
          <p:nvPr/>
        </p:nvSpPr>
        <p:spPr>
          <a:xfrm>
            <a:off x="1357290" y="3643320"/>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Triángulo isósceles"/>
          <p:cNvSpPr/>
          <p:nvPr/>
        </p:nvSpPr>
        <p:spPr>
          <a:xfrm>
            <a:off x="5929322" y="0"/>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Triángulo isósceles"/>
          <p:cNvSpPr/>
          <p:nvPr/>
        </p:nvSpPr>
        <p:spPr>
          <a:xfrm>
            <a:off x="5929322" y="357172"/>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Triángulo isósceles"/>
          <p:cNvSpPr/>
          <p:nvPr/>
        </p:nvSpPr>
        <p:spPr>
          <a:xfrm>
            <a:off x="5929322" y="785818"/>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Triángulo isósceles"/>
          <p:cNvSpPr/>
          <p:nvPr/>
        </p:nvSpPr>
        <p:spPr>
          <a:xfrm>
            <a:off x="5929322" y="1214428"/>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32 Triángulo isósceles"/>
          <p:cNvSpPr/>
          <p:nvPr/>
        </p:nvSpPr>
        <p:spPr>
          <a:xfrm>
            <a:off x="5929322" y="1571636"/>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4" name="33 Triángulo isósceles"/>
          <p:cNvSpPr/>
          <p:nvPr/>
        </p:nvSpPr>
        <p:spPr>
          <a:xfrm>
            <a:off x="5929322" y="2000246"/>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Triángulo isósceles"/>
          <p:cNvSpPr/>
          <p:nvPr/>
        </p:nvSpPr>
        <p:spPr>
          <a:xfrm>
            <a:off x="5929322" y="2428892"/>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35 Triángulo isósceles"/>
          <p:cNvSpPr/>
          <p:nvPr/>
        </p:nvSpPr>
        <p:spPr>
          <a:xfrm>
            <a:off x="5929322" y="2857502"/>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36 Triángulo isósceles"/>
          <p:cNvSpPr/>
          <p:nvPr/>
        </p:nvSpPr>
        <p:spPr>
          <a:xfrm>
            <a:off x="5929322" y="3214710"/>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8" name="37 Triángulo isósceles"/>
          <p:cNvSpPr/>
          <p:nvPr/>
        </p:nvSpPr>
        <p:spPr>
          <a:xfrm>
            <a:off x="5929322" y="3643320"/>
            <a:ext cx="1857388" cy="1500180"/>
          </a:xfrm>
          <a:prstGeom prst="triangle">
            <a:avLst/>
          </a:prstGeom>
          <a:gradFill flip="none" rotWithShape="1">
            <a:gsLst>
              <a:gs pos="0">
                <a:schemeClr val="tx1">
                  <a:alpha val="15000"/>
                </a:schemeClr>
              </a:gs>
              <a:gs pos="30000">
                <a:srgbClr val="D49E6C"/>
              </a:gs>
              <a:gs pos="70000">
                <a:srgbClr val="A65528"/>
              </a:gs>
              <a:gs pos="100000">
                <a:srgbClr val="663012"/>
              </a:gs>
            </a:gsLst>
            <a:path path="rect">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9" name="38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xit" presetSubtype="4" fill="hold" grpId="0" nodeType="withEffect">
                                  <p:stCondLst>
                                    <p:cond delay="0"/>
                                  </p:stCondLst>
                                  <p:childTnLst>
                                    <p:anim calcmode="lin" valueType="num">
                                      <p:cBhvr additive="base">
                                        <p:cTn id="8" dur="3000"/>
                                        <p:tgtEl>
                                          <p:spTgt spid="7"/>
                                        </p:tgtEl>
                                        <p:attrNameLst>
                                          <p:attrName>ppt_x</p:attrName>
                                        </p:attrNameLst>
                                      </p:cBhvr>
                                      <p:tavLst>
                                        <p:tav tm="0">
                                          <p:val>
                                            <p:strVal val="ppt_x"/>
                                          </p:val>
                                        </p:tav>
                                        <p:tav tm="100000">
                                          <p:val>
                                            <p:strVal val="ppt_x"/>
                                          </p:val>
                                        </p:tav>
                                      </p:tavLst>
                                    </p:anim>
                                    <p:anim calcmode="lin" valueType="num">
                                      <p:cBhvr additive="base">
                                        <p:cTn id="9" dur="3000"/>
                                        <p:tgtEl>
                                          <p:spTgt spid="7"/>
                                        </p:tgtEl>
                                        <p:attrNameLst>
                                          <p:attrName>ppt_y</p:attrName>
                                        </p:attrNameLst>
                                      </p:cBhvr>
                                      <p:tavLst>
                                        <p:tav tm="0">
                                          <p:val>
                                            <p:strVal val="ppt_y"/>
                                          </p:val>
                                        </p:tav>
                                        <p:tav tm="100000">
                                          <p:val>
                                            <p:strVal val="1+ppt_h/2"/>
                                          </p:val>
                                        </p:tav>
                                      </p:tavLst>
                                    </p:anim>
                                    <p:set>
                                      <p:cBhvr>
                                        <p:cTn id="10" dur="1" fill="hold">
                                          <p:stCondLst>
                                            <p:cond delay="2999"/>
                                          </p:stCondLst>
                                        </p:cTn>
                                        <p:tgtEl>
                                          <p:spTgt spid="7"/>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3000"/>
                                        <p:tgtEl>
                                          <p:spTgt spid="8"/>
                                        </p:tgtEl>
                                        <p:attrNameLst>
                                          <p:attrName>ppt_x</p:attrName>
                                        </p:attrNameLst>
                                      </p:cBhvr>
                                      <p:tavLst>
                                        <p:tav tm="0">
                                          <p:val>
                                            <p:strVal val="ppt_x"/>
                                          </p:val>
                                        </p:tav>
                                        <p:tav tm="100000">
                                          <p:val>
                                            <p:strVal val="ppt_x"/>
                                          </p:val>
                                        </p:tav>
                                      </p:tavLst>
                                    </p:anim>
                                    <p:anim calcmode="lin" valueType="num">
                                      <p:cBhvr additive="base">
                                        <p:cTn id="13" dur="3000"/>
                                        <p:tgtEl>
                                          <p:spTgt spid="8"/>
                                        </p:tgtEl>
                                        <p:attrNameLst>
                                          <p:attrName>ppt_y</p:attrName>
                                        </p:attrNameLst>
                                      </p:cBhvr>
                                      <p:tavLst>
                                        <p:tav tm="0">
                                          <p:val>
                                            <p:strVal val="ppt_y"/>
                                          </p:val>
                                        </p:tav>
                                        <p:tav tm="100000">
                                          <p:val>
                                            <p:strVal val="1+ppt_h/2"/>
                                          </p:val>
                                        </p:tav>
                                      </p:tavLst>
                                    </p:anim>
                                    <p:set>
                                      <p:cBhvr>
                                        <p:cTn id="14" dur="1" fill="hold">
                                          <p:stCondLst>
                                            <p:cond delay="2999"/>
                                          </p:stCondLst>
                                        </p:cTn>
                                        <p:tgtEl>
                                          <p:spTgt spid="8"/>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3000"/>
                                        <p:tgtEl>
                                          <p:spTgt spid="9"/>
                                        </p:tgtEl>
                                        <p:attrNameLst>
                                          <p:attrName>ppt_x</p:attrName>
                                        </p:attrNameLst>
                                      </p:cBhvr>
                                      <p:tavLst>
                                        <p:tav tm="0">
                                          <p:val>
                                            <p:strVal val="ppt_x"/>
                                          </p:val>
                                        </p:tav>
                                        <p:tav tm="100000">
                                          <p:val>
                                            <p:strVal val="ppt_x"/>
                                          </p:val>
                                        </p:tav>
                                      </p:tavLst>
                                    </p:anim>
                                    <p:anim calcmode="lin" valueType="num">
                                      <p:cBhvr additive="base">
                                        <p:cTn id="17" dur="3000"/>
                                        <p:tgtEl>
                                          <p:spTgt spid="9"/>
                                        </p:tgtEl>
                                        <p:attrNameLst>
                                          <p:attrName>ppt_y</p:attrName>
                                        </p:attrNameLst>
                                      </p:cBhvr>
                                      <p:tavLst>
                                        <p:tav tm="0">
                                          <p:val>
                                            <p:strVal val="ppt_y"/>
                                          </p:val>
                                        </p:tav>
                                        <p:tav tm="100000">
                                          <p:val>
                                            <p:strVal val="1+ppt_h/2"/>
                                          </p:val>
                                        </p:tav>
                                      </p:tavLst>
                                    </p:anim>
                                    <p:set>
                                      <p:cBhvr>
                                        <p:cTn id="18" dur="1" fill="hold">
                                          <p:stCondLst>
                                            <p:cond delay="2999"/>
                                          </p:stCondLst>
                                        </p:cTn>
                                        <p:tgtEl>
                                          <p:spTgt spid="9"/>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3000"/>
                                        <p:tgtEl>
                                          <p:spTgt spid="10"/>
                                        </p:tgtEl>
                                        <p:attrNameLst>
                                          <p:attrName>ppt_x</p:attrName>
                                        </p:attrNameLst>
                                      </p:cBhvr>
                                      <p:tavLst>
                                        <p:tav tm="0">
                                          <p:val>
                                            <p:strVal val="ppt_x"/>
                                          </p:val>
                                        </p:tav>
                                        <p:tav tm="100000">
                                          <p:val>
                                            <p:strVal val="ppt_x"/>
                                          </p:val>
                                        </p:tav>
                                      </p:tavLst>
                                    </p:anim>
                                    <p:anim calcmode="lin" valueType="num">
                                      <p:cBhvr additive="base">
                                        <p:cTn id="21" dur="3000"/>
                                        <p:tgtEl>
                                          <p:spTgt spid="10"/>
                                        </p:tgtEl>
                                        <p:attrNameLst>
                                          <p:attrName>ppt_y</p:attrName>
                                        </p:attrNameLst>
                                      </p:cBhvr>
                                      <p:tavLst>
                                        <p:tav tm="0">
                                          <p:val>
                                            <p:strVal val="ppt_y"/>
                                          </p:val>
                                        </p:tav>
                                        <p:tav tm="100000">
                                          <p:val>
                                            <p:strVal val="1+ppt_h/2"/>
                                          </p:val>
                                        </p:tav>
                                      </p:tavLst>
                                    </p:anim>
                                    <p:set>
                                      <p:cBhvr>
                                        <p:cTn id="22" dur="1" fill="hold">
                                          <p:stCondLst>
                                            <p:cond delay="2999"/>
                                          </p:stCondLst>
                                        </p:cTn>
                                        <p:tgtEl>
                                          <p:spTgt spid="10"/>
                                        </p:tgtEl>
                                        <p:attrNameLst>
                                          <p:attrName>style.visibility</p:attrName>
                                        </p:attrNameLst>
                                      </p:cBhvr>
                                      <p:to>
                                        <p:strVal val="hidden"/>
                                      </p:to>
                                    </p:set>
                                  </p:childTnLst>
                                </p:cTn>
                              </p:par>
                              <p:par>
                                <p:cTn id="23" presetID="2" presetClass="exit" presetSubtype="4" fill="hold" grpId="0" nodeType="withEffect">
                                  <p:stCondLst>
                                    <p:cond delay="0"/>
                                  </p:stCondLst>
                                  <p:childTnLst>
                                    <p:anim calcmode="lin" valueType="num">
                                      <p:cBhvr additive="base">
                                        <p:cTn id="24" dur="3000"/>
                                        <p:tgtEl>
                                          <p:spTgt spid="11"/>
                                        </p:tgtEl>
                                        <p:attrNameLst>
                                          <p:attrName>ppt_x</p:attrName>
                                        </p:attrNameLst>
                                      </p:cBhvr>
                                      <p:tavLst>
                                        <p:tav tm="0">
                                          <p:val>
                                            <p:strVal val="ppt_x"/>
                                          </p:val>
                                        </p:tav>
                                        <p:tav tm="100000">
                                          <p:val>
                                            <p:strVal val="ppt_x"/>
                                          </p:val>
                                        </p:tav>
                                      </p:tavLst>
                                    </p:anim>
                                    <p:anim calcmode="lin" valueType="num">
                                      <p:cBhvr additive="base">
                                        <p:cTn id="25" dur="3000"/>
                                        <p:tgtEl>
                                          <p:spTgt spid="11"/>
                                        </p:tgtEl>
                                        <p:attrNameLst>
                                          <p:attrName>ppt_y</p:attrName>
                                        </p:attrNameLst>
                                      </p:cBhvr>
                                      <p:tavLst>
                                        <p:tav tm="0">
                                          <p:val>
                                            <p:strVal val="ppt_y"/>
                                          </p:val>
                                        </p:tav>
                                        <p:tav tm="100000">
                                          <p:val>
                                            <p:strVal val="1+ppt_h/2"/>
                                          </p:val>
                                        </p:tav>
                                      </p:tavLst>
                                    </p:anim>
                                    <p:set>
                                      <p:cBhvr>
                                        <p:cTn id="26" dur="1" fill="hold">
                                          <p:stCondLst>
                                            <p:cond delay="2999"/>
                                          </p:stCondLst>
                                        </p:cTn>
                                        <p:tgtEl>
                                          <p:spTgt spid="11"/>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3000"/>
                                        <p:tgtEl>
                                          <p:spTgt spid="12"/>
                                        </p:tgtEl>
                                        <p:attrNameLst>
                                          <p:attrName>ppt_x</p:attrName>
                                        </p:attrNameLst>
                                      </p:cBhvr>
                                      <p:tavLst>
                                        <p:tav tm="0">
                                          <p:val>
                                            <p:strVal val="ppt_x"/>
                                          </p:val>
                                        </p:tav>
                                        <p:tav tm="100000">
                                          <p:val>
                                            <p:strVal val="ppt_x"/>
                                          </p:val>
                                        </p:tav>
                                      </p:tavLst>
                                    </p:anim>
                                    <p:anim calcmode="lin" valueType="num">
                                      <p:cBhvr additive="base">
                                        <p:cTn id="29" dur="3000"/>
                                        <p:tgtEl>
                                          <p:spTgt spid="12"/>
                                        </p:tgtEl>
                                        <p:attrNameLst>
                                          <p:attrName>ppt_y</p:attrName>
                                        </p:attrNameLst>
                                      </p:cBhvr>
                                      <p:tavLst>
                                        <p:tav tm="0">
                                          <p:val>
                                            <p:strVal val="ppt_y"/>
                                          </p:val>
                                        </p:tav>
                                        <p:tav tm="100000">
                                          <p:val>
                                            <p:strVal val="1+ppt_h/2"/>
                                          </p:val>
                                        </p:tav>
                                      </p:tavLst>
                                    </p:anim>
                                    <p:set>
                                      <p:cBhvr>
                                        <p:cTn id="30" dur="1" fill="hold">
                                          <p:stCondLst>
                                            <p:cond delay="2999"/>
                                          </p:stCondLst>
                                        </p:cTn>
                                        <p:tgtEl>
                                          <p:spTgt spid="12"/>
                                        </p:tgtEl>
                                        <p:attrNameLst>
                                          <p:attrName>style.visibility</p:attrName>
                                        </p:attrNameLst>
                                      </p:cBhvr>
                                      <p:to>
                                        <p:strVal val="hidden"/>
                                      </p:to>
                                    </p:set>
                                  </p:childTnLst>
                                </p:cTn>
                              </p:par>
                              <p:par>
                                <p:cTn id="31" presetID="2" presetClass="exit" presetSubtype="4" fill="hold" grpId="0" nodeType="withEffect">
                                  <p:stCondLst>
                                    <p:cond delay="0"/>
                                  </p:stCondLst>
                                  <p:childTnLst>
                                    <p:anim calcmode="lin" valueType="num">
                                      <p:cBhvr additive="base">
                                        <p:cTn id="32" dur="3000"/>
                                        <p:tgtEl>
                                          <p:spTgt spid="13"/>
                                        </p:tgtEl>
                                        <p:attrNameLst>
                                          <p:attrName>ppt_x</p:attrName>
                                        </p:attrNameLst>
                                      </p:cBhvr>
                                      <p:tavLst>
                                        <p:tav tm="0">
                                          <p:val>
                                            <p:strVal val="ppt_x"/>
                                          </p:val>
                                        </p:tav>
                                        <p:tav tm="100000">
                                          <p:val>
                                            <p:strVal val="ppt_x"/>
                                          </p:val>
                                        </p:tav>
                                      </p:tavLst>
                                    </p:anim>
                                    <p:anim calcmode="lin" valueType="num">
                                      <p:cBhvr additive="base">
                                        <p:cTn id="33" dur="3000"/>
                                        <p:tgtEl>
                                          <p:spTgt spid="13"/>
                                        </p:tgtEl>
                                        <p:attrNameLst>
                                          <p:attrName>ppt_y</p:attrName>
                                        </p:attrNameLst>
                                      </p:cBhvr>
                                      <p:tavLst>
                                        <p:tav tm="0">
                                          <p:val>
                                            <p:strVal val="ppt_y"/>
                                          </p:val>
                                        </p:tav>
                                        <p:tav tm="100000">
                                          <p:val>
                                            <p:strVal val="1+ppt_h/2"/>
                                          </p:val>
                                        </p:tav>
                                      </p:tavLst>
                                    </p:anim>
                                    <p:set>
                                      <p:cBhvr>
                                        <p:cTn id="34" dur="1" fill="hold">
                                          <p:stCondLst>
                                            <p:cond delay="2999"/>
                                          </p:stCondLst>
                                        </p:cTn>
                                        <p:tgtEl>
                                          <p:spTgt spid="13"/>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3000"/>
                                        <p:tgtEl>
                                          <p:spTgt spid="14"/>
                                        </p:tgtEl>
                                        <p:attrNameLst>
                                          <p:attrName>ppt_x</p:attrName>
                                        </p:attrNameLst>
                                      </p:cBhvr>
                                      <p:tavLst>
                                        <p:tav tm="0">
                                          <p:val>
                                            <p:strVal val="ppt_x"/>
                                          </p:val>
                                        </p:tav>
                                        <p:tav tm="100000">
                                          <p:val>
                                            <p:strVal val="ppt_x"/>
                                          </p:val>
                                        </p:tav>
                                      </p:tavLst>
                                    </p:anim>
                                    <p:anim calcmode="lin" valueType="num">
                                      <p:cBhvr additive="base">
                                        <p:cTn id="37" dur="3000"/>
                                        <p:tgtEl>
                                          <p:spTgt spid="14"/>
                                        </p:tgtEl>
                                        <p:attrNameLst>
                                          <p:attrName>ppt_y</p:attrName>
                                        </p:attrNameLst>
                                      </p:cBhvr>
                                      <p:tavLst>
                                        <p:tav tm="0">
                                          <p:val>
                                            <p:strVal val="ppt_y"/>
                                          </p:val>
                                        </p:tav>
                                        <p:tav tm="100000">
                                          <p:val>
                                            <p:strVal val="1+ppt_h/2"/>
                                          </p:val>
                                        </p:tav>
                                      </p:tavLst>
                                    </p:anim>
                                    <p:set>
                                      <p:cBhvr>
                                        <p:cTn id="38" dur="1" fill="hold">
                                          <p:stCondLst>
                                            <p:cond delay="2999"/>
                                          </p:stCondLst>
                                        </p:cTn>
                                        <p:tgtEl>
                                          <p:spTgt spid="14"/>
                                        </p:tgtEl>
                                        <p:attrNameLst>
                                          <p:attrName>style.visibility</p:attrName>
                                        </p:attrNameLst>
                                      </p:cBhvr>
                                      <p:to>
                                        <p:strVal val="hidden"/>
                                      </p:to>
                                    </p:set>
                                  </p:childTnLst>
                                </p:cTn>
                              </p:par>
                              <p:par>
                                <p:cTn id="39" presetID="2" presetClass="exit" presetSubtype="4" fill="hold" grpId="0" nodeType="withEffect">
                                  <p:stCondLst>
                                    <p:cond delay="0"/>
                                  </p:stCondLst>
                                  <p:childTnLst>
                                    <p:anim calcmode="lin" valueType="num">
                                      <p:cBhvr additive="base">
                                        <p:cTn id="40" dur="3000"/>
                                        <p:tgtEl>
                                          <p:spTgt spid="15"/>
                                        </p:tgtEl>
                                        <p:attrNameLst>
                                          <p:attrName>ppt_x</p:attrName>
                                        </p:attrNameLst>
                                      </p:cBhvr>
                                      <p:tavLst>
                                        <p:tav tm="0">
                                          <p:val>
                                            <p:strVal val="ppt_x"/>
                                          </p:val>
                                        </p:tav>
                                        <p:tav tm="100000">
                                          <p:val>
                                            <p:strVal val="ppt_x"/>
                                          </p:val>
                                        </p:tav>
                                      </p:tavLst>
                                    </p:anim>
                                    <p:anim calcmode="lin" valueType="num">
                                      <p:cBhvr additive="base">
                                        <p:cTn id="41" dur="3000"/>
                                        <p:tgtEl>
                                          <p:spTgt spid="15"/>
                                        </p:tgtEl>
                                        <p:attrNameLst>
                                          <p:attrName>ppt_y</p:attrName>
                                        </p:attrNameLst>
                                      </p:cBhvr>
                                      <p:tavLst>
                                        <p:tav tm="0">
                                          <p:val>
                                            <p:strVal val="ppt_y"/>
                                          </p:val>
                                        </p:tav>
                                        <p:tav tm="100000">
                                          <p:val>
                                            <p:strVal val="1+ppt_h/2"/>
                                          </p:val>
                                        </p:tav>
                                      </p:tavLst>
                                    </p:anim>
                                    <p:set>
                                      <p:cBhvr>
                                        <p:cTn id="42" dur="1" fill="hold">
                                          <p:stCondLst>
                                            <p:cond delay="2999"/>
                                          </p:stCondLst>
                                        </p:cTn>
                                        <p:tgtEl>
                                          <p:spTgt spid="15"/>
                                        </p:tgtEl>
                                        <p:attrNameLst>
                                          <p:attrName>style.visibility</p:attrName>
                                        </p:attrNameLst>
                                      </p:cBhvr>
                                      <p:to>
                                        <p:strVal val="hidden"/>
                                      </p:to>
                                    </p:set>
                                  </p:childTnLst>
                                </p:cTn>
                              </p:par>
                              <p:par>
                                <p:cTn id="43" presetID="2" presetClass="exit" presetSubtype="4" fill="hold" grpId="0" nodeType="withEffect">
                                  <p:stCondLst>
                                    <p:cond delay="0"/>
                                  </p:stCondLst>
                                  <p:childTnLst>
                                    <p:anim calcmode="lin" valueType="num">
                                      <p:cBhvr additive="base">
                                        <p:cTn id="44" dur="3000"/>
                                        <p:tgtEl>
                                          <p:spTgt spid="16"/>
                                        </p:tgtEl>
                                        <p:attrNameLst>
                                          <p:attrName>ppt_x</p:attrName>
                                        </p:attrNameLst>
                                      </p:cBhvr>
                                      <p:tavLst>
                                        <p:tav tm="0">
                                          <p:val>
                                            <p:strVal val="ppt_x"/>
                                          </p:val>
                                        </p:tav>
                                        <p:tav tm="100000">
                                          <p:val>
                                            <p:strVal val="ppt_x"/>
                                          </p:val>
                                        </p:tav>
                                      </p:tavLst>
                                    </p:anim>
                                    <p:anim calcmode="lin" valueType="num">
                                      <p:cBhvr additive="base">
                                        <p:cTn id="45" dur="3000"/>
                                        <p:tgtEl>
                                          <p:spTgt spid="16"/>
                                        </p:tgtEl>
                                        <p:attrNameLst>
                                          <p:attrName>ppt_y</p:attrName>
                                        </p:attrNameLst>
                                      </p:cBhvr>
                                      <p:tavLst>
                                        <p:tav tm="0">
                                          <p:val>
                                            <p:strVal val="ppt_y"/>
                                          </p:val>
                                        </p:tav>
                                        <p:tav tm="100000">
                                          <p:val>
                                            <p:strVal val="1+ppt_h/2"/>
                                          </p:val>
                                        </p:tav>
                                      </p:tavLst>
                                    </p:anim>
                                    <p:set>
                                      <p:cBhvr>
                                        <p:cTn id="46" dur="1" fill="hold">
                                          <p:stCondLst>
                                            <p:cond delay="2999"/>
                                          </p:stCondLst>
                                        </p:cTn>
                                        <p:tgtEl>
                                          <p:spTgt spid="16"/>
                                        </p:tgtEl>
                                        <p:attrNameLst>
                                          <p:attrName>style.visibility</p:attrName>
                                        </p:attrNameLst>
                                      </p:cBhvr>
                                      <p:to>
                                        <p:strVal val="hidden"/>
                                      </p:to>
                                    </p:set>
                                  </p:childTnLst>
                                </p:cTn>
                              </p:par>
                              <p:par>
                                <p:cTn id="47" presetID="2" presetClass="exit" presetSubtype="4" fill="hold" grpId="0" nodeType="withEffect">
                                  <p:stCondLst>
                                    <p:cond delay="0"/>
                                  </p:stCondLst>
                                  <p:childTnLst>
                                    <p:anim calcmode="lin" valueType="num">
                                      <p:cBhvr additive="base">
                                        <p:cTn id="48" dur="3000"/>
                                        <p:tgtEl>
                                          <p:spTgt spid="19"/>
                                        </p:tgtEl>
                                        <p:attrNameLst>
                                          <p:attrName>ppt_x</p:attrName>
                                        </p:attrNameLst>
                                      </p:cBhvr>
                                      <p:tavLst>
                                        <p:tav tm="0">
                                          <p:val>
                                            <p:strVal val="ppt_x"/>
                                          </p:val>
                                        </p:tav>
                                        <p:tav tm="100000">
                                          <p:val>
                                            <p:strVal val="ppt_x"/>
                                          </p:val>
                                        </p:tav>
                                      </p:tavLst>
                                    </p:anim>
                                    <p:anim calcmode="lin" valueType="num">
                                      <p:cBhvr additive="base">
                                        <p:cTn id="49" dur="3000"/>
                                        <p:tgtEl>
                                          <p:spTgt spid="19"/>
                                        </p:tgtEl>
                                        <p:attrNameLst>
                                          <p:attrName>ppt_y</p:attrName>
                                        </p:attrNameLst>
                                      </p:cBhvr>
                                      <p:tavLst>
                                        <p:tav tm="0">
                                          <p:val>
                                            <p:strVal val="ppt_y"/>
                                          </p:val>
                                        </p:tav>
                                        <p:tav tm="100000">
                                          <p:val>
                                            <p:strVal val="1+ppt_h/2"/>
                                          </p:val>
                                        </p:tav>
                                      </p:tavLst>
                                    </p:anim>
                                    <p:set>
                                      <p:cBhvr>
                                        <p:cTn id="50" dur="1" fill="hold">
                                          <p:stCondLst>
                                            <p:cond delay="2999"/>
                                          </p:stCondLst>
                                        </p:cTn>
                                        <p:tgtEl>
                                          <p:spTgt spid="19"/>
                                        </p:tgtEl>
                                        <p:attrNameLst>
                                          <p:attrName>style.visibility</p:attrName>
                                        </p:attrNameLst>
                                      </p:cBhvr>
                                      <p:to>
                                        <p:strVal val="hidden"/>
                                      </p:to>
                                    </p:set>
                                  </p:childTnLst>
                                </p:cTn>
                              </p:par>
                              <p:par>
                                <p:cTn id="51" presetID="2" presetClass="exit" presetSubtype="4" fill="hold" grpId="0" nodeType="withEffect">
                                  <p:stCondLst>
                                    <p:cond delay="0"/>
                                  </p:stCondLst>
                                  <p:childTnLst>
                                    <p:anim calcmode="lin" valueType="num">
                                      <p:cBhvr additive="base">
                                        <p:cTn id="52" dur="3000"/>
                                        <p:tgtEl>
                                          <p:spTgt spid="20"/>
                                        </p:tgtEl>
                                        <p:attrNameLst>
                                          <p:attrName>ppt_x</p:attrName>
                                        </p:attrNameLst>
                                      </p:cBhvr>
                                      <p:tavLst>
                                        <p:tav tm="0">
                                          <p:val>
                                            <p:strVal val="ppt_x"/>
                                          </p:val>
                                        </p:tav>
                                        <p:tav tm="100000">
                                          <p:val>
                                            <p:strVal val="ppt_x"/>
                                          </p:val>
                                        </p:tav>
                                      </p:tavLst>
                                    </p:anim>
                                    <p:anim calcmode="lin" valueType="num">
                                      <p:cBhvr additive="base">
                                        <p:cTn id="53" dur="3000"/>
                                        <p:tgtEl>
                                          <p:spTgt spid="20"/>
                                        </p:tgtEl>
                                        <p:attrNameLst>
                                          <p:attrName>ppt_y</p:attrName>
                                        </p:attrNameLst>
                                      </p:cBhvr>
                                      <p:tavLst>
                                        <p:tav tm="0">
                                          <p:val>
                                            <p:strVal val="ppt_y"/>
                                          </p:val>
                                        </p:tav>
                                        <p:tav tm="100000">
                                          <p:val>
                                            <p:strVal val="1+ppt_h/2"/>
                                          </p:val>
                                        </p:tav>
                                      </p:tavLst>
                                    </p:anim>
                                    <p:set>
                                      <p:cBhvr>
                                        <p:cTn id="54" dur="1" fill="hold">
                                          <p:stCondLst>
                                            <p:cond delay="2999"/>
                                          </p:stCondLst>
                                        </p:cTn>
                                        <p:tgtEl>
                                          <p:spTgt spid="20"/>
                                        </p:tgtEl>
                                        <p:attrNameLst>
                                          <p:attrName>style.visibility</p:attrName>
                                        </p:attrNameLst>
                                      </p:cBhvr>
                                      <p:to>
                                        <p:strVal val="hidden"/>
                                      </p:to>
                                    </p:set>
                                  </p:childTnLst>
                                </p:cTn>
                              </p:par>
                              <p:par>
                                <p:cTn id="55" presetID="2" presetClass="exit" presetSubtype="4" fill="hold" grpId="0" nodeType="withEffect">
                                  <p:stCondLst>
                                    <p:cond delay="0"/>
                                  </p:stCondLst>
                                  <p:childTnLst>
                                    <p:anim calcmode="lin" valueType="num">
                                      <p:cBhvr additive="base">
                                        <p:cTn id="56" dur="3000"/>
                                        <p:tgtEl>
                                          <p:spTgt spid="21"/>
                                        </p:tgtEl>
                                        <p:attrNameLst>
                                          <p:attrName>ppt_x</p:attrName>
                                        </p:attrNameLst>
                                      </p:cBhvr>
                                      <p:tavLst>
                                        <p:tav tm="0">
                                          <p:val>
                                            <p:strVal val="ppt_x"/>
                                          </p:val>
                                        </p:tav>
                                        <p:tav tm="100000">
                                          <p:val>
                                            <p:strVal val="ppt_x"/>
                                          </p:val>
                                        </p:tav>
                                      </p:tavLst>
                                    </p:anim>
                                    <p:anim calcmode="lin" valueType="num">
                                      <p:cBhvr additive="base">
                                        <p:cTn id="57" dur="3000"/>
                                        <p:tgtEl>
                                          <p:spTgt spid="21"/>
                                        </p:tgtEl>
                                        <p:attrNameLst>
                                          <p:attrName>ppt_y</p:attrName>
                                        </p:attrNameLst>
                                      </p:cBhvr>
                                      <p:tavLst>
                                        <p:tav tm="0">
                                          <p:val>
                                            <p:strVal val="ppt_y"/>
                                          </p:val>
                                        </p:tav>
                                        <p:tav tm="100000">
                                          <p:val>
                                            <p:strVal val="1+ppt_h/2"/>
                                          </p:val>
                                        </p:tav>
                                      </p:tavLst>
                                    </p:anim>
                                    <p:set>
                                      <p:cBhvr>
                                        <p:cTn id="58" dur="1" fill="hold">
                                          <p:stCondLst>
                                            <p:cond delay="2999"/>
                                          </p:stCondLst>
                                        </p:cTn>
                                        <p:tgtEl>
                                          <p:spTgt spid="21"/>
                                        </p:tgtEl>
                                        <p:attrNameLst>
                                          <p:attrName>style.visibility</p:attrName>
                                        </p:attrNameLst>
                                      </p:cBhvr>
                                      <p:to>
                                        <p:strVal val="hidden"/>
                                      </p:to>
                                    </p:set>
                                  </p:childTnLst>
                                </p:cTn>
                              </p:par>
                              <p:par>
                                <p:cTn id="59" presetID="2" presetClass="exit" presetSubtype="4" fill="hold" grpId="0" nodeType="withEffect">
                                  <p:stCondLst>
                                    <p:cond delay="0"/>
                                  </p:stCondLst>
                                  <p:childTnLst>
                                    <p:anim calcmode="lin" valueType="num">
                                      <p:cBhvr additive="base">
                                        <p:cTn id="60" dur="3000"/>
                                        <p:tgtEl>
                                          <p:spTgt spid="22"/>
                                        </p:tgtEl>
                                        <p:attrNameLst>
                                          <p:attrName>ppt_x</p:attrName>
                                        </p:attrNameLst>
                                      </p:cBhvr>
                                      <p:tavLst>
                                        <p:tav tm="0">
                                          <p:val>
                                            <p:strVal val="ppt_x"/>
                                          </p:val>
                                        </p:tav>
                                        <p:tav tm="100000">
                                          <p:val>
                                            <p:strVal val="ppt_x"/>
                                          </p:val>
                                        </p:tav>
                                      </p:tavLst>
                                    </p:anim>
                                    <p:anim calcmode="lin" valueType="num">
                                      <p:cBhvr additive="base">
                                        <p:cTn id="61" dur="3000"/>
                                        <p:tgtEl>
                                          <p:spTgt spid="22"/>
                                        </p:tgtEl>
                                        <p:attrNameLst>
                                          <p:attrName>ppt_y</p:attrName>
                                        </p:attrNameLst>
                                      </p:cBhvr>
                                      <p:tavLst>
                                        <p:tav tm="0">
                                          <p:val>
                                            <p:strVal val="ppt_y"/>
                                          </p:val>
                                        </p:tav>
                                        <p:tav tm="100000">
                                          <p:val>
                                            <p:strVal val="1+ppt_h/2"/>
                                          </p:val>
                                        </p:tav>
                                      </p:tavLst>
                                    </p:anim>
                                    <p:set>
                                      <p:cBhvr>
                                        <p:cTn id="62" dur="1" fill="hold">
                                          <p:stCondLst>
                                            <p:cond delay="2999"/>
                                          </p:stCondLst>
                                        </p:cTn>
                                        <p:tgtEl>
                                          <p:spTgt spid="22"/>
                                        </p:tgtEl>
                                        <p:attrNameLst>
                                          <p:attrName>style.visibility</p:attrName>
                                        </p:attrNameLst>
                                      </p:cBhvr>
                                      <p:to>
                                        <p:strVal val="hidden"/>
                                      </p:to>
                                    </p:set>
                                  </p:childTnLst>
                                </p:cTn>
                              </p:par>
                              <p:par>
                                <p:cTn id="63" presetID="2" presetClass="exit" presetSubtype="4" fill="hold" grpId="0" nodeType="withEffect">
                                  <p:stCondLst>
                                    <p:cond delay="0"/>
                                  </p:stCondLst>
                                  <p:childTnLst>
                                    <p:anim calcmode="lin" valueType="num">
                                      <p:cBhvr additive="base">
                                        <p:cTn id="64" dur="3000"/>
                                        <p:tgtEl>
                                          <p:spTgt spid="23"/>
                                        </p:tgtEl>
                                        <p:attrNameLst>
                                          <p:attrName>ppt_x</p:attrName>
                                        </p:attrNameLst>
                                      </p:cBhvr>
                                      <p:tavLst>
                                        <p:tav tm="0">
                                          <p:val>
                                            <p:strVal val="ppt_x"/>
                                          </p:val>
                                        </p:tav>
                                        <p:tav tm="100000">
                                          <p:val>
                                            <p:strVal val="ppt_x"/>
                                          </p:val>
                                        </p:tav>
                                      </p:tavLst>
                                    </p:anim>
                                    <p:anim calcmode="lin" valueType="num">
                                      <p:cBhvr additive="base">
                                        <p:cTn id="65" dur="3000"/>
                                        <p:tgtEl>
                                          <p:spTgt spid="23"/>
                                        </p:tgtEl>
                                        <p:attrNameLst>
                                          <p:attrName>ppt_y</p:attrName>
                                        </p:attrNameLst>
                                      </p:cBhvr>
                                      <p:tavLst>
                                        <p:tav tm="0">
                                          <p:val>
                                            <p:strVal val="ppt_y"/>
                                          </p:val>
                                        </p:tav>
                                        <p:tav tm="100000">
                                          <p:val>
                                            <p:strVal val="1+ppt_h/2"/>
                                          </p:val>
                                        </p:tav>
                                      </p:tavLst>
                                    </p:anim>
                                    <p:set>
                                      <p:cBhvr>
                                        <p:cTn id="66" dur="1" fill="hold">
                                          <p:stCondLst>
                                            <p:cond delay="2999"/>
                                          </p:stCondLst>
                                        </p:cTn>
                                        <p:tgtEl>
                                          <p:spTgt spid="23"/>
                                        </p:tgtEl>
                                        <p:attrNameLst>
                                          <p:attrName>style.visibility</p:attrName>
                                        </p:attrNameLst>
                                      </p:cBhvr>
                                      <p:to>
                                        <p:strVal val="hidden"/>
                                      </p:to>
                                    </p:set>
                                  </p:childTnLst>
                                </p:cTn>
                              </p:par>
                              <p:par>
                                <p:cTn id="67" presetID="2" presetClass="exit" presetSubtype="4" fill="hold" grpId="0" nodeType="withEffect">
                                  <p:stCondLst>
                                    <p:cond delay="0"/>
                                  </p:stCondLst>
                                  <p:childTnLst>
                                    <p:anim calcmode="lin" valueType="num">
                                      <p:cBhvr additive="base">
                                        <p:cTn id="68" dur="3000"/>
                                        <p:tgtEl>
                                          <p:spTgt spid="24"/>
                                        </p:tgtEl>
                                        <p:attrNameLst>
                                          <p:attrName>ppt_x</p:attrName>
                                        </p:attrNameLst>
                                      </p:cBhvr>
                                      <p:tavLst>
                                        <p:tav tm="0">
                                          <p:val>
                                            <p:strVal val="ppt_x"/>
                                          </p:val>
                                        </p:tav>
                                        <p:tav tm="100000">
                                          <p:val>
                                            <p:strVal val="ppt_x"/>
                                          </p:val>
                                        </p:tav>
                                      </p:tavLst>
                                    </p:anim>
                                    <p:anim calcmode="lin" valueType="num">
                                      <p:cBhvr additive="base">
                                        <p:cTn id="69" dur="3000"/>
                                        <p:tgtEl>
                                          <p:spTgt spid="24"/>
                                        </p:tgtEl>
                                        <p:attrNameLst>
                                          <p:attrName>ppt_y</p:attrName>
                                        </p:attrNameLst>
                                      </p:cBhvr>
                                      <p:tavLst>
                                        <p:tav tm="0">
                                          <p:val>
                                            <p:strVal val="ppt_y"/>
                                          </p:val>
                                        </p:tav>
                                        <p:tav tm="100000">
                                          <p:val>
                                            <p:strVal val="1+ppt_h/2"/>
                                          </p:val>
                                        </p:tav>
                                      </p:tavLst>
                                    </p:anim>
                                    <p:set>
                                      <p:cBhvr>
                                        <p:cTn id="70" dur="1" fill="hold">
                                          <p:stCondLst>
                                            <p:cond delay="2999"/>
                                          </p:stCondLst>
                                        </p:cTn>
                                        <p:tgtEl>
                                          <p:spTgt spid="24"/>
                                        </p:tgtEl>
                                        <p:attrNameLst>
                                          <p:attrName>style.visibility</p:attrName>
                                        </p:attrNameLst>
                                      </p:cBhvr>
                                      <p:to>
                                        <p:strVal val="hidden"/>
                                      </p:to>
                                    </p:set>
                                  </p:childTnLst>
                                </p:cTn>
                              </p:par>
                              <p:par>
                                <p:cTn id="71" presetID="2" presetClass="exit" presetSubtype="4" fill="hold" grpId="0" nodeType="withEffect">
                                  <p:stCondLst>
                                    <p:cond delay="0"/>
                                  </p:stCondLst>
                                  <p:childTnLst>
                                    <p:anim calcmode="lin" valueType="num">
                                      <p:cBhvr additive="base">
                                        <p:cTn id="72" dur="3000"/>
                                        <p:tgtEl>
                                          <p:spTgt spid="25"/>
                                        </p:tgtEl>
                                        <p:attrNameLst>
                                          <p:attrName>ppt_x</p:attrName>
                                        </p:attrNameLst>
                                      </p:cBhvr>
                                      <p:tavLst>
                                        <p:tav tm="0">
                                          <p:val>
                                            <p:strVal val="ppt_x"/>
                                          </p:val>
                                        </p:tav>
                                        <p:tav tm="100000">
                                          <p:val>
                                            <p:strVal val="ppt_x"/>
                                          </p:val>
                                        </p:tav>
                                      </p:tavLst>
                                    </p:anim>
                                    <p:anim calcmode="lin" valueType="num">
                                      <p:cBhvr additive="base">
                                        <p:cTn id="73" dur="3000"/>
                                        <p:tgtEl>
                                          <p:spTgt spid="25"/>
                                        </p:tgtEl>
                                        <p:attrNameLst>
                                          <p:attrName>ppt_y</p:attrName>
                                        </p:attrNameLst>
                                      </p:cBhvr>
                                      <p:tavLst>
                                        <p:tav tm="0">
                                          <p:val>
                                            <p:strVal val="ppt_y"/>
                                          </p:val>
                                        </p:tav>
                                        <p:tav tm="100000">
                                          <p:val>
                                            <p:strVal val="1+ppt_h/2"/>
                                          </p:val>
                                        </p:tav>
                                      </p:tavLst>
                                    </p:anim>
                                    <p:set>
                                      <p:cBhvr>
                                        <p:cTn id="74" dur="1" fill="hold">
                                          <p:stCondLst>
                                            <p:cond delay="2999"/>
                                          </p:stCondLst>
                                        </p:cTn>
                                        <p:tgtEl>
                                          <p:spTgt spid="25"/>
                                        </p:tgtEl>
                                        <p:attrNameLst>
                                          <p:attrName>style.visibility</p:attrName>
                                        </p:attrNameLst>
                                      </p:cBhvr>
                                      <p:to>
                                        <p:strVal val="hidden"/>
                                      </p:to>
                                    </p:set>
                                  </p:childTnLst>
                                </p:cTn>
                              </p:par>
                              <p:par>
                                <p:cTn id="75" presetID="2" presetClass="exit" presetSubtype="4" fill="hold" grpId="0" nodeType="withEffect">
                                  <p:stCondLst>
                                    <p:cond delay="0"/>
                                  </p:stCondLst>
                                  <p:childTnLst>
                                    <p:anim calcmode="lin" valueType="num">
                                      <p:cBhvr additive="base">
                                        <p:cTn id="76" dur="3000"/>
                                        <p:tgtEl>
                                          <p:spTgt spid="26"/>
                                        </p:tgtEl>
                                        <p:attrNameLst>
                                          <p:attrName>ppt_x</p:attrName>
                                        </p:attrNameLst>
                                      </p:cBhvr>
                                      <p:tavLst>
                                        <p:tav tm="0">
                                          <p:val>
                                            <p:strVal val="ppt_x"/>
                                          </p:val>
                                        </p:tav>
                                        <p:tav tm="100000">
                                          <p:val>
                                            <p:strVal val="ppt_x"/>
                                          </p:val>
                                        </p:tav>
                                      </p:tavLst>
                                    </p:anim>
                                    <p:anim calcmode="lin" valueType="num">
                                      <p:cBhvr additive="base">
                                        <p:cTn id="77" dur="3000"/>
                                        <p:tgtEl>
                                          <p:spTgt spid="26"/>
                                        </p:tgtEl>
                                        <p:attrNameLst>
                                          <p:attrName>ppt_y</p:attrName>
                                        </p:attrNameLst>
                                      </p:cBhvr>
                                      <p:tavLst>
                                        <p:tav tm="0">
                                          <p:val>
                                            <p:strVal val="ppt_y"/>
                                          </p:val>
                                        </p:tav>
                                        <p:tav tm="100000">
                                          <p:val>
                                            <p:strVal val="1+ppt_h/2"/>
                                          </p:val>
                                        </p:tav>
                                      </p:tavLst>
                                    </p:anim>
                                    <p:set>
                                      <p:cBhvr>
                                        <p:cTn id="78" dur="1" fill="hold">
                                          <p:stCondLst>
                                            <p:cond delay="2999"/>
                                          </p:stCondLst>
                                        </p:cTn>
                                        <p:tgtEl>
                                          <p:spTgt spid="26"/>
                                        </p:tgtEl>
                                        <p:attrNameLst>
                                          <p:attrName>style.visibility</p:attrName>
                                        </p:attrNameLst>
                                      </p:cBhvr>
                                      <p:to>
                                        <p:strVal val="hidden"/>
                                      </p:to>
                                    </p:set>
                                  </p:childTnLst>
                                </p:cTn>
                              </p:par>
                              <p:par>
                                <p:cTn id="79" presetID="2" presetClass="exit" presetSubtype="4" fill="hold" grpId="0" nodeType="withEffect">
                                  <p:stCondLst>
                                    <p:cond delay="0"/>
                                  </p:stCondLst>
                                  <p:childTnLst>
                                    <p:anim calcmode="lin" valueType="num">
                                      <p:cBhvr additive="base">
                                        <p:cTn id="80" dur="3000"/>
                                        <p:tgtEl>
                                          <p:spTgt spid="27"/>
                                        </p:tgtEl>
                                        <p:attrNameLst>
                                          <p:attrName>ppt_x</p:attrName>
                                        </p:attrNameLst>
                                      </p:cBhvr>
                                      <p:tavLst>
                                        <p:tav tm="0">
                                          <p:val>
                                            <p:strVal val="ppt_x"/>
                                          </p:val>
                                        </p:tav>
                                        <p:tav tm="100000">
                                          <p:val>
                                            <p:strVal val="ppt_x"/>
                                          </p:val>
                                        </p:tav>
                                      </p:tavLst>
                                    </p:anim>
                                    <p:anim calcmode="lin" valueType="num">
                                      <p:cBhvr additive="base">
                                        <p:cTn id="81" dur="3000"/>
                                        <p:tgtEl>
                                          <p:spTgt spid="27"/>
                                        </p:tgtEl>
                                        <p:attrNameLst>
                                          <p:attrName>ppt_y</p:attrName>
                                        </p:attrNameLst>
                                      </p:cBhvr>
                                      <p:tavLst>
                                        <p:tav tm="0">
                                          <p:val>
                                            <p:strVal val="ppt_y"/>
                                          </p:val>
                                        </p:tav>
                                        <p:tav tm="100000">
                                          <p:val>
                                            <p:strVal val="1+ppt_h/2"/>
                                          </p:val>
                                        </p:tav>
                                      </p:tavLst>
                                    </p:anim>
                                    <p:set>
                                      <p:cBhvr>
                                        <p:cTn id="82" dur="1" fill="hold">
                                          <p:stCondLst>
                                            <p:cond delay="2999"/>
                                          </p:stCondLst>
                                        </p:cTn>
                                        <p:tgtEl>
                                          <p:spTgt spid="27"/>
                                        </p:tgtEl>
                                        <p:attrNameLst>
                                          <p:attrName>style.visibility</p:attrName>
                                        </p:attrNameLst>
                                      </p:cBhvr>
                                      <p:to>
                                        <p:strVal val="hidden"/>
                                      </p:to>
                                    </p:set>
                                  </p:childTnLst>
                                </p:cTn>
                              </p:par>
                              <p:par>
                                <p:cTn id="83" presetID="2" presetClass="exit" presetSubtype="4" fill="hold" grpId="0" nodeType="withEffect">
                                  <p:stCondLst>
                                    <p:cond delay="0"/>
                                  </p:stCondLst>
                                  <p:childTnLst>
                                    <p:anim calcmode="lin" valueType="num">
                                      <p:cBhvr additive="base">
                                        <p:cTn id="84" dur="3000"/>
                                        <p:tgtEl>
                                          <p:spTgt spid="28"/>
                                        </p:tgtEl>
                                        <p:attrNameLst>
                                          <p:attrName>ppt_x</p:attrName>
                                        </p:attrNameLst>
                                      </p:cBhvr>
                                      <p:tavLst>
                                        <p:tav tm="0">
                                          <p:val>
                                            <p:strVal val="ppt_x"/>
                                          </p:val>
                                        </p:tav>
                                        <p:tav tm="100000">
                                          <p:val>
                                            <p:strVal val="ppt_x"/>
                                          </p:val>
                                        </p:tav>
                                      </p:tavLst>
                                    </p:anim>
                                    <p:anim calcmode="lin" valueType="num">
                                      <p:cBhvr additive="base">
                                        <p:cTn id="85" dur="3000"/>
                                        <p:tgtEl>
                                          <p:spTgt spid="28"/>
                                        </p:tgtEl>
                                        <p:attrNameLst>
                                          <p:attrName>ppt_y</p:attrName>
                                        </p:attrNameLst>
                                      </p:cBhvr>
                                      <p:tavLst>
                                        <p:tav tm="0">
                                          <p:val>
                                            <p:strVal val="ppt_y"/>
                                          </p:val>
                                        </p:tav>
                                        <p:tav tm="100000">
                                          <p:val>
                                            <p:strVal val="1+ppt_h/2"/>
                                          </p:val>
                                        </p:tav>
                                      </p:tavLst>
                                    </p:anim>
                                    <p:set>
                                      <p:cBhvr>
                                        <p:cTn id="86" dur="1" fill="hold">
                                          <p:stCondLst>
                                            <p:cond delay="2999"/>
                                          </p:stCondLst>
                                        </p:cTn>
                                        <p:tgtEl>
                                          <p:spTgt spid="28"/>
                                        </p:tgtEl>
                                        <p:attrNameLst>
                                          <p:attrName>style.visibility</p:attrName>
                                        </p:attrNameLst>
                                      </p:cBhvr>
                                      <p:to>
                                        <p:strVal val="hidden"/>
                                      </p:to>
                                    </p:set>
                                  </p:childTnLst>
                                </p:cTn>
                              </p:par>
                              <p:par>
                                <p:cTn id="87" presetID="2" presetClass="exit" presetSubtype="4" fill="hold" grpId="0" nodeType="withEffect">
                                  <p:stCondLst>
                                    <p:cond delay="0"/>
                                  </p:stCondLst>
                                  <p:childTnLst>
                                    <p:anim calcmode="lin" valueType="num">
                                      <p:cBhvr additive="base">
                                        <p:cTn id="88" dur="3000"/>
                                        <p:tgtEl>
                                          <p:spTgt spid="29"/>
                                        </p:tgtEl>
                                        <p:attrNameLst>
                                          <p:attrName>ppt_x</p:attrName>
                                        </p:attrNameLst>
                                      </p:cBhvr>
                                      <p:tavLst>
                                        <p:tav tm="0">
                                          <p:val>
                                            <p:strVal val="ppt_x"/>
                                          </p:val>
                                        </p:tav>
                                        <p:tav tm="100000">
                                          <p:val>
                                            <p:strVal val="ppt_x"/>
                                          </p:val>
                                        </p:tav>
                                      </p:tavLst>
                                    </p:anim>
                                    <p:anim calcmode="lin" valueType="num">
                                      <p:cBhvr additive="base">
                                        <p:cTn id="89" dur="3000"/>
                                        <p:tgtEl>
                                          <p:spTgt spid="29"/>
                                        </p:tgtEl>
                                        <p:attrNameLst>
                                          <p:attrName>ppt_y</p:attrName>
                                        </p:attrNameLst>
                                      </p:cBhvr>
                                      <p:tavLst>
                                        <p:tav tm="0">
                                          <p:val>
                                            <p:strVal val="ppt_y"/>
                                          </p:val>
                                        </p:tav>
                                        <p:tav tm="100000">
                                          <p:val>
                                            <p:strVal val="1+ppt_h/2"/>
                                          </p:val>
                                        </p:tav>
                                      </p:tavLst>
                                    </p:anim>
                                    <p:set>
                                      <p:cBhvr>
                                        <p:cTn id="90" dur="1" fill="hold">
                                          <p:stCondLst>
                                            <p:cond delay="2999"/>
                                          </p:stCondLst>
                                        </p:cTn>
                                        <p:tgtEl>
                                          <p:spTgt spid="29"/>
                                        </p:tgtEl>
                                        <p:attrNameLst>
                                          <p:attrName>style.visibility</p:attrName>
                                        </p:attrNameLst>
                                      </p:cBhvr>
                                      <p:to>
                                        <p:strVal val="hidden"/>
                                      </p:to>
                                    </p:set>
                                  </p:childTnLst>
                                </p:cTn>
                              </p:par>
                              <p:par>
                                <p:cTn id="91" presetID="2" presetClass="exit" presetSubtype="4" fill="hold" grpId="0" nodeType="withEffect">
                                  <p:stCondLst>
                                    <p:cond delay="0"/>
                                  </p:stCondLst>
                                  <p:childTnLst>
                                    <p:anim calcmode="lin" valueType="num">
                                      <p:cBhvr additive="base">
                                        <p:cTn id="92" dur="3000"/>
                                        <p:tgtEl>
                                          <p:spTgt spid="30"/>
                                        </p:tgtEl>
                                        <p:attrNameLst>
                                          <p:attrName>ppt_x</p:attrName>
                                        </p:attrNameLst>
                                      </p:cBhvr>
                                      <p:tavLst>
                                        <p:tav tm="0">
                                          <p:val>
                                            <p:strVal val="ppt_x"/>
                                          </p:val>
                                        </p:tav>
                                        <p:tav tm="100000">
                                          <p:val>
                                            <p:strVal val="ppt_x"/>
                                          </p:val>
                                        </p:tav>
                                      </p:tavLst>
                                    </p:anim>
                                    <p:anim calcmode="lin" valueType="num">
                                      <p:cBhvr additive="base">
                                        <p:cTn id="93" dur="3000"/>
                                        <p:tgtEl>
                                          <p:spTgt spid="30"/>
                                        </p:tgtEl>
                                        <p:attrNameLst>
                                          <p:attrName>ppt_y</p:attrName>
                                        </p:attrNameLst>
                                      </p:cBhvr>
                                      <p:tavLst>
                                        <p:tav tm="0">
                                          <p:val>
                                            <p:strVal val="ppt_y"/>
                                          </p:val>
                                        </p:tav>
                                        <p:tav tm="100000">
                                          <p:val>
                                            <p:strVal val="1+ppt_h/2"/>
                                          </p:val>
                                        </p:tav>
                                      </p:tavLst>
                                    </p:anim>
                                    <p:set>
                                      <p:cBhvr>
                                        <p:cTn id="94" dur="1" fill="hold">
                                          <p:stCondLst>
                                            <p:cond delay="2999"/>
                                          </p:stCondLst>
                                        </p:cTn>
                                        <p:tgtEl>
                                          <p:spTgt spid="30"/>
                                        </p:tgtEl>
                                        <p:attrNameLst>
                                          <p:attrName>style.visibility</p:attrName>
                                        </p:attrNameLst>
                                      </p:cBhvr>
                                      <p:to>
                                        <p:strVal val="hidden"/>
                                      </p:to>
                                    </p:set>
                                  </p:childTnLst>
                                </p:cTn>
                              </p:par>
                              <p:par>
                                <p:cTn id="95" presetID="2" presetClass="exit" presetSubtype="4" fill="hold" grpId="0" nodeType="withEffect">
                                  <p:stCondLst>
                                    <p:cond delay="0"/>
                                  </p:stCondLst>
                                  <p:childTnLst>
                                    <p:anim calcmode="lin" valueType="num">
                                      <p:cBhvr additive="base">
                                        <p:cTn id="96" dur="3000"/>
                                        <p:tgtEl>
                                          <p:spTgt spid="31"/>
                                        </p:tgtEl>
                                        <p:attrNameLst>
                                          <p:attrName>ppt_x</p:attrName>
                                        </p:attrNameLst>
                                      </p:cBhvr>
                                      <p:tavLst>
                                        <p:tav tm="0">
                                          <p:val>
                                            <p:strVal val="ppt_x"/>
                                          </p:val>
                                        </p:tav>
                                        <p:tav tm="100000">
                                          <p:val>
                                            <p:strVal val="ppt_x"/>
                                          </p:val>
                                        </p:tav>
                                      </p:tavLst>
                                    </p:anim>
                                    <p:anim calcmode="lin" valueType="num">
                                      <p:cBhvr additive="base">
                                        <p:cTn id="97" dur="3000"/>
                                        <p:tgtEl>
                                          <p:spTgt spid="31"/>
                                        </p:tgtEl>
                                        <p:attrNameLst>
                                          <p:attrName>ppt_y</p:attrName>
                                        </p:attrNameLst>
                                      </p:cBhvr>
                                      <p:tavLst>
                                        <p:tav tm="0">
                                          <p:val>
                                            <p:strVal val="ppt_y"/>
                                          </p:val>
                                        </p:tav>
                                        <p:tav tm="100000">
                                          <p:val>
                                            <p:strVal val="1+ppt_h/2"/>
                                          </p:val>
                                        </p:tav>
                                      </p:tavLst>
                                    </p:anim>
                                    <p:set>
                                      <p:cBhvr>
                                        <p:cTn id="98" dur="1" fill="hold">
                                          <p:stCondLst>
                                            <p:cond delay="2999"/>
                                          </p:stCondLst>
                                        </p:cTn>
                                        <p:tgtEl>
                                          <p:spTgt spid="31"/>
                                        </p:tgtEl>
                                        <p:attrNameLst>
                                          <p:attrName>style.visibility</p:attrName>
                                        </p:attrNameLst>
                                      </p:cBhvr>
                                      <p:to>
                                        <p:strVal val="hidden"/>
                                      </p:to>
                                    </p:set>
                                  </p:childTnLst>
                                </p:cTn>
                              </p:par>
                              <p:par>
                                <p:cTn id="99" presetID="2" presetClass="exit" presetSubtype="4" fill="hold" grpId="0" nodeType="withEffect">
                                  <p:stCondLst>
                                    <p:cond delay="0"/>
                                  </p:stCondLst>
                                  <p:childTnLst>
                                    <p:anim calcmode="lin" valueType="num">
                                      <p:cBhvr additive="base">
                                        <p:cTn id="100" dur="3000"/>
                                        <p:tgtEl>
                                          <p:spTgt spid="32"/>
                                        </p:tgtEl>
                                        <p:attrNameLst>
                                          <p:attrName>ppt_x</p:attrName>
                                        </p:attrNameLst>
                                      </p:cBhvr>
                                      <p:tavLst>
                                        <p:tav tm="0">
                                          <p:val>
                                            <p:strVal val="ppt_x"/>
                                          </p:val>
                                        </p:tav>
                                        <p:tav tm="100000">
                                          <p:val>
                                            <p:strVal val="ppt_x"/>
                                          </p:val>
                                        </p:tav>
                                      </p:tavLst>
                                    </p:anim>
                                    <p:anim calcmode="lin" valueType="num">
                                      <p:cBhvr additive="base">
                                        <p:cTn id="101" dur="3000"/>
                                        <p:tgtEl>
                                          <p:spTgt spid="32"/>
                                        </p:tgtEl>
                                        <p:attrNameLst>
                                          <p:attrName>ppt_y</p:attrName>
                                        </p:attrNameLst>
                                      </p:cBhvr>
                                      <p:tavLst>
                                        <p:tav tm="0">
                                          <p:val>
                                            <p:strVal val="ppt_y"/>
                                          </p:val>
                                        </p:tav>
                                        <p:tav tm="100000">
                                          <p:val>
                                            <p:strVal val="1+ppt_h/2"/>
                                          </p:val>
                                        </p:tav>
                                      </p:tavLst>
                                    </p:anim>
                                    <p:set>
                                      <p:cBhvr>
                                        <p:cTn id="102" dur="1" fill="hold">
                                          <p:stCondLst>
                                            <p:cond delay="2999"/>
                                          </p:stCondLst>
                                        </p:cTn>
                                        <p:tgtEl>
                                          <p:spTgt spid="32"/>
                                        </p:tgtEl>
                                        <p:attrNameLst>
                                          <p:attrName>style.visibility</p:attrName>
                                        </p:attrNameLst>
                                      </p:cBhvr>
                                      <p:to>
                                        <p:strVal val="hidden"/>
                                      </p:to>
                                    </p:set>
                                  </p:childTnLst>
                                </p:cTn>
                              </p:par>
                              <p:par>
                                <p:cTn id="103" presetID="2" presetClass="exit" presetSubtype="4" fill="hold" grpId="0" nodeType="withEffect">
                                  <p:stCondLst>
                                    <p:cond delay="0"/>
                                  </p:stCondLst>
                                  <p:childTnLst>
                                    <p:anim calcmode="lin" valueType="num">
                                      <p:cBhvr additive="base">
                                        <p:cTn id="104" dur="3000"/>
                                        <p:tgtEl>
                                          <p:spTgt spid="33"/>
                                        </p:tgtEl>
                                        <p:attrNameLst>
                                          <p:attrName>ppt_x</p:attrName>
                                        </p:attrNameLst>
                                      </p:cBhvr>
                                      <p:tavLst>
                                        <p:tav tm="0">
                                          <p:val>
                                            <p:strVal val="ppt_x"/>
                                          </p:val>
                                        </p:tav>
                                        <p:tav tm="100000">
                                          <p:val>
                                            <p:strVal val="ppt_x"/>
                                          </p:val>
                                        </p:tav>
                                      </p:tavLst>
                                    </p:anim>
                                    <p:anim calcmode="lin" valueType="num">
                                      <p:cBhvr additive="base">
                                        <p:cTn id="105" dur="3000"/>
                                        <p:tgtEl>
                                          <p:spTgt spid="33"/>
                                        </p:tgtEl>
                                        <p:attrNameLst>
                                          <p:attrName>ppt_y</p:attrName>
                                        </p:attrNameLst>
                                      </p:cBhvr>
                                      <p:tavLst>
                                        <p:tav tm="0">
                                          <p:val>
                                            <p:strVal val="ppt_y"/>
                                          </p:val>
                                        </p:tav>
                                        <p:tav tm="100000">
                                          <p:val>
                                            <p:strVal val="1+ppt_h/2"/>
                                          </p:val>
                                        </p:tav>
                                      </p:tavLst>
                                    </p:anim>
                                    <p:set>
                                      <p:cBhvr>
                                        <p:cTn id="106" dur="1" fill="hold">
                                          <p:stCondLst>
                                            <p:cond delay="2999"/>
                                          </p:stCondLst>
                                        </p:cTn>
                                        <p:tgtEl>
                                          <p:spTgt spid="33"/>
                                        </p:tgtEl>
                                        <p:attrNameLst>
                                          <p:attrName>style.visibility</p:attrName>
                                        </p:attrNameLst>
                                      </p:cBhvr>
                                      <p:to>
                                        <p:strVal val="hidden"/>
                                      </p:to>
                                    </p:set>
                                  </p:childTnLst>
                                </p:cTn>
                              </p:par>
                              <p:par>
                                <p:cTn id="107" presetID="2" presetClass="exit" presetSubtype="4" fill="hold" grpId="0" nodeType="withEffect">
                                  <p:stCondLst>
                                    <p:cond delay="0"/>
                                  </p:stCondLst>
                                  <p:childTnLst>
                                    <p:anim calcmode="lin" valueType="num">
                                      <p:cBhvr additive="base">
                                        <p:cTn id="108" dur="3000"/>
                                        <p:tgtEl>
                                          <p:spTgt spid="34"/>
                                        </p:tgtEl>
                                        <p:attrNameLst>
                                          <p:attrName>ppt_x</p:attrName>
                                        </p:attrNameLst>
                                      </p:cBhvr>
                                      <p:tavLst>
                                        <p:tav tm="0">
                                          <p:val>
                                            <p:strVal val="ppt_x"/>
                                          </p:val>
                                        </p:tav>
                                        <p:tav tm="100000">
                                          <p:val>
                                            <p:strVal val="ppt_x"/>
                                          </p:val>
                                        </p:tav>
                                      </p:tavLst>
                                    </p:anim>
                                    <p:anim calcmode="lin" valueType="num">
                                      <p:cBhvr additive="base">
                                        <p:cTn id="109" dur="3000"/>
                                        <p:tgtEl>
                                          <p:spTgt spid="34"/>
                                        </p:tgtEl>
                                        <p:attrNameLst>
                                          <p:attrName>ppt_y</p:attrName>
                                        </p:attrNameLst>
                                      </p:cBhvr>
                                      <p:tavLst>
                                        <p:tav tm="0">
                                          <p:val>
                                            <p:strVal val="ppt_y"/>
                                          </p:val>
                                        </p:tav>
                                        <p:tav tm="100000">
                                          <p:val>
                                            <p:strVal val="1+ppt_h/2"/>
                                          </p:val>
                                        </p:tav>
                                      </p:tavLst>
                                    </p:anim>
                                    <p:set>
                                      <p:cBhvr>
                                        <p:cTn id="110" dur="1" fill="hold">
                                          <p:stCondLst>
                                            <p:cond delay="2999"/>
                                          </p:stCondLst>
                                        </p:cTn>
                                        <p:tgtEl>
                                          <p:spTgt spid="34"/>
                                        </p:tgtEl>
                                        <p:attrNameLst>
                                          <p:attrName>style.visibility</p:attrName>
                                        </p:attrNameLst>
                                      </p:cBhvr>
                                      <p:to>
                                        <p:strVal val="hidden"/>
                                      </p:to>
                                    </p:set>
                                  </p:childTnLst>
                                </p:cTn>
                              </p:par>
                              <p:par>
                                <p:cTn id="111" presetID="2" presetClass="exit" presetSubtype="4" fill="hold" grpId="0" nodeType="withEffect">
                                  <p:stCondLst>
                                    <p:cond delay="0"/>
                                  </p:stCondLst>
                                  <p:childTnLst>
                                    <p:anim calcmode="lin" valueType="num">
                                      <p:cBhvr additive="base">
                                        <p:cTn id="112" dur="3000"/>
                                        <p:tgtEl>
                                          <p:spTgt spid="35"/>
                                        </p:tgtEl>
                                        <p:attrNameLst>
                                          <p:attrName>ppt_x</p:attrName>
                                        </p:attrNameLst>
                                      </p:cBhvr>
                                      <p:tavLst>
                                        <p:tav tm="0">
                                          <p:val>
                                            <p:strVal val="ppt_x"/>
                                          </p:val>
                                        </p:tav>
                                        <p:tav tm="100000">
                                          <p:val>
                                            <p:strVal val="ppt_x"/>
                                          </p:val>
                                        </p:tav>
                                      </p:tavLst>
                                    </p:anim>
                                    <p:anim calcmode="lin" valueType="num">
                                      <p:cBhvr additive="base">
                                        <p:cTn id="113" dur="3000"/>
                                        <p:tgtEl>
                                          <p:spTgt spid="35"/>
                                        </p:tgtEl>
                                        <p:attrNameLst>
                                          <p:attrName>ppt_y</p:attrName>
                                        </p:attrNameLst>
                                      </p:cBhvr>
                                      <p:tavLst>
                                        <p:tav tm="0">
                                          <p:val>
                                            <p:strVal val="ppt_y"/>
                                          </p:val>
                                        </p:tav>
                                        <p:tav tm="100000">
                                          <p:val>
                                            <p:strVal val="1+ppt_h/2"/>
                                          </p:val>
                                        </p:tav>
                                      </p:tavLst>
                                    </p:anim>
                                    <p:set>
                                      <p:cBhvr>
                                        <p:cTn id="114" dur="1" fill="hold">
                                          <p:stCondLst>
                                            <p:cond delay="2999"/>
                                          </p:stCondLst>
                                        </p:cTn>
                                        <p:tgtEl>
                                          <p:spTgt spid="35"/>
                                        </p:tgtEl>
                                        <p:attrNameLst>
                                          <p:attrName>style.visibility</p:attrName>
                                        </p:attrNameLst>
                                      </p:cBhvr>
                                      <p:to>
                                        <p:strVal val="hidden"/>
                                      </p:to>
                                    </p:set>
                                  </p:childTnLst>
                                </p:cTn>
                              </p:par>
                              <p:par>
                                <p:cTn id="115" presetID="2" presetClass="exit" presetSubtype="4" fill="hold" grpId="0" nodeType="withEffect">
                                  <p:stCondLst>
                                    <p:cond delay="0"/>
                                  </p:stCondLst>
                                  <p:childTnLst>
                                    <p:anim calcmode="lin" valueType="num">
                                      <p:cBhvr additive="base">
                                        <p:cTn id="116" dur="3000"/>
                                        <p:tgtEl>
                                          <p:spTgt spid="36"/>
                                        </p:tgtEl>
                                        <p:attrNameLst>
                                          <p:attrName>ppt_x</p:attrName>
                                        </p:attrNameLst>
                                      </p:cBhvr>
                                      <p:tavLst>
                                        <p:tav tm="0">
                                          <p:val>
                                            <p:strVal val="ppt_x"/>
                                          </p:val>
                                        </p:tav>
                                        <p:tav tm="100000">
                                          <p:val>
                                            <p:strVal val="ppt_x"/>
                                          </p:val>
                                        </p:tav>
                                      </p:tavLst>
                                    </p:anim>
                                    <p:anim calcmode="lin" valueType="num">
                                      <p:cBhvr additive="base">
                                        <p:cTn id="117" dur="3000"/>
                                        <p:tgtEl>
                                          <p:spTgt spid="36"/>
                                        </p:tgtEl>
                                        <p:attrNameLst>
                                          <p:attrName>ppt_y</p:attrName>
                                        </p:attrNameLst>
                                      </p:cBhvr>
                                      <p:tavLst>
                                        <p:tav tm="0">
                                          <p:val>
                                            <p:strVal val="ppt_y"/>
                                          </p:val>
                                        </p:tav>
                                        <p:tav tm="100000">
                                          <p:val>
                                            <p:strVal val="1+ppt_h/2"/>
                                          </p:val>
                                        </p:tav>
                                      </p:tavLst>
                                    </p:anim>
                                    <p:set>
                                      <p:cBhvr>
                                        <p:cTn id="118" dur="1" fill="hold">
                                          <p:stCondLst>
                                            <p:cond delay="2999"/>
                                          </p:stCondLst>
                                        </p:cTn>
                                        <p:tgtEl>
                                          <p:spTgt spid="36"/>
                                        </p:tgtEl>
                                        <p:attrNameLst>
                                          <p:attrName>style.visibility</p:attrName>
                                        </p:attrNameLst>
                                      </p:cBhvr>
                                      <p:to>
                                        <p:strVal val="hidden"/>
                                      </p:to>
                                    </p:set>
                                  </p:childTnLst>
                                </p:cTn>
                              </p:par>
                              <p:par>
                                <p:cTn id="119" presetID="2" presetClass="exit" presetSubtype="4" fill="hold" grpId="0" nodeType="withEffect">
                                  <p:stCondLst>
                                    <p:cond delay="0"/>
                                  </p:stCondLst>
                                  <p:childTnLst>
                                    <p:anim calcmode="lin" valueType="num">
                                      <p:cBhvr additive="base">
                                        <p:cTn id="120" dur="3000"/>
                                        <p:tgtEl>
                                          <p:spTgt spid="37"/>
                                        </p:tgtEl>
                                        <p:attrNameLst>
                                          <p:attrName>ppt_x</p:attrName>
                                        </p:attrNameLst>
                                      </p:cBhvr>
                                      <p:tavLst>
                                        <p:tav tm="0">
                                          <p:val>
                                            <p:strVal val="ppt_x"/>
                                          </p:val>
                                        </p:tav>
                                        <p:tav tm="100000">
                                          <p:val>
                                            <p:strVal val="ppt_x"/>
                                          </p:val>
                                        </p:tav>
                                      </p:tavLst>
                                    </p:anim>
                                    <p:anim calcmode="lin" valueType="num">
                                      <p:cBhvr additive="base">
                                        <p:cTn id="121" dur="3000"/>
                                        <p:tgtEl>
                                          <p:spTgt spid="37"/>
                                        </p:tgtEl>
                                        <p:attrNameLst>
                                          <p:attrName>ppt_y</p:attrName>
                                        </p:attrNameLst>
                                      </p:cBhvr>
                                      <p:tavLst>
                                        <p:tav tm="0">
                                          <p:val>
                                            <p:strVal val="ppt_y"/>
                                          </p:val>
                                        </p:tav>
                                        <p:tav tm="100000">
                                          <p:val>
                                            <p:strVal val="1+ppt_h/2"/>
                                          </p:val>
                                        </p:tav>
                                      </p:tavLst>
                                    </p:anim>
                                    <p:set>
                                      <p:cBhvr>
                                        <p:cTn id="122" dur="1" fill="hold">
                                          <p:stCondLst>
                                            <p:cond delay="2999"/>
                                          </p:stCondLst>
                                        </p:cTn>
                                        <p:tgtEl>
                                          <p:spTgt spid="37"/>
                                        </p:tgtEl>
                                        <p:attrNameLst>
                                          <p:attrName>style.visibility</p:attrName>
                                        </p:attrNameLst>
                                      </p:cBhvr>
                                      <p:to>
                                        <p:strVal val="hidden"/>
                                      </p:to>
                                    </p:set>
                                  </p:childTnLst>
                                </p:cTn>
                              </p:par>
                              <p:par>
                                <p:cTn id="123" presetID="2" presetClass="exit" presetSubtype="4" fill="hold" grpId="0" nodeType="withEffect">
                                  <p:stCondLst>
                                    <p:cond delay="0"/>
                                  </p:stCondLst>
                                  <p:childTnLst>
                                    <p:anim calcmode="lin" valueType="num">
                                      <p:cBhvr additive="base">
                                        <p:cTn id="124" dur="3000"/>
                                        <p:tgtEl>
                                          <p:spTgt spid="38"/>
                                        </p:tgtEl>
                                        <p:attrNameLst>
                                          <p:attrName>ppt_x</p:attrName>
                                        </p:attrNameLst>
                                      </p:cBhvr>
                                      <p:tavLst>
                                        <p:tav tm="0">
                                          <p:val>
                                            <p:strVal val="ppt_x"/>
                                          </p:val>
                                        </p:tav>
                                        <p:tav tm="100000">
                                          <p:val>
                                            <p:strVal val="ppt_x"/>
                                          </p:val>
                                        </p:tav>
                                      </p:tavLst>
                                    </p:anim>
                                    <p:anim calcmode="lin" valueType="num">
                                      <p:cBhvr additive="base">
                                        <p:cTn id="125" dur="3000"/>
                                        <p:tgtEl>
                                          <p:spTgt spid="38"/>
                                        </p:tgtEl>
                                        <p:attrNameLst>
                                          <p:attrName>ppt_y</p:attrName>
                                        </p:attrNameLst>
                                      </p:cBhvr>
                                      <p:tavLst>
                                        <p:tav tm="0">
                                          <p:val>
                                            <p:strVal val="ppt_y"/>
                                          </p:val>
                                        </p:tav>
                                        <p:tav tm="100000">
                                          <p:val>
                                            <p:strVal val="1+ppt_h/2"/>
                                          </p:val>
                                        </p:tav>
                                      </p:tavLst>
                                    </p:anim>
                                    <p:set>
                                      <p:cBhvr>
                                        <p:cTn id="126" dur="1" fill="hold">
                                          <p:stCondLst>
                                            <p:cond delay="2999"/>
                                          </p:stCondLst>
                                        </p:cTn>
                                        <p:tgtEl>
                                          <p:spTgt spid="38"/>
                                        </p:tgtEl>
                                        <p:attrNameLst>
                                          <p:attrName>style.visibility</p:attrName>
                                        </p:attrNameLst>
                                      </p:cBhvr>
                                      <p:to>
                                        <p:strVal val="hidden"/>
                                      </p:to>
                                    </p:set>
                                  </p:childTnLst>
                                </p:cTn>
                              </p:par>
                              <p:par>
                                <p:cTn id="127" presetID="17" presetClass="entr" presetSubtype="1"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3000" fill="hold"/>
                                        <p:tgtEl>
                                          <p:spTgt spid="2"/>
                                        </p:tgtEl>
                                        <p:attrNameLst>
                                          <p:attrName>ppt_x</p:attrName>
                                        </p:attrNameLst>
                                      </p:cBhvr>
                                      <p:tavLst>
                                        <p:tav tm="0">
                                          <p:val>
                                            <p:strVal val="#ppt_x"/>
                                          </p:val>
                                        </p:tav>
                                        <p:tav tm="100000">
                                          <p:val>
                                            <p:strVal val="#ppt_x"/>
                                          </p:val>
                                        </p:tav>
                                      </p:tavLst>
                                    </p:anim>
                                    <p:anim calcmode="lin" valueType="num">
                                      <p:cBhvr>
                                        <p:cTn id="130" dur="3000" fill="hold"/>
                                        <p:tgtEl>
                                          <p:spTgt spid="2"/>
                                        </p:tgtEl>
                                        <p:attrNameLst>
                                          <p:attrName>ppt_y</p:attrName>
                                        </p:attrNameLst>
                                      </p:cBhvr>
                                      <p:tavLst>
                                        <p:tav tm="0">
                                          <p:val>
                                            <p:strVal val="#ppt_y-#ppt_h/2"/>
                                          </p:val>
                                        </p:tav>
                                        <p:tav tm="100000">
                                          <p:val>
                                            <p:strVal val="#ppt_y"/>
                                          </p:val>
                                        </p:tav>
                                      </p:tavLst>
                                    </p:anim>
                                    <p:anim calcmode="lin" valueType="num">
                                      <p:cBhvr>
                                        <p:cTn id="131" dur="3000" fill="hold"/>
                                        <p:tgtEl>
                                          <p:spTgt spid="2"/>
                                        </p:tgtEl>
                                        <p:attrNameLst>
                                          <p:attrName>ppt_w</p:attrName>
                                        </p:attrNameLst>
                                      </p:cBhvr>
                                      <p:tavLst>
                                        <p:tav tm="0">
                                          <p:val>
                                            <p:strVal val="#ppt_w"/>
                                          </p:val>
                                        </p:tav>
                                        <p:tav tm="100000">
                                          <p:val>
                                            <p:strVal val="#ppt_w"/>
                                          </p:val>
                                        </p:tav>
                                      </p:tavLst>
                                    </p:anim>
                                    <p:anim calcmode="lin" valueType="num">
                                      <p:cBhvr>
                                        <p:cTn id="132"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4" name="3 CuadroTexto"/>
          <p:cNvSpPr txBox="1"/>
          <p:nvPr/>
        </p:nvSpPr>
        <p:spPr>
          <a:xfrm>
            <a:off x="2143108" y="2000246"/>
            <a:ext cx="5072098" cy="1107996"/>
          </a:xfrm>
          <a:prstGeom prst="rect">
            <a:avLst/>
          </a:prstGeom>
          <a:noFill/>
        </p:spPr>
        <p:txBody>
          <a:bodyPr wrap="square" rtlCol="0">
            <a:spAutoFit/>
          </a:bodyPr>
          <a:lstStyle/>
          <a:p>
            <a:pPr algn="ctr"/>
            <a:r>
              <a:rPr lang="es-PE" sz="1600" dirty="0" smtClean="0">
                <a:solidFill>
                  <a:srgbClr val="CCCCFF"/>
                </a:solidFill>
                <a:effectLst>
                  <a:outerShdw blurRad="38100" dist="38100" dir="2700000" algn="tl">
                    <a:srgbClr val="000000">
                      <a:alpha val="43137"/>
                    </a:srgbClr>
                  </a:outerShdw>
                </a:effectLst>
              </a:rPr>
              <a:t>Lo cierto es que no todo en esta vida se consigue fácilmente y necesitamos para salir adelante, mucha </a:t>
            </a:r>
            <a:r>
              <a:rPr lang="es-PE" sz="1600" b="1" dirty="0" smtClean="0">
                <a:solidFill>
                  <a:srgbClr val="CCCCFF"/>
                </a:solidFill>
                <a:effectLst>
                  <a:outerShdw blurRad="38100" dist="38100" dir="2700000" algn="tl">
                    <a:srgbClr val="000000">
                      <a:alpha val="43137"/>
                    </a:srgbClr>
                  </a:outerShdw>
                </a:effectLst>
              </a:rPr>
              <a:t>fuerza de voluntad y perseverancia</a:t>
            </a:r>
            <a:r>
              <a:rPr lang="es-PE" sz="1600" dirty="0" smtClean="0">
                <a:solidFill>
                  <a:srgbClr val="CCCCFF"/>
                </a:solidFill>
                <a:effectLst>
                  <a:outerShdw blurRad="38100" dist="38100" dir="2700000" algn="tl">
                    <a:srgbClr val="000000">
                      <a:alpha val="43137"/>
                    </a:srgbClr>
                  </a:outerShdw>
                </a:effectLst>
              </a:rPr>
              <a:t>.</a:t>
            </a:r>
          </a:p>
          <a:p>
            <a:pPr algn="ctr"/>
            <a:endParaRPr lang="es-PE" sz="1600" dirty="0">
              <a:solidFill>
                <a:srgbClr val="CCCCFF"/>
              </a:solidFill>
              <a:effectLst>
                <a:outerShdw blurRad="38100" dist="38100" dir="2700000" algn="tl">
                  <a:srgbClr val="000000">
                    <a:alpha val="43137"/>
                  </a:srgbClr>
                </a:outerShdw>
              </a:effectLst>
            </a:endParaRPr>
          </a:p>
        </p:txBody>
      </p:sp>
      <p:sp>
        <p:nvSpPr>
          <p:cNvPr id="5" name="4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611"/>
        </a:solidFill>
        <a:effectLst/>
      </p:bgPr>
    </p:bg>
    <p:spTree>
      <p:nvGrpSpPr>
        <p:cNvPr id="1" name=""/>
        <p:cNvGrpSpPr/>
        <p:nvPr/>
      </p:nvGrpSpPr>
      <p:grpSpPr>
        <a:xfrm>
          <a:off x="0" y="0"/>
          <a:ext cx="0" cy="0"/>
          <a:chOff x="0" y="0"/>
          <a:chExt cx="0" cy="0"/>
        </a:xfrm>
      </p:grpSpPr>
      <p:pic>
        <p:nvPicPr>
          <p:cNvPr id="2" name="1 Imagen" descr="sakura-tsvetenie-trava-sidit-plate-litso-aziatka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8"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8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071538"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876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785918"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14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500298"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2786082"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14324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500462"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85762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4214842"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27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457200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4929222"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528638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643602"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600076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6357982"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671514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7072362"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742952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7786742"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8143900"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8501090" y="785800"/>
            <a:ext cx="285752"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8786842" y="785800"/>
            <a:ext cx="357158" cy="3429024"/>
          </a:xfrm>
          <a:prstGeom prst="rect">
            <a:avLst/>
          </a:prstGeom>
          <a:gradFill flip="none" rotWithShape="1">
            <a:gsLst>
              <a:gs pos="60000">
                <a:schemeClr val="tx1"/>
              </a:gs>
              <a:gs pos="50000">
                <a:srgbClr val="FF0066">
                  <a:shade val="67500"/>
                  <a:satMod val="115000"/>
                </a:srgbClr>
              </a:gs>
              <a:gs pos="100000">
                <a:srgbClr val="FF0066">
                  <a:shade val="100000"/>
                  <a:satMod val="115000"/>
                </a:srgbClr>
              </a:gs>
            </a:gsLst>
            <a:lin ang="81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xit" presetSubtype="2"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ppt_y"/>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8" fill="hold" grpId="0"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0-ppt_w/2"/>
                                          </p:val>
                                        </p:tav>
                                      </p:tavLst>
                                    </p:anim>
                                    <p:anim calcmode="lin" valueType="num">
                                      <p:cBhvr additive="base">
                                        <p:cTn id="13" dur="3000"/>
                                        <p:tgtEl>
                                          <p:spTgt spid="4"/>
                                        </p:tgtEl>
                                        <p:attrNameLst>
                                          <p:attrName>ppt_y</p:attrName>
                                        </p:attrNameLst>
                                      </p:cBhvr>
                                      <p:tavLst>
                                        <p:tav tm="0">
                                          <p:val>
                                            <p:strVal val="ppt_y"/>
                                          </p:val>
                                        </p:tav>
                                        <p:tav tm="100000">
                                          <p:val>
                                            <p:strVal val="ppt_y"/>
                                          </p:val>
                                        </p:tav>
                                      </p:tavLst>
                                    </p:anim>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2" fill="hold" grpId="0"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ppt_y"/>
                                          </p:val>
                                        </p:tav>
                                      </p:tavLst>
                                    </p:anim>
                                    <p:set>
                                      <p:cBhvr>
                                        <p:cTn id="18" dur="1" fill="hold">
                                          <p:stCondLst>
                                            <p:cond delay="2999"/>
                                          </p:stCondLst>
                                        </p:cTn>
                                        <p:tgtEl>
                                          <p:spTgt spid="5"/>
                                        </p:tgtEl>
                                        <p:attrNameLst>
                                          <p:attrName>style.visibility</p:attrName>
                                        </p:attrNameLst>
                                      </p:cBhvr>
                                      <p:to>
                                        <p:strVal val="hidden"/>
                                      </p:to>
                                    </p:set>
                                  </p:childTnLst>
                                </p:cTn>
                              </p:par>
                              <p:par>
                                <p:cTn id="19" presetID="2" presetClass="exit" presetSubtype="8" fill="hold" grpId="0" nodeType="withEffect">
                                  <p:stCondLst>
                                    <p:cond delay="0"/>
                                  </p:stCondLst>
                                  <p:childTnLst>
                                    <p:anim calcmode="lin" valueType="num">
                                      <p:cBhvr additive="base">
                                        <p:cTn id="20" dur="3000"/>
                                        <p:tgtEl>
                                          <p:spTgt spid="6"/>
                                        </p:tgtEl>
                                        <p:attrNameLst>
                                          <p:attrName>ppt_x</p:attrName>
                                        </p:attrNameLst>
                                      </p:cBhvr>
                                      <p:tavLst>
                                        <p:tav tm="0">
                                          <p:val>
                                            <p:strVal val="ppt_x"/>
                                          </p:val>
                                        </p:tav>
                                        <p:tav tm="100000">
                                          <p:val>
                                            <p:strVal val="0-ppt_w/2"/>
                                          </p:val>
                                        </p:tav>
                                      </p:tavLst>
                                    </p:anim>
                                    <p:anim calcmode="lin" valueType="num">
                                      <p:cBhvr additive="base">
                                        <p:cTn id="21" dur="3000"/>
                                        <p:tgtEl>
                                          <p:spTgt spid="6"/>
                                        </p:tgtEl>
                                        <p:attrNameLst>
                                          <p:attrName>ppt_y</p:attrName>
                                        </p:attrNameLst>
                                      </p:cBhvr>
                                      <p:tavLst>
                                        <p:tav tm="0">
                                          <p:val>
                                            <p:strVal val="ppt_y"/>
                                          </p:val>
                                        </p:tav>
                                        <p:tav tm="100000">
                                          <p:val>
                                            <p:strVal val="ppt_y"/>
                                          </p:val>
                                        </p:tav>
                                      </p:tavLst>
                                    </p:anim>
                                    <p:set>
                                      <p:cBhvr>
                                        <p:cTn id="22" dur="1" fill="hold">
                                          <p:stCondLst>
                                            <p:cond delay="2999"/>
                                          </p:stCondLst>
                                        </p:cTn>
                                        <p:tgtEl>
                                          <p:spTgt spid="6"/>
                                        </p:tgtEl>
                                        <p:attrNameLst>
                                          <p:attrName>style.visibility</p:attrName>
                                        </p:attrNameLst>
                                      </p:cBhvr>
                                      <p:to>
                                        <p:strVal val="hidden"/>
                                      </p:to>
                                    </p:set>
                                  </p:childTnLst>
                                </p:cTn>
                              </p:par>
                              <p:par>
                                <p:cTn id="23" presetID="2" presetClass="exit" presetSubtype="2" fill="hold" grpId="0" nodeType="withEffect">
                                  <p:stCondLst>
                                    <p:cond delay="0"/>
                                  </p:stCondLst>
                                  <p:childTnLst>
                                    <p:anim calcmode="lin" valueType="num">
                                      <p:cBhvr additive="base">
                                        <p:cTn id="24" dur="3000"/>
                                        <p:tgtEl>
                                          <p:spTgt spid="7"/>
                                        </p:tgtEl>
                                        <p:attrNameLst>
                                          <p:attrName>ppt_x</p:attrName>
                                        </p:attrNameLst>
                                      </p:cBhvr>
                                      <p:tavLst>
                                        <p:tav tm="0">
                                          <p:val>
                                            <p:strVal val="ppt_x"/>
                                          </p:val>
                                        </p:tav>
                                        <p:tav tm="100000">
                                          <p:val>
                                            <p:strVal val="1+ppt_w/2"/>
                                          </p:val>
                                        </p:tav>
                                      </p:tavLst>
                                    </p:anim>
                                    <p:anim calcmode="lin" valueType="num">
                                      <p:cBhvr additive="base">
                                        <p:cTn id="25" dur="3000"/>
                                        <p:tgtEl>
                                          <p:spTgt spid="7"/>
                                        </p:tgtEl>
                                        <p:attrNameLst>
                                          <p:attrName>ppt_y</p:attrName>
                                        </p:attrNameLst>
                                      </p:cBhvr>
                                      <p:tavLst>
                                        <p:tav tm="0">
                                          <p:val>
                                            <p:strVal val="ppt_y"/>
                                          </p:val>
                                        </p:tav>
                                        <p:tav tm="100000">
                                          <p:val>
                                            <p:strVal val="ppt_y"/>
                                          </p:val>
                                        </p:tav>
                                      </p:tavLst>
                                    </p:anim>
                                    <p:set>
                                      <p:cBhvr>
                                        <p:cTn id="26" dur="1" fill="hold">
                                          <p:stCondLst>
                                            <p:cond delay="2999"/>
                                          </p:stCondLst>
                                        </p:cTn>
                                        <p:tgtEl>
                                          <p:spTgt spid="7"/>
                                        </p:tgtEl>
                                        <p:attrNameLst>
                                          <p:attrName>style.visibility</p:attrName>
                                        </p:attrNameLst>
                                      </p:cBhvr>
                                      <p:to>
                                        <p:strVal val="hidden"/>
                                      </p:to>
                                    </p:set>
                                  </p:childTnLst>
                                </p:cTn>
                              </p:par>
                              <p:par>
                                <p:cTn id="27" presetID="2" presetClass="exit" presetSubtype="8" fill="hold" grpId="0" nodeType="withEffect">
                                  <p:stCondLst>
                                    <p:cond delay="0"/>
                                  </p:stCondLst>
                                  <p:childTnLst>
                                    <p:anim calcmode="lin" valueType="num">
                                      <p:cBhvr additive="base">
                                        <p:cTn id="28" dur="3000"/>
                                        <p:tgtEl>
                                          <p:spTgt spid="8"/>
                                        </p:tgtEl>
                                        <p:attrNameLst>
                                          <p:attrName>ppt_x</p:attrName>
                                        </p:attrNameLst>
                                      </p:cBhvr>
                                      <p:tavLst>
                                        <p:tav tm="0">
                                          <p:val>
                                            <p:strVal val="ppt_x"/>
                                          </p:val>
                                        </p:tav>
                                        <p:tav tm="100000">
                                          <p:val>
                                            <p:strVal val="0-ppt_w/2"/>
                                          </p:val>
                                        </p:tav>
                                      </p:tavLst>
                                    </p:anim>
                                    <p:anim calcmode="lin" valueType="num">
                                      <p:cBhvr additive="base">
                                        <p:cTn id="29" dur="3000"/>
                                        <p:tgtEl>
                                          <p:spTgt spid="8"/>
                                        </p:tgtEl>
                                        <p:attrNameLst>
                                          <p:attrName>ppt_y</p:attrName>
                                        </p:attrNameLst>
                                      </p:cBhvr>
                                      <p:tavLst>
                                        <p:tav tm="0">
                                          <p:val>
                                            <p:strVal val="ppt_y"/>
                                          </p:val>
                                        </p:tav>
                                        <p:tav tm="100000">
                                          <p:val>
                                            <p:strVal val="ppt_y"/>
                                          </p:val>
                                        </p:tav>
                                      </p:tavLst>
                                    </p:anim>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2" fill="hold" grpId="0" nodeType="withEffect">
                                  <p:stCondLst>
                                    <p:cond delay="0"/>
                                  </p:stCondLst>
                                  <p:childTnLst>
                                    <p:anim calcmode="lin" valueType="num">
                                      <p:cBhvr additive="base">
                                        <p:cTn id="32" dur="3000"/>
                                        <p:tgtEl>
                                          <p:spTgt spid="9"/>
                                        </p:tgtEl>
                                        <p:attrNameLst>
                                          <p:attrName>ppt_x</p:attrName>
                                        </p:attrNameLst>
                                      </p:cBhvr>
                                      <p:tavLst>
                                        <p:tav tm="0">
                                          <p:val>
                                            <p:strVal val="ppt_x"/>
                                          </p:val>
                                        </p:tav>
                                        <p:tav tm="100000">
                                          <p:val>
                                            <p:strVal val="1+ppt_w/2"/>
                                          </p:val>
                                        </p:tav>
                                      </p:tavLst>
                                    </p:anim>
                                    <p:anim calcmode="lin" valueType="num">
                                      <p:cBhvr additive="base">
                                        <p:cTn id="33" dur="3000"/>
                                        <p:tgtEl>
                                          <p:spTgt spid="9"/>
                                        </p:tgtEl>
                                        <p:attrNameLst>
                                          <p:attrName>ppt_y</p:attrName>
                                        </p:attrNameLst>
                                      </p:cBhvr>
                                      <p:tavLst>
                                        <p:tav tm="0">
                                          <p:val>
                                            <p:strVal val="ppt_y"/>
                                          </p:val>
                                        </p:tav>
                                        <p:tav tm="100000">
                                          <p:val>
                                            <p:strVal val="ppt_y"/>
                                          </p:val>
                                        </p:tav>
                                      </p:tavLst>
                                    </p:anim>
                                    <p:set>
                                      <p:cBhvr>
                                        <p:cTn id="34" dur="1" fill="hold">
                                          <p:stCondLst>
                                            <p:cond delay="2999"/>
                                          </p:stCondLst>
                                        </p:cTn>
                                        <p:tgtEl>
                                          <p:spTgt spid="9"/>
                                        </p:tgtEl>
                                        <p:attrNameLst>
                                          <p:attrName>style.visibility</p:attrName>
                                        </p:attrNameLst>
                                      </p:cBhvr>
                                      <p:to>
                                        <p:strVal val="hidden"/>
                                      </p:to>
                                    </p:set>
                                  </p:childTnLst>
                                </p:cTn>
                              </p:par>
                              <p:par>
                                <p:cTn id="35" presetID="2" presetClass="exit" presetSubtype="8" fill="hold" grpId="0" nodeType="withEffect">
                                  <p:stCondLst>
                                    <p:cond delay="0"/>
                                  </p:stCondLst>
                                  <p:childTnLst>
                                    <p:anim calcmode="lin" valueType="num">
                                      <p:cBhvr additive="base">
                                        <p:cTn id="36" dur="3000"/>
                                        <p:tgtEl>
                                          <p:spTgt spid="10"/>
                                        </p:tgtEl>
                                        <p:attrNameLst>
                                          <p:attrName>ppt_x</p:attrName>
                                        </p:attrNameLst>
                                      </p:cBhvr>
                                      <p:tavLst>
                                        <p:tav tm="0">
                                          <p:val>
                                            <p:strVal val="ppt_x"/>
                                          </p:val>
                                        </p:tav>
                                        <p:tav tm="100000">
                                          <p:val>
                                            <p:strVal val="0-ppt_w/2"/>
                                          </p:val>
                                        </p:tav>
                                      </p:tavLst>
                                    </p:anim>
                                    <p:anim calcmode="lin" valueType="num">
                                      <p:cBhvr additive="base">
                                        <p:cTn id="37" dur="3000"/>
                                        <p:tgtEl>
                                          <p:spTgt spid="10"/>
                                        </p:tgtEl>
                                        <p:attrNameLst>
                                          <p:attrName>ppt_y</p:attrName>
                                        </p:attrNameLst>
                                      </p:cBhvr>
                                      <p:tavLst>
                                        <p:tav tm="0">
                                          <p:val>
                                            <p:strVal val="ppt_y"/>
                                          </p:val>
                                        </p:tav>
                                        <p:tav tm="100000">
                                          <p:val>
                                            <p:strVal val="ppt_y"/>
                                          </p:val>
                                        </p:tav>
                                      </p:tavLst>
                                    </p:anim>
                                    <p:set>
                                      <p:cBhvr>
                                        <p:cTn id="38" dur="1" fill="hold">
                                          <p:stCondLst>
                                            <p:cond delay="2999"/>
                                          </p:stCondLst>
                                        </p:cTn>
                                        <p:tgtEl>
                                          <p:spTgt spid="10"/>
                                        </p:tgtEl>
                                        <p:attrNameLst>
                                          <p:attrName>style.visibility</p:attrName>
                                        </p:attrNameLst>
                                      </p:cBhvr>
                                      <p:to>
                                        <p:strVal val="hidden"/>
                                      </p:to>
                                    </p:set>
                                  </p:childTnLst>
                                </p:cTn>
                              </p:par>
                              <p:par>
                                <p:cTn id="39" presetID="2" presetClass="exit" presetSubtype="2" fill="hold" grpId="0" nodeType="withEffect">
                                  <p:stCondLst>
                                    <p:cond delay="0"/>
                                  </p:stCondLst>
                                  <p:childTnLst>
                                    <p:anim calcmode="lin" valueType="num">
                                      <p:cBhvr additive="base">
                                        <p:cTn id="40" dur="3000"/>
                                        <p:tgtEl>
                                          <p:spTgt spid="11"/>
                                        </p:tgtEl>
                                        <p:attrNameLst>
                                          <p:attrName>ppt_x</p:attrName>
                                        </p:attrNameLst>
                                      </p:cBhvr>
                                      <p:tavLst>
                                        <p:tav tm="0">
                                          <p:val>
                                            <p:strVal val="ppt_x"/>
                                          </p:val>
                                        </p:tav>
                                        <p:tav tm="100000">
                                          <p:val>
                                            <p:strVal val="1+ppt_w/2"/>
                                          </p:val>
                                        </p:tav>
                                      </p:tavLst>
                                    </p:anim>
                                    <p:anim calcmode="lin" valueType="num">
                                      <p:cBhvr additive="base">
                                        <p:cTn id="41" dur="3000"/>
                                        <p:tgtEl>
                                          <p:spTgt spid="11"/>
                                        </p:tgtEl>
                                        <p:attrNameLst>
                                          <p:attrName>ppt_y</p:attrName>
                                        </p:attrNameLst>
                                      </p:cBhvr>
                                      <p:tavLst>
                                        <p:tav tm="0">
                                          <p:val>
                                            <p:strVal val="ppt_y"/>
                                          </p:val>
                                        </p:tav>
                                        <p:tav tm="100000">
                                          <p:val>
                                            <p:strVal val="ppt_y"/>
                                          </p:val>
                                        </p:tav>
                                      </p:tavLst>
                                    </p:anim>
                                    <p:set>
                                      <p:cBhvr>
                                        <p:cTn id="42" dur="1" fill="hold">
                                          <p:stCondLst>
                                            <p:cond delay="2999"/>
                                          </p:stCondLst>
                                        </p:cTn>
                                        <p:tgtEl>
                                          <p:spTgt spid="11"/>
                                        </p:tgtEl>
                                        <p:attrNameLst>
                                          <p:attrName>style.visibility</p:attrName>
                                        </p:attrNameLst>
                                      </p:cBhvr>
                                      <p:to>
                                        <p:strVal val="hidden"/>
                                      </p:to>
                                    </p:set>
                                  </p:childTnLst>
                                </p:cTn>
                              </p:par>
                              <p:par>
                                <p:cTn id="43" presetID="2" presetClass="exit" presetSubtype="8" fill="hold" grpId="0" nodeType="withEffect">
                                  <p:stCondLst>
                                    <p:cond delay="0"/>
                                  </p:stCondLst>
                                  <p:childTnLst>
                                    <p:anim calcmode="lin" valueType="num">
                                      <p:cBhvr additive="base">
                                        <p:cTn id="44" dur="3000"/>
                                        <p:tgtEl>
                                          <p:spTgt spid="12"/>
                                        </p:tgtEl>
                                        <p:attrNameLst>
                                          <p:attrName>ppt_x</p:attrName>
                                        </p:attrNameLst>
                                      </p:cBhvr>
                                      <p:tavLst>
                                        <p:tav tm="0">
                                          <p:val>
                                            <p:strVal val="ppt_x"/>
                                          </p:val>
                                        </p:tav>
                                        <p:tav tm="100000">
                                          <p:val>
                                            <p:strVal val="0-ppt_w/2"/>
                                          </p:val>
                                        </p:tav>
                                      </p:tavLst>
                                    </p:anim>
                                    <p:anim calcmode="lin" valueType="num">
                                      <p:cBhvr additive="base">
                                        <p:cTn id="45" dur="3000"/>
                                        <p:tgtEl>
                                          <p:spTgt spid="12"/>
                                        </p:tgtEl>
                                        <p:attrNameLst>
                                          <p:attrName>ppt_y</p:attrName>
                                        </p:attrNameLst>
                                      </p:cBhvr>
                                      <p:tavLst>
                                        <p:tav tm="0">
                                          <p:val>
                                            <p:strVal val="ppt_y"/>
                                          </p:val>
                                        </p:tav>
                                        <p:tav tm="100000">
                                          <p:val>
                                            <p:strVal val="ppt_y"/>
                                          </p:val>
                                        </p:tav>
                                      </p:tavLst>
                                    </p:anim>
                                    <p:set>
                                      <p:cBhvr>
                                        <p:cTn id="46" dur="1" fill="hold">
                                          <p:stCondLst>
                                            <p:cond delay="2999"/>
                                          </p:stCondLst>
                                        </p:cTn>
                                        <p:tgtEl>
                                          <p:spTgt spid="12"/>
                                        </p:tgtEl>
                                        <p:attrNameLst>
                                          <p:attrName>style.visibility</p:attrName>
                                        </p:attrNameLst>
                                      </p:cBhvr>
                                      <p:to>
                                        <p:strVal val="hidden"/>
                                      </p:to>
                                    </p:set>
                                  </p:childTnLst>
                                </p:cTn>
                              </p:par>
                              <p:par>
                                <p:cTn id="47" presetID="2" presetClass="exit" presetSubtype="2" fill="hold" grpId="0" nodeType="withEffect">
                                  <p:stCondLst>
                                    <p:cond delay="0"/>
                                  </p:stCondLst>
                                  <p:childTnLst>
                                    <p:anim calcmode="lin" valueType="num">
                                      <p:cBhvr additive="base">
                                        <p:cTn id="48" dur="3000"/>
                                        <p:tgtEl>
                                          <p:spTgt spid="13"/>
                                        </p:tgtEl>
                                        <p:attrNameLst>
                                          <p:attrName>ppt_x</p:attrName>
                                        </p:attrNameLst>
                                      </p:cBhvr>
                                      <p:tavLst>
                                        <p:tav tm="0">
                                          <p:val>
                                            <p:strVal val="ppt_x"/>
                                          </p:val>
                                        </p:tav>
                                        <p:tav tm="100000">
                                          <p:val>
                                            <p:strVal val="1+ppt_w/2"/>
                                          </p:val>
                                        </p:tav>
                                      </p:tavLst>
                                    </p:anim>
                                    <p:anim calcmode="lin" valueType="num">
                                      <p:cBhvr additive="base">
                                        <p:cTn id="49" dur="3000"/>
                                        <p:tgtEl>
                                          <p:spTgt spid="13"/>
                                        </p:tgtEl>
                                        <p:attrNameLst>
                                          <p:attrName>ppt_y</p:attrName>
                                        </p:attrNameLst>
                                      </p:cBhvr>
                                      <p:tavLst>
                                        <p:tav tm="0">
                                          <p:val>
                                            <p:strVal val="ppt_y"/>
                                          </p:val>
                                        </p:tav>
                                        <p:tav tm="100000">
                                          <p:val>
                                            <p:strVal val="ppt_y"/>
                                          </p:val>
                                        </p:tav>
                                      </p:tavLst>
                                    </p:anim>
                                    <p:set>
                                      <p:cBhvr>
                                        <p:cTn id="50" dur="1" fill="hold">
                                          <p:stCondLst>
                                            <p:cond delay="2999"/>
                                          </p:stCondLst>
                                        </p:cTn>
                                        <p:tgtEl>
                                          <p:spTgt spid="13"/>
                                        </p:tgtEl>
                                        <p:attrNameLst>
                                          <p:attrName>style.visibility</p:attrName>
                                        </p:attrNameLst>
                                      </p:cBhvr>
                                      <p:to>
                                        <p:strVal val="hidden"/>
                                      </p:to>
                                    </p:set>
                                  </p:childTnLst>
                                </p:cTn>
                              </p:par>
                              <p:par>
                                <p:cTn id="51" presetID="2" presetClass="exit" presetSubtype="8" fill="hold" grpId="0" nodeType="withEffect">
                                  <p:stCondLst>
                                    <p:cond delay="0"/>
                                  </p:stCondLst>
                                  <p:childTnLst>
                                    <p:anim calcmode="lin" valueType="num">
                                      <p:cBhvr additive="base">
                                        <p:cTn id="52" dur="3000"/>
                                        <p:tgtEl>
                                          <p:spTgt spid="14"/>
                                        </p:tgtEl>
                                        <p:attrNameLst>
                                          <p:attrName>ppt_x</p:attrName>
                                        </p:attrNameLst>
                                      </p:cBhvr>
                                      <p:tavLst>
                                        <p:tav tm="0">
                                          <p:val>
                                            <p:strVal val="ppt_x"/>
                                          </p:val>
                                        </p:tav>
                                        <p:tav tm="100000">
                                          <p:val>
                                            <p:strVal val="0-ppt_w/2"/>
                                          </p:val>
                                        </p:tav>
                                      </p:tavLst>
                                    </p:anim>
                                    <p:anim calcmode="lin" valueType="num">
                                      <p:cBhvr additive="base">
                                        <p:cTn id="53" dur="3000"/>
                                        <p:tgtEl>
                                          <p:spTgt spid="14"/>
                                        </p:tgtEl>
                                        <p:attrNameLst>
                                          <p:attrName>ppt_y</p:attrName>
                                        </p:attrNameLst>
                                      </p:cBhvr>
                                      <p:tavLst>
                                        <p:tav tm="0">
                                          <p:val>
                                            <p:strVal val="ppt_y"/>
                                          </p:val>
                                        </p:tav>
                                        <p:tav tm="100000">
                                          <p:val>
                                            <p:strVal val="ppt_y"/>
                                          </p:val>
                                        </p:tav>
                                      </p:tavLst>
                                    </p:anim>
                                    <p:set>
                                      <p:cBhvr>
                                        <p:cTn id="54" dur="1" fill="hold">
                                          <p:stCondLst>
                                            <p:cond delay="2999"/>
                                          </p:stCondLst>
                                        </p:cTn>
                                        <p:tgtEl>
                                          <p:spTgt spid="14"/>
                                        </p:tgtEl>
                                        <p:attrNameLst>
                                          <p:attrName>style.visibility</p:attrName>
                                        </p:attrNameLst>
                                      </p:cBhvr>
                                      <p:to>
                                        <p:strVal val="hidden"/>
                                      </p:to>
                                    </p:set>
                                  </p:childTnLst>
                                </p:cTn>
                              </p:par>
                              <p:par>
                                <p:cTn id="55" presetID="2" presetClass="exit" presetSubtype="2" fill="hold" grpId="0" nodeType="withEffect">
                                  <p:stCondLst>
                                    <p:cond delay="0"/>
                                  </p:stCondLst>
                                  <p:childTnLst>
                                    <p:anim calcmode="lin" valueType="num">
                                      <p:cBhvr additive="base">
                                        <p:cTn id="56" dur="3000"/>
                                        <p:tgtEl>
                                          <p:spTgt spid="15"/>
                                        </p:tgtEl>
                                        <p:attrNameLst>
                                          <p:attrName>ppt_x</p:attrName>
                                        </p:attrNameLst>
                                      </p:cBhvr>
                                      <p:tavLst>
                                        <p:tav tm="0">
                                          <p:val>
                                            <p:strVal val="ppt_x"/>
                                          </p:val>
                                        </p:tav>
                                        <p:tav tm="100000">
                                          <p:val>
                                            <p:strVal val="1+ppt_w/2"/>
                                          </p:val>
                                        </p:tav>
                                      </p:tavLst>
                                    </p:anim>
                                    <p:anim calcmode="lin" valueType="num">
                                      <p:cBhvr additive="base">
                                        <p:cTn id="57" dur="3000"/>
                                        <p:tgtEl>
                                          <p:spTgt spid="15"/>
                                        </p:tgtEl>
                                        <p:attrNameLst>
                                          <p:attrName>ppt_y</p:attrName>
                                        </p:attrNameLst>
                                      </p:cBhvr>
                                      <p:tavLst>
                                        <p:tav tm="0">
                                          <p:val>
                                            <p:strVal val="ppt_y"/>
                                          </p:val>
                                        </p:tav>
                                        <p:tav tm="100000">
                                          <p:val>
                                            <p:strVal val="ppt_y"/>
                                          </p:val>
                                        </p:tav>
                                      </p:tavLst>
                                    </p:anim>
                                    <p:set>
                                      <p:cBhvr>
                                        <p:cTn id="58" dur="1" fill="hold">
                                          <p:stCondLst>
                                            <p:cond delay="2999"/>
                                          </p:stCondLst>
                                        </p:cTn>
                                        <p:tgtEl>
                                          <p:spTgt spid="15"/>
                                        </p:tgtEl>
                                        <p:attrNameLst>
                                          <p:attrName>style.visibility</p:attrName>
                                        </p:attrNameLst>
                                      </p:cBhvr>
                                      <p:to>
                                        <p:strVal val="hidden"/>
                                      </p:to>
                                    </p:set>
                                  </p:childTnLst>
                                </p:cTn>
                              </p:par>
                              <p:par>
                                <p:cTn id="59" presetID="2" presetClass="exit" presetSubtype="8" fill="hold" grpId="0" nodeType="withEffect">
                                  <p:stCondLst>
                                    <p:cond delay="0"/>
                                  </p:stCondLst>
                                  <p:childTnLst>
                                    <p:anim calcmode="lin" valueType="num">
                                      <p:cBhvr additive="base">
                                        <p:cTn id="60" dur="3000"/>
                                        <p:tgtEl>
                                          <p:spTgt spid="16"/>
                                        </p:tgtEl>
                                        <p:attrNameLst>
                                          <p:attrName>ppt_x</p:attrName>
                                        </p:attrNameLst>
                                      </p:cBhvr>
                                      <p:tavLst>
                                        <p:tav tm="0">
                                          <p:val>
                                            <p:strVal val="ppt_x"/>
                                          </p:val>
                                        </p:tav>
                                        <p:tav tm="100000">
                                          <p:val>
                                            <p:strVal val="0-ppt_w/2"/>
                                          </p:val>
                                        </p:tav>
                                      </p:tavLst>
                                    </p:anim>
                                    <p:anim calcmode="lin" valueType="num">
                                      <p:cBhvr additive="base">
                                        <p:cTn id="61" dur="3000"/>
                                        <p:tgtEl>
                                          <p:spTgt spid="16"/>
                                        </p:tgtEl>
                                        <p:attrNameLst>
                                          <p:attrName>ppt_y</p:attrName>
                                        </p:attrNameLst>
                                      </p:cBhvr>
                                      <p:tavLst>
                                        <p:tav tm="0">
                                          <p:val>
                                            <p:strVal val="ppt_y"/>
                                          </p:val>
                                        </p:tav>
                                        <p:tav tm="100000">
                                          <p:val>
                                            <p:strVal val="ppt_y"/>
                                          </p:val>
                                        </p:tav>
                                      </p:tavLst>
                                    </p:anim>
                                    <p:set>
                                      <p:cBhvr>
                                        <p:cTn id="62" dur="1" fill="hold">
                                          <p:stCondLst>
                                            <p:cond delay="2999"/>
                                          </p:stCondLst>
                                        </p:cTn>
                                        <p:tgtEl>
                                          <p:spTgt spid="16"/>
                                        </p:tgtEl>
                                        <p:attrNameLst>
                                          <p:attrName>style.visibility</p:attrName>
                                        </p:attrNameLst>
                                      </p:cBhvr>
                                      <p:to>
                                        <p:strVal val="hidden"/>
                                      </p:to>
                                    </p:set>
                                  </p:childTnLst>
                                </p:cTn>
                              </p:par>
                              <p:par>
                                <p:cTn id="63" presetID="2" presetClass="exit" presetSubtype="2" fill="hold" grpId="0" nodeType="withEffect">
                                  <p:stCondLst>
                                    <p:cond delay="0"/>
                                  </p:stCondLst>
                                  <p:childTnLst>
                                    <p:anim calcmode="lin" valueType="num">
                                      <p:cBhvr additive="base">
                                        <p:cTn id="64" dur="3000"/>
                                        <p:tgtEl>
                                          <p:spTgt spid="17"/>
                                        </p:tgtEl>
                                        <p:attrNameLst>
                                          <p:attrName>ppt_x</p:attrName>
                                        </p:attrNameLst>
                                      </p:cBhvr>
                                      <p:tavLst>
                                        <p:tav tm="0">
                                          <p:val>
                                            <p:strVal val="ppt_x"/>
                                          </p:val>
                                        </p:tav>
                                        <p:tav tm="100000">
                                          <p:val>
                                            <p:strVal val="1+ppt_w/2"/>
                                          </p:val>
                                        </p:tav>
                                      </p:tavLst>
                                    </p:anim>
                                    <p:anim calcmode="lin" valueType="num">
                                      <p:cBhvr additive="base">
                                        <p:cTn id="65" dur="3000"/>
                                        <p:tgtEl>
                                          <p:spTgt spid="17"/>
                                        </p:tgtEl>
                                        <p:attrNameLst>
                                          <p:attrName>ppt_y</p:attrName>
                                        </p:attrNameLst>
                                      </p:cBhvr>
                                      <p:tavLst>
                                        <p:tav tm="0">
                                          <p:val>
                                            <p:strVal val="ppt_y"/>
                                          </p:val>
                                        </p:tav>
                                        <p:tav tm="100000">
                                          <p:val>
                                            <p:strVal val="ppt_y"/>
                                          </p:val>
                                        </p:tav>
                                      </p:tavLst>
                                    </p:anim>
                                    <p:set>
                                      <p:cBhvr>
                                        <p:cTn id="66" dur="1" fill="hold">
                                          <p:stCondLst>
                                            <p:cond delay="2999"/>
                                          </p:stCondLst>
                                        </p:cTn>
                                        <p:tgtEl>
                                          <p:spTgt spid="17"/>
                                        </p:tgtEl>
                                        <p:attrNameLst>
                                          <p:attrName>style.visibility</p:attrName>
                                        </p:attrNameLst>
                                      </p:cBhvr>
                                      <p:to>
                                        <p:strVal val="hidden"/>
                                      </p:to>
                                    </p:set>
                                  </p:childTnLst>
                                </p:cTn>
                              </p:par>
                              <p:par>
                                <p:cTn id="67" presetID="2" presetClass="exit" presetSubtype="8" fill="hold" grpId="0" nodeType="withEffect">
                                  <p:stCondLst>
                                    <p:cond delay="0"/>
                                  </p:stCondLst>
                                  <p:childTnLst>
                                    <p:anim calcmode="lin" valueType="num">
                                      <p:cBhvr additive="base">
                                        <p:cTn id="68" dur="3000"/>
                                        <p:tgtEl>
                                          <p:spTgt spid="18"/>
                                        </p:tgtEl>
                                        <p:attrNameLst>
                                          <p:attrName>ppt_x</p:attrName>
                                        </p:attrNameLst>
                                      </p:cBhvr>
                                      <p:tavLst>
                                        <p:tav tm="0">
                                          <p:val>
                                            <p:strVal val="ppt_x"/>
                                          </p:val>
                                        </p:tav>
                                        <p:tav tm="100000">
                                          <p:val>
                                            <p:strVal val="0-ppt_w/2"/>
                                          </p:val>
                                        </p:tav>
                                      </p:tavLst>
                                    </p:anim>
                                    <p:anim calcmode="lin" valueType="num">
                                      <p:cBhvr additive="base">
                                        <p:cTn id="69" dur="3000"/>
                                        <p:tgtEl>
                                          <p:spTgt spid="18"/>
                                        </p:tgtEl>
                                        <p:attrNameLst>
                                          <p:attrName>ppt_y</p:attrName>
                                        </p:attrNameLst>
                                      </p:cBhvr>
                                      <p:tavLst>
                                        <p:tav tm="0">
                                          <p:val>
                                            <p:strVal val="ppt_y"/>
                                          </p:val>
                                        </p:tav>
                                        <p:tav tm="100000">
                                          <p:val>
                                            <p:strVal val="ppt_y"/>
                                          </p:val>
                                        </p:tav>
                                      </p:tavLst>
                                    </p:anim>
                                    <p:set>
                                      <p:cBhvr>
                                        <p:cTn id="70" dur="1" fill="hold">
                                          <p:stCondLst>
                                            <p:cond delay="2999"/>
                                          </p:stCondLst>
                                        </p:cTn>
                                        <p:tgtEl>
                                          <p:spTgt spid="18"/>
                                        </p:tgtEl>
                                        <p:attrNameLst>
                                          <p:attrName>style.visibility</p:attrName>
                                        </p:attrNameLst>
                                      </p:cBhvr>
                                      <p:to>
                                        <p:strVal val="hidden"/>
                                      </p:to>
                                    </p:set>
                                  </p:childTnLst>
                                </p:cTn>
                              </p:par>
                              <p:par>
                                <p:cTn id="71" presetID="2" presetClass="exit" presetSubtype="2" fill="hold" grpId="0" nodeType="withEffect">
                                  <p:stCondLst>
                                    <p:cond delay="0"/>
                                  </p:stCondLst>
                                  <p:childTnLst>
                                    <p:anim calcmode="lin" valueType="num">
                                      <p:cBhvr additive="base">
                                        <p:cTn id="72" dur="3000"/>
                                        <p:tgtEl>
                                          <p:spTgt spid="19"/>
                                        </p:tgtEl>
                                        <p:attrNameLst>
                                          <p:attrName>ppt_x</p:attrName>
                                        </p:attrNameLst>
                                      </p:cBhvr>
                                      <p:tavLst>
                                        <p:tav tm="0">
                                          <p:val>
                                            <p:strVal val="ppt_x"/>
                                          </p:val>
                                        </p:tav>
                                        <p:tav tm="100000">
                                          <p:val>
                                            <p:strVal val="1+ppt_w/2"/>
                                          </p:val>
                                        </p:tav>
                                      </p:tavLst>
                                    </p:anim>
                                    <p:anim calcmode="lin" valueType="num">
                                      <p:cBhvr additive="base">
                                        <p:cTn id="73" dur="3000"/>
                                        <p:tgtEl>
                                          <p:spTgt spid="19"/>
                                        </p:tgtEl>
                                        <p:attrNameLst>
                                          <p:attrName>ppt_y</p:attrName>
                                        </p:attrNameLst>
                                      </p:cBhvr>
                                      <p:tavLst>
                                        <p:tav tm="0">
                                          <p:val>
                                            <p:strVal val="ppt_y"/>
                                          </p:val>
                                        </p:tav>
                                        <p:tav tm="100000">
                                          <p:val>
                                            <p:strVal val="ppt_y"/>
                                          </p:val>
                                        </p:tav>
                                      </p:tavLst>
                                    </p:anim>
                                    <p:set>
                                      <p:cBhvr>
                                        <p:cTn id="74" dur="1" fill="hold">
                                          <p:stCondLst>
                                            <p:cond delay="2999"/>
                                          </p:stCondLst>
                                        </p:cTn>
                                        <p:tgtEl>
                                          <p:spTgt spid="19"/>
                                        </p:tgtEl>
                                        <p:attrNameLst>
                                          <p:attrName>style.visibility</p:attrName>
                                        </p:attrNameLst>
                                      </p:cBhvr>
                                      <p:to>
                                        <p:strVal val="hidden"/>
                                      </p:to>
                                    </p:set>
                                  </p:childTnLst>
                                </p:cTn>
                              </p:par>
                              <p:par>
                                <p:cTn id="75" presetID="2" presetClass="exit" presetSubtype="8" fill="hold" grpId="0" nodeType="withEffect">
                                  <p:stCondLst>
                                    <p:cond delay="0"/>
                                  </p:stCondLst>
                                  <p:childTnLst>
                                    <p:anim calcmode="lin" valueType="num">
                                      <p:cBhvr additive="base">
                                        <p:cTn id="76" dur="3000"/>
                                        <p:tgtEl>
                                          <p:spTgt spid="20"/>
                                        </p:tgtEl>
                                        <p:attrNameLst>
                                          <p:attrName>ppt_x</p:attrName>
                                        </p:attrNameLst>
                                      </p:cBhvr>
                                      <p:tavLst>
                                        <p:tav tm="0">
                                          <p:val>
                                            <p:strVal val="ppt_x"/>
                                          </p:val>
                                        </p:tav>
                                        <p:tav tm="100000">
                                          <p:val>
                                            <p:strVal val="0-ppt_w/2"/>
                                          </p:val>
                                        </p:tav>
                                      </p:tavLst>
                                    </p:anim>
                                    <p:anim calcmode="lin" valueType="num">
                                      <p:cBhvr additive="base">
                                        <p:cTn id="77" dur="3000"/>
                                        <p:tgtEl>
                                          <p:spTgt spid="20"/>
                                        </p:tgtEl>
                                        <p:attrNameLst>
                                          <p:attrName>ppt_y</p:attrName>
                                        </p:attrNameLst>
                                      </p:cBhvr>
                                      <p:tavLst>
                                        <p:tav tm="0">
                                          <p:val>
                                            <p:strVal val="ppt_y"/>
                                          </p:val>
                                        </p:tav>
                                        <p:tav tm="100000">
                                          <p:val>
                                            <p:strVal val="ppt_y"/>
                                          </p:val>
                                        </p:tav>
                                      </p:tavLst>
                                    </p:anim>
                                    <p:set>
                                      <p:cBhvr>
                                        <p:cTn id="78" dur="1" fill="hold">
                                          <p:stCondLst>
                                            <p:cond delay="2999"/>
                                          </p:stCondLst>
                                        </p:cTn>
                                        <p:tgtEl>
                                          <p:spTgt spid="20"/>
                                        </p:tgtEl>
                                        <p:attrNameLst>
                                          <p:attrName>style.visibility</p:attrName>
                                        </p:attrNameLst>
                                      </p:cBhvr>
                                      <p:to>
                                        <p:strVal val="hidden"/>
                                      </p:to>
                                    </p:set>
                                  </p:childTnLst>
                                </p:cTn>
                              </p:par>
                              <p:par>
                                <p:cTn id="79" presetID="2" presetClass="exit" presetSubtype="2" fill="hold" grpId="0" nodeType="withEffect">
                                  <p:stCondLst>
                                    <p:cond delay="0"/>
                                  </p:stCondLst>
                                  <p:childTnLst>
                                    <p:anim calcmode="lin" valueType="num">
                                      <p:cBhvr additive="base">
                                        <p:cTn id="80" dur="3000"/>
                                        <p:tgtEl>
                                          <p:spTgt spid="21"/>
                                        </p:tgtEl>
                                        <p:attrNameLst>
                                          <p:attrName>ppt_x</p:attrName>
                                        </p:attrNameLst>
                                      </p:cBhvr>
                                      <p:tavLst>
                                        <p:tav tm="0">
                                          <p:val>
                                            <p:strVal val="ppt_x"/>
                                          </p:val>
                                        </p:tav>
                                        <p:tav tm="100000">
                                          <p:val>
                                            <p:strVal val="1+ppt_w/2"/>
                                          </p:val>
                                        </p:tav>
                                      </p:tavLst>
                                    </p:anim>
                                    <p:anim calcmode="lin" valueType="num">
                                      <p:cBhvr additive="base">
                                        <p:cTn id="81" dur="3000"/>
                                        <p:tgtEl>
                                          <p:spTgt spid="21"/>
                                        </p:tgtEl>
                                        <p:attrNameLst>
                                          <p:attrName>ppt_y</p:attrName>
                                        </p:attrNameLst>
                                      </p:cBhvr>
                                      <p:tavLst>
                                        <p:tav tm="0">
                                          <p:val>
                                            <p:strVal val="ppt_y"/>
                                          </p:val>
                                        </p:tav>
                                        <p:tav tm="100000">
                                          <p:val>
                                            <p:strVal val="ppt_y"/>
                                          </p:val>
                                        </p:tav>
                                      </p:tavLst>
                                    </p:anim>
                                    <p:set>
                                      <p:cBhvr>
                                        <p:cTn id="82" dur="1" fill="hold">
                                          <p:stCondLst>
                                            <p:cond delay="2999"/>
                                          </p:stCondLst>
                                        </p:cTn>
                                        <p:tgtEl>
                                          <p:spTgt spid="21"/>
                                        </p:tgtEl>
                                        <p:attrNameLst>
                                          <p:attrName>style.visibility</p:attrName>
                                        </p:attrNameLst>
                                      </p:cBhvr>
                                      <p:to>
                                        <p:strVal val="hidden"/>
                                      </p:to>
                                    </p:set>
                                  </p:childTnLst>
                                </p:cTn>
                              </p:par>
                              <p:par>
                                <p:cTn id="83" presetID="2" presetClass="exit" presetSubtype="8" fill="hold" grpId="0" nodeType="withEffect">
                                  <p:stCondLst>
                                    <p:cond delay="0"/>
                                  </p:stCondLst>
                                  <p:childTnLst>
                                    <p:anim calcmode="lin" valueType="num">
                                      <p:cBhvr additive="base">
                                        <p:cTn id="84" dur="3000"/>
                                        <p:tgtEl>
                                          <p:spTgt spid="22"/>
                                        </p:tgtEl>
                                        <p:attrNameLst>
                                          <p:attrName>ppt_x</p:attrName>
                                        </p:attrNameLst>
                                      </p:cBhvr>
                                      <p:tavLst>
                                        <p:tav tm="0">
                                          <p:val>
                                            <p:strVal val="ppt_x"/>
                                          </p:val>
                                        </p:tav>
                                        <p:tav tm="100000">
                                          <p:val>
                                            <p:strVal val="0-ppt_w/2"/>
                                          </p:val>
                                        </p:tav>
                                      </p:tavLst>
                                    </p:anim>
                                    <p:anim calcmode="lin" valueType="num">
                                      <p:cBhvr additive="base">
                                        <p:cTn id="85" dur="3000"/>
                                        <p:tgtEl>
                                          <p:spTgt spid="22"/>
                                        </p:tgtEl>
                                        <p:attrNameLst>
                                          <p:attrName>ppt_y</p:attrName>
                                        </p:attrNameLst>
                                      </p:cBhvr>
                                      <p:tavLst>
                                        <p:tav tm="0">
                                          <p:val>
                                            <p:strVal val="ppt_y"/>
                                          </p:val>
                                        </p:tav>
                                        <p:tav tm="100000">
                                          <p:val>
                                            <p:strVal val="ppt_y"/>
                                          </p:val>
                                        </p:tav>
                                      </p:tavLst>
                                    </p:anim>
                                    <p:set>
                                      <p:cBhvr>
                                        <p:cTn id="86" dur="1" fill="hold">
                                          <p:stCondLst>
                                            <p:cond delay="2999"/>
                                          </p:stCondLst>
                                        </p:cTn>
                                        <p:tgtEl>
                                          <p:spTgt spid="22"/>
                                        </p:tgtEl>
                                        <p:attrNameLst>
                                          <p:attrName>style.visibility</p:attrName>
                                        </p:attrNameLst>
                                      </p:cBhvr>
                                      <p:to>
                                        <p:strVal val="hidden"/>
                                      </p:to>
                                    </p:set>
                                  </p:childTnLst>
                                </p:cTn>
                              </p:par>
                              <p:par>
                                <p:cTn id="87" presetID="2" presetClass="exit" presetSubtype="2" fill="hold" grpId="0" nodeType="withEffect">
                                  <p:stCondLst>
                                    <p:cond delay="0"/>
                                  </p:stCondLst>
                                  <p:childTnLst>
                                    <p:anim calcmode="lin" valueType="num">
                                      <p:cBhvr additive="base">
                                        <p:cTn id="88" dur="3000"/>
                                        <p:tgtEl>
                                          <p:spTgt spid="23"/>
                                        </p:tgtEl>
                                        <p:attrNameLst>
                                          <p:attrName>ppt_x</p:attrName>
                                        </p:attrNameLst>
                                      </p:cBhvr>
                                      <p:tavLst>
                                        <p:tav tm="0">
                                          <p:val>
                                            <p:strVal val="ppt_x"/>
                                          </p:val>
                                        </p:tav>
                                        <p:tav tm="100000">
                                          <p:val>
                                            <p:strVal val="1+ppt_w/2"/>
                                          </p:val>
                                        </p:tav>
                                      </p:tavLst>
                                    </p:anim>
                                    <p:anim calcmode="lin" valueType="num">
                                      <p:cBhvr additive="base">
                                        <p:cTn id="89" dur="3000"/>
                                        <p:tgtEl>
                                          <p:spTgt spid="23"/>
                                        </p:tgtEl>
                                        <p:attrNameLst>
                                          <p:attrName>ppt_y</p:attrName>
                                        </p:attrNameLst>
                                      </p:cBhvr>
                                      <p:tavLst>
                                        <p:tav tm="0">
                                          <p:val>
                                            <p:strVal val="ppt_y"/>
                                          </p:val>
                                        </p:tav>
                                        <p:tav tm="100000">
                                          <p:val>
                                            <p:strVal val="ppt_y"/>
                                          </p:val>
                                        </p:tav>
                                      </p:tavLst>
                                    </p:anim>
                                    <p:set>
                                      <p:cBhvr>
                                        <p:cTn id="90" dur="1" fill="hold">
                                          <p:stCondLst>
                                            <p:cond delay="2999"/>
                                          </p:stCondLst>
                                        </p:cTn>
                                        <p:tgtEl>
                                          <p:spTgt spid="23"/>
                                        </p:tgtEl>
                                        <p:attrNameLst>
                                          <p:attrName>style.visibility</p:attrName>
                                        </p:attrNameLst>
                                      </p:cBhvr>
                                      <p:to>
                                        <p:strVal val="hidden"/>
                                      </p:to>
                                    </p:set>
                                  </p:childTnLst>
                                </p:cTn>
                              </p:par>
                              <p:par>
                                <p:cTn id="91" presetID="2" presetClass="exit" presetSubtype="8" fill="hold" grpId="0" nodeType="withEffect">
                                  <p:stCondLst>
                                    <p:cond delay="0"/>
                                  </p:stCondLst>
                                  <p:childTnLst>
                                    <p:anim calcmode="lin" valueType="num">
                                      <p:cBhvr additive="base">
                                        <p:cTn id="92" dur="3000"/>
                                        <p:tgtEl>
                                          <p:spTgt spid="24"/>
                                        </p:tgtEl>
                                        <p:attrNameLst>
                                          <p:attrName>ppt_x</p:attrName>
                                        </p:attrNameLst>
                                      </p:cBhvr>
                                      <p:tavLst>
                                        <p:tav tm="0">
                                          <p:val>
                                            <p:strVal val="ppt_x"/>
                                          </p:val>
                                        </p:tav>
                                        <p:tav tm="100000">
                                          <p:val>
                                            <p:strVal val="0-ppt_w/2"/>
                                          </p:val>
                                        </p:tav>
                                      </p:tavLst>
                                    </p:anim>
                                    <p:anim calcmode="lin" valueType="num">
                                      <p:cBhvr additive="base">
                                        <p:cTn id="93" dur="3000"/>
                                        <p:tgtEl>
                                          <p:spTgt spid="24"/>
                                        </p:tgtEl>
                                        <p:attrNameLst>
                                          <p:attrName>ppt_y</p:attrName>
                                        </p:attrNameLst>
                                      </p:cBhvr>
                                      <p:tavLst>
                                        <p:tav tm="0">
                                          <p:val>
                                            <p:strVal val="ppt_y"/>
                                          </p:val>
                                        </p:tav>
                                        <p:tav tm="100000">
                                          <p:val>
                                            <p:strVal val="ppt_y"/>
                                          </p:val>
                                        </p:tav>
                                      </p:tavLst>
                                    </p:anim>
                                    <p:set>
                                      <p:cBhvr>
                                        <p:cTn id="94" dur="1" fill="hold">
                                          <p:stCondLst>
                                            <p:cond delay="2999"/>
                                          </p:stCondLst>
                                        </p:cTn>
                                        <p:tgtEl>
                                          <p:spTgt spid="24"/>
                                        </p:tgtEl>
                                        <p:attrNameLst>
                                          <p:attrName>style.visibility</p:attrName>
                                        </p:attrNameLst>
                                      </p:cBhvr>
                                      <p:to>
                                        <p:strVal val="hidden"/>
                                      </p:to>
                                    </p:set>
                                  </p:childTnLst>
                                </p:cTn>
                              </p:par>
                              <p:par>
                                <p:cTn id="95" presetID="2" presetClass="exit" presetSubtype="2" fill="hold" grpId="0" nodeType="withEffect">
                                  <p:stCondLst>
                                    <p:cond delay="0"/>
                                  </p:stCondLst>
                                  <p:childTnLst>
                                    <p:anim calcmode="lin" valueType="num">
                                      <p:cBhvr additive="base">
                                        <p:cTn id="96" dur="3000"/>
                                        <p:tgtEl>
                                          <p:spTgt spid="25"/>
                                        </p:tgtEl>
                                        <p:attrNameLst>
                                          <p:attrName>ppt_x</p:attrName>
                                        </p:attrNameLst>
                                      </p:cBhvr>
                                      <p:tavLst>
                                        <p:tav tm="0">
                                          <p:val>
                                            <p:strVal val="ppt_x"/>
                                          </p:val>
                                        </p:tav>
                                        <p:tav tm="100000">
                                          <p:val>
                                            <p:strVal val="1+ppt_w/2"/>
                                          </p:val>
                                        </p:tav>
                                      </p:tavLst>
                                    </p:anim>
                                    <p:anim calcmode="lin" valueType="num">
                                      <p:cBhvr additive="base">
                                        <p:cTn id="97" dur="3000"/>
                                        <p:tgtEl>
                                          <p:spTgt spid="25"/>
                                        </p:tgtEl>
                                        <p:attrNameLst>
                                          <p:attrName>ppt_y</p:attrName>
                                        </p:attrNameLst>
                                      </p:cBhvr>
                                      <p:tavLst>
                                        <p:tav tm="0">
                                          <p:val>
                                            <p:strVal val="ppt_y"/>
                                          </p:val>
                                        </p:tav>
                                        <p:tav tm="100000">
                                          <p:val>
                                            <p:strVal val="ppt_y"/>
                                          </p:val>
                                        </p:tav>
                                      </p:tavLst>
                                    </p:anim>
                                    <p:set>
                                      <p:cBhvr>
                                        <p:cTn id="98" dur="1" fill="hold">
                                          <p:stCondLst>
                                            <p:cond delay="2999"/>
                                          </p:stCondLst>
                                        </p:cTn>
                                        <p:tgtEl>
                                          <p:spTgt spid="25"/>
                                        </p:tgtEl>
                                        <p:attrNameLst>
                                          <p:attrName>style.visibility</p:attrName>
                                        </p:attrNameLst>
                                      </p:cBhvr>
                                      <p:to>
                                        <p:strVal val="hidden"/>
                                      </p:to>
                                    </p:set>
                                  </p:childTnLst>
                                </p:cTn>
                              </p:par>
                              <p:par>
                                <p:cTn id="99" presetID="2" presetClass="exit" presetSubtype="8" fill="hold" grpId="0" nodeType="withEffect">
                                  <p:stCondLst>
                                    <p:cond delay="0"/>
                                  </p:stCondLst>
                                  <p:childTnLst>
                                    <p:anim calcmode="lin" valueType="num">
                                      <p:cBhvr additive="base">
                                        <p:cTn id="100" dur="3000"/>
                                        <p:tgtEl>
                                          <p:spTgt spid="26"/>
                                        </p:tgtEl>
                                        <p:attrNameLst>
                                          <p:attrName>ppt_x</p:attrName>
                                        </p:attrNameLst>
                                      </p:cBhvr>
                                      <p:tavLst>
                                        <p:tav tm="0">
                                          <p:val>
                                            <p:strVal val="ppt_x"/>
                                          </p:val>
                                        </p:tav>
                                        <p:tav tm="100000">
                                          <p:val>
                                            <p:strVal val="0-ppt_w/2"/>
                                          </p:val>
                                        </p:tav>
                                      </p:tavLst>
                                    </p:anim>
                                    <p:anim calcmode="lin" valueType="num">
                                      <p:cBhvr additive="base">
                                        <p:cTn id="101" dur="3000"/>
                                        <p:tgtEl>
                                          <p:spTgt spid="26"/>
                                        </p:tgtEl>
                                        <p:attrNameLst>
                                          <p:attrName>ppt_y</p:attrName>
                                        </p:attrNameLst>
                                      </p:cBhvr>
                                      <p:tavLst>
                                        <p:tav tm="0">
                                          <p:val>
                                            <p:strVal val="ppt_y"/>
                                          </p:val>
                                        </p:tav>
                                        <p:tav tm="100000">
                                          <p:val>
                                            <p:strVal val="ppt_y"/>
                                          </p:val>
                                        </p:tav>
                                      </p:tavLst>
                                    </p:anim>
                                    <p:set>
                                      <p:cBhvr>
                                        <p:cTn id="102" dur="1" fill="hold">
                                          <p:stCondLst>
                                            <p:cond delay="2999"/>
                                          </p:stCondLst>
                                        </p:cTn>
                                        <p:tgtEl>
                                          <p:spTgt spid="26"/>
                                        </p:tgtEl>
                                        <p:attrNameLst>
                                          <p:attrName>style.visibility</p:attrName>
                                        </p:attrNameLst>
                                      </p:cBhvr>
                                      <p:to>
                                        <p:strVal val="hidden"/>
                                      </p:to>
                                    </p:set>
                                  </p:childTnLst>
                                </p:cTn>
                              </p:par>
                              <p:par>
                                <p:cTn id="103" presetID="2" presetClass="exit" presetSubtype="2" fill="hold" grpId="0" nodeType="withEffect">
                                  <p:stCondLst>
                                    <p:cond delay="0"/>
                                  </p:stCondLst>
                                  <p:childTnLst>
                                    <p:anim calcmode="lin" valueType="num">
                                      <p:cBhvr additive="base">
                                        <p:cTn id="104" dur="3000"/>
                                        <p:tgtEl>
                                          <p:spTgt spid="27"/>
                                        </p:tgtEl>
                                        <p:attrNameLst>
                                          <p:attrName>ppt_x</p:attrName>
                                        </p:attrNameLst>
                                      </p:cBhvr>
                                      <p:tavLst>
                                        <p:tav tm="0">
                                          <p:val>
                                            <p:strVal val="ppt_x"/>
                                          </p:val>
                                        </p:tav>
                                        <p:tav tm="100000">
                                          <p:val>
                                            <p:strVal val="1+ppt_w/2"/>
                                          </p:val>
                                        </p:tav>
                                      </p:tavLst>
                                    </p:anim>
                                    <p:anim calcmode="lin" valueType="num">
                                      <p:cBhvr additive="base">
                                        <p:cTn id="105" dur="3000"/>
                                        <p:tgtEl>
                                          <p:spTgt spid="27"/>
                                        </p:tgtEl>
                                        <p:attrNameLst>
                                          <p:attrName>ppt_y</p:attrName>
                                        </p:attrNameLst>
                                      </p:cBhvr>
                                      <p:tavLst>
                                        <p:tav tm="0">
                                          <p:val>
                                            <p:strVal val="ppt_y"/>
                                          </p:val>
                                        </p:tav>
                                        <p:tav tm="100000">
                                          <p:val>
                                            <p:strVal val="ppt_y"/>
                                          </p:val>
                                        </p:tav>
                                      </p:tavLst>
                                    </p:anim>
                                    <p:set>
                                      <p:cBhvr>
                                        <p:cTn id="106" dur="1" fill="hold">
                                          <p:stCondLst>
                                            <p:cond delay="2999"/>
                                          </p:stCondLst>
                                        </p:cTn>
                                        <p:tgtEl>
                                          <p:spTgt spid="27"/>
                                        </p:tgtEl>
                                        <p:attrNameLst>
                                          <p:attrName>style.visibility</p:attrName>
                                        </p:attrNameLst>
                                      </p:cBhvr>
                                      <p:to>
                                        <p:strVal val="hidden"/>
                                      </p:to>
                                    </p:set>
                                  </p:childTnLst>
                                </p:cTn>
                              </p:par>
                              <p:par>
                                <p:cTn id="107" presetID="2" presetClass="exit" presetSubtype="8" fill="hold" grpId="0" nodeType="withEffect">
                                  <p:stCondLst>
                                    <p:cond delay="0"/>
                                  </p:stCondLst>
                                  <p:childTnLst>
                                    <p:anim calcmode="lin" valueType="num">
                                      <p:cBhvr additive="base">
                                        <p:cTn id="108" dur="3000"/>
                                        <p:tgtEl>
                                          <p:spTgt spid="28"/>
                                        </p:tgtEl>
                                        <p:attrNameLst>
                                          <p:attrName>ppt_x</p:attrName>
                                        </p:attrNameLst>
                                      </p:cBhvr>
                                      <p:tavLst>
                                        <p:tav tm="0">
                                          <p:val>
                                            <p:strVal val="ppt_x"/>
                                          </p:val>
                                        </p:tav>
                                        <p:tav tm="100000">
                                          <p:val>
                                            <p:strVal val="0-ppt_w/2"/>
                                          </p:val>
                                        </p:tav>
                                      </p:tavLst>
                                    </p:anim>
                                    <p:anim calcmode="lin" valueType="num">
                                      <p:cBhvr additive="base">
                                        <p:cTn id="109" dur="3000"/>
                                        <p:tgtEl>
                                          <p:spTgt spid="28"/>
                                        </p:tgtEl>
                                        <p:attrNameLst>
                                          <p:attrName>ppt_y</p:attrName>
                                        </p:attrNameLst>
                                      </p:cBhvr>
                                      <p:tavLst>
                                        <p:tav tm="0">
                                          <p:val>
                                            <p:strVal val="ppt_y"/>
                                          </p:val>
                                        </p:tav>
                                        <p:tav tm="100000">
                                          <p:val>
                                            <p:strVal val="ppt_y"/>
                                          </p:val>
                                        </p:tav>
                                      </p:tavLst>
                                    </p:anim>
                                    <p:set>
                                      <p:cBhvr>
                                        <p:cTn id="110" dur="1" fill="hold">
                                          <p:stCondLst>
                                            <p:cond delay="2999"/>
                                          </p:stCondLst>
                                        </p:cTn>
                                        <p:tgtEl>
                                          <p:spTgt spid="28"/>
                                        </p:tgtEl>
                                        <p:attrNameLst>
                                          <p:attrName>style.visibility</p:attrName>
                                        </p:attrNameLst>
                                      </p:cBhvr>
                                      <p:to>
                                        <p:strVal val="hidden"/>
                                      </p:to>
                                    </p:set>
                                  </p:childTnLst>
                                </p:cTn>
                              </p:par>
                              <p:par>
                                <p:cTn id="111" presetID="17" presetClass="entr" presetSubtype="10" fill="hold" nodeType="withEffect">
                                  <p:stCondLst>
                                    <p:cond delay="0"/>
                                  </p:stCondLst>
                                  <p:childTnLst>
                                    <p:set>
                                      <p:cBhvr>
                                        <p:cTn id="112" dur="1" fill="hold">
                                          <p:stCondLst>
                                            <p:cond delay="0"/>
                                          </p:stCondLst>
                                        </p:cTn>
                                        <p:tgtEl>
                                          <p:spTgt spid="2"/>
                                        </p:tgtEl>
                                        <p:attrNameLst>
                                          <p:attrName>style.visibility</p:attrName>
                                        </p:attrNameLst>
                                      </p:cBhvr>
                                      <p:to>
                                        <p:strVal val="visible"/>
                                      </p:to>
                                    </p:set>
                                    <p:anim calcmode="lin" valueType="num">
                                      <p:cBhvr>
                                        <p:cTn id="113" dur="3000" fill="hold"/>
                                        <p:tgtEl>
                                          <p:spTgt spid="2"/>
                                        </p:tgtEl>
                                        <p:attrNameLst>
                                          <p:attrName>ppt_w</p:attrName>
                                        </p:attrNameLst>
                                      </p:cBhvr>
                                      <p:tavLst>
                                        <p:tav tm="0">
                                          <p:val>
                                            <p:fltVal val="0"/>
                                          </p:val>
                                        </p:tav>
                                        <p:tav tm="100000">
                                          <p:val>
                                            <p:strVal val="#ppt_w"/>
                                          </p:val>
                                        </p:tav>
                                      </p:tavLst>
                                    </p:anim>
                                    <p:anim calcmode="lin" valueType="num">
                                      <p:cBhvr>
                                        <p:cTn id="11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devushka-priroda-tanet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4" name="13 Sol"/>
          <p:cNvSpPr/>
          <p:nvPr/>
        </p:nvSpPr>
        <p:spPr>
          <a:xfrm>
            <a:off x="1357258" y="-480370"/>
            <a:ext cx="6429420" cy="6500834"/>
          </a:xfrm>
          <a:prstGeom prst="sun">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Sol"/>
          <p:cNvSpPr/>
          <p:nvPr/>
        </p:nvSpPr>
        <p:spPr>
          <a:xfrm rot="1211866">
            <a:off x="1287750" y="-511227"/>
            <a:ext cx="6480804" cy="6544925"/>
          </a:xfrm>
          <a:prstGeom prst="sun">
            <a:avLst/>
          </a:prstGeom>
          <a:solidFill>
            <a:srgbClr val="00206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p:cTn id="9" dur="2000" fill="hold"/>
                                        <p:tgtEl>
                                          <p:spTgt spid="14"/>
                                        </p:tgtEl>
                                        <p:attrNameLst>
                                          <p:attrName>ppt_w</p:attrName>
                                        </p:attrNameLst>
                                      </p:cBhvr>
                                      <p:tavLst>
                                        <p:tav tm="0">
                                          <p:val>
                                            <p:fltVal val="0"/>
                                          </p:val>
                                        </p:tav>
                                        <p:tav tm="100000">
                                          <p:val>
                                            <p:strVal val="#ppt_w"/>
                                          </p:val>
                                        </p:tav>
                                      </p:tavLst>
                                    </p:anim>
                                    <p:anim calcmode="lin" valueType="num">
                                      <p:cBhvr>
                                        <p:cTn id="10" dur="2000" fill="hold"/>
                                        <p:tgtEl>
                                          <p:spTgt spid="14"/>
                                        </p:tgtEl>
                                        <p:attrNameLst>
                                          <p:attrName>ppt_h</p:attrName>
                                        </p:attrNameLst>
                                      </p:cBhvr>
                                      <p:tavLst>
                                        <p:tav tm="0">
                                          <p:val>
                                            <p:fltVal val="0"/>
                                          </p:val>
                                        </p:tav>
                                        <p:tav tm="100000">
                                          <p:val>
                                            <p:strVal val="#ppt_h"/>
                                          </p:val>
                                        </p:tav>
                                      </p:tavLst>
                                    </p:anim>
                                    <p:anim calcmode="lin" valueType="num">
                                      <p:cBhvr>
                                        <p:cTn id="11" dur="2000" fill="hold"/>
                                        <p:tgtEl>
                                          <p:spTgt spid="14"/>
                                        </p:tgtEl>
                                        <p:attrNameLst>
                                          <p:attrName>ppt_x</p:attrName>
                                        </p:attrNameLst>
                                      </p:cBhvr>
                                      <p:tavLst>
                                        <p:tav tm="0">
                                          <p:val>
                                            <p:fltVal val="0.5"/>
                                          </p:val>
                                        </p:tav>
                                        <p:tav tm="100000">
                                          <p:val>
                                            <p:strVal val="#ppt_x"/>
                                          </p:val>
                                        </p:tav>
                                      </p:tavLst>
                                    </p:anim>
                                    <p:anim calcmode="lin" valueType="num">
                                      <p:cBhvr>
                                        <p:cTn id="12" dur="2000" fill="hold"/>
                                        <p:tgtEl>
                                          <p:spTgt spid="1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p:cTn id="15" dur="2000" fill="hold"/>
                                        <p:tgtEl>
                                          <p:spTgt spid="15"/>
                                        </p:tgtEl>
                                        <p:attrNameLst>
                                          <p:attrName>ppt_w</p:attrName>
                                        </p:attrNameLst>
                                      </p:cBhvr>
                                      <p:tavLst>
                                        <p:tav tm="0">
                                          <p:val>
                                            <p:fltVal val="0"/>
                                          </p:val>
                                        </p:tav>
                                        <p:tav tm="100000">
                                          <p:val>
                                            <p:strVal val="#ppt_w"/>
                                          </p:val>
                                        </p:tav>
                                      </p:tavLst>
                                    </p:anim>
                                    <p:anim calcmode="lin" valueType="num">
                                      <p:cBhvr>
                                        <p:cTn id="16" dur="2000" fill="hold"/>
                                        <p:tgtEl>
                                          <p:spTgt spid="15"/>
                                        </p:tgtEl>
                                        <p:attrNameLst>
                                          <p:attrName>ppt_h</p:attrName>
                                        </p:attrNameLst>
                                      </p:cBhvr>
                                      <p:tavLst>
                                        <p:tav tm="0">
                                          <p:val>
                                            <p:fltVal val="0"/>
                                          </p:val>
                                        </p:tav>
                                        <p:tav tm="100000">
                                          <p:val>
                                            <p:strVal val="#ppt_h"/>
                                          </p:val>
                                        </p:tav>
                                      </p:tavLst>
                                    </p:anim>
                                    <p:anim calcmode="lin" valueType="num">
                                      <p:cBhvr>
                                        <p:cTn id="17" dur="2000" fill="hold"/>
                                        <p:tgtEl>
                                          <p:spTgt spid="15"/>
                                        </p:tgtEl>
                                        <p:attrNameLst>
                                          <p:attrName>ppt_x</p:attrName>
                                        </p:attrNameLst>
                                      </p:cBhvr>
                                      <p:tavLst>
                                        <p:tav tm="0">
                                          <p:val>
                                            <p:fltVal val="0.5"/>
                                          </p:val>
                                        </p:tav>
                                        <p:tav tm="100000">
                                          <p:val>
                                            <p:strVal val="#ppt_x"/>
                                          </p:val>
                                        </p:tav>
                                      </p:tavLst>
                                    </p:anim>
                                    <p:anim calcmode="lin" valueType="num">
                                      <p:cBhvr>
                                        <p:cTn id="18" dur="2000" fill="hold"/>
                                        <p:tgtEl>
                                          <p:spTgt spid="1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1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15"/>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15"/>
                                        </p:tgtEl>
                                        <p:attrNameLst>
                                          <p:attrName>ppt_w</p:attrName>
                                        </p:attrNameLst>
                                      </p:cBhvr>
                                      <p:tavLst>
                                        <p:tav tm="0">
                                          <p:val>
                                            <p:strVal val="ppt_w"/>
                                          </p:val>
                                        </p:tav>
                                        <p:tav tm="100000">
                                          <p:val>
                                            <p:fltVal val="0"/>
                                          </p:val>
                                        </p:tav>
                                      </p:tavLst>
                                    </p:anim>
                                    <p:anim calcmode="lin" valueType="num">
                                      <p:cBhvr>
                                        <p:cTn id="26" dur="2000"/>
                                        <p:tgtEl>
                                          <p:spTgt spid="15"/>
                                        </p:tgtEl>
                                        <p:attrNameLst>
                                          <p:attrName>ppt_h</p:attrName>
                                        </p:attrNameLst>
                                      </p:cBhvr>
                                      <p:tavLst>
                                        <p:tav tm="0">
                                          <p:val>
                                            <p:strVal val="ppt_h"/>
                                          </p:val>
                                        </p:tav>
                                        <p:tav tm="100000">
                                          <p:val>
                                            <p:fltVal val="0"/>
                                          </p:val>
                                        </p:tav>
                                      </p:tavLst>
                                    </p:anim>
                                    <p:anim calcmode="lin" valueType="num">
                                      <p:cBhvr>
                                        <p:cTn id="27" dur="2000"/>
                                        <p:tgtEl>
                                          <p:spTgt spid="15"/>
                                        </p:tgtEl>
                                        <p:attrNameLst>
                                          <p:attrName>ppt_x</p:attrName>
                                        </p:attrNameLst>
                                      </p:cBhvr>
                                      <p:tavLst>
                                        <p:tav tm="0">
                                          <p:val>
                                            <p:strVal val="ppt_x"/>
                                          </p:val>
                                        </p:tav>
                                        <p:tav tm="100000">
                                          <p:val>
                                            <p:fltVal val="0.5"/>
                                          </p:val>
                                        </p:tav>
                                      </p:tavLst>
                                    </p:anim>
                                    <p:anim calcmode="lin" valueType="num">
                                      <p:cBhvr>
                                        <p:cTn id="28" dur="2000"/>
                                        <p:tgtEl>
                                          <p:spTgt spid="15"/>
                                        </p:tgtEl>
                                        <p:attrNameLst>
                                          <p:attrName>ppt_y</p:attrName>
                                        </p:attrNameLst>
                                      </p:cBhvr>
                                      <p:tavLst>
                                        <p:tav tm="0">
                                          <p:val>
                                            <p:strVal val="ppt_y"/>
                                          </p:val>
                                        </p:tav>
                                        <p:tav tm="100000">
                                          <p:val>
                                            <p:fltVal val="0.5"/>
                                          </p:val>
                                        </p:tav>
                                      </p:tavLst>
                                    </p:anim>
                                    <p:set>
                                      <p:cBhvr>
                                        <p:cTn id="29" dur="1" fill="hold">
                                          <p:stCondLst>
                                            <p:cond delay="1999"/>
                                          </p:stCondLst>
                                        </p:cTn>
                                        <p:tgtEl>
                                          <p:spTgt spid="15"/>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14"/>
                                        </p:tgtEl>
                                        <p:attrNameLst>
                                          <p:attrName>ppt_w</p:attrName>
                                        </p:attrNameLst>
                                      </p:cBhvr>
                                      <p:tavLst>
                                        <p:tav tm="0">
                                          <p:val>
                                            <p:strVal val="ppt_w"/>
                                          </p:val>
                                        </p:tav>
                                        <p:tav tm="100000">
                                          <p:val>
                                            <p:fltVal val="0"/>
                                          </p:val>
                                        </p:tav>
                                      </p:tavLst>
                                    </p:anim>
                                    <p:anim calcmode="lin" valueType="num">
                                      <p:cBhvr>
                                        <p:cTn id="32" dur="2000"/>
                                        <p:tgtEl>
                                          <p:spTgt spid="14"/>
                                        </p:tgtEl>
                                        <p:attrNameLst>
                                          <p:attrName>ppt_h</p:attrName>
                                        </p:attrNameLst>
                                      </p:cBhvr>
                                      <p:tavLst>
                                        <p:tav tm="0">
                                          <p:val>
                                            <p:strVal val="ppt_h"/>
                                          </p:val>
                                        </p:tav>
                                        <p:tav tm="100000">
                                          <p:val>
                                            <p:fltVal val="0"/>
                                          </p:val>
                                        </p:tav>
                                      </p:tavLst>
                                    </p:anim>
                                    <p:anim calcmode="lin" valueType="num">
                                      <p:cBhvr>
                                        <p:cTn id="33" dur="2000"/>
                                        <p:tgtEl>
                                          <p:spTgt spid="14"/>
                                        </p:tgtEl>
                                        <p:attrNameLst>
                                          <p:attrName>ppt_x</p:attrName>
                                        </p:attrNameLst>
                                      </p:cBhvr>
                                      <p:tavLst>
                                        <p:tav tm="0">
                                          <p:val>
                                            <p:strVal val="ppt_x"/>
                                          </p:val>
                                        </p:tav>
                                        <p:tav tm="100000">
                                          <p:val>
                                            <p:fltVal val="0.5"/>
                                          </p:val>
                                        </p:tav>
                                      </p:tavLst>
                                    </p:anim>
                                    <p:anim calcmode="lin" valueType="num">
                                      <p:cBhvr>
                                        <p:cTn id="34" dur="2000"/>
                                        <p:tgtEl>
                                          <p:spTgt spid="14"/>
                                        </p:tgtEl>
                                        <p:attrNameLst>
                                          <p:attrName>ppt_y</p:attrName>
                                        </p:attrNameLst>
                                      </p:cBhvr>
                                      <p:tavLst>
                                        <p:tav tm="0">
                                          <p:val>
                                            <p:strVal val="ppt_y"/>
                                          </p:val>
                                        </p:tav>
                                        <p:tav tm="100000">
                                          <p:val>
                                            <p:fltVal val="0.5"/>
                                          </p:val>
                                        </p:tav>
                                      </p:tavLst>
                                    </p:anim>
                                    <p:set>
                                      <p:cBhvr>
                                        <p:cTn id="35" dur="1" fill="hold">
                                          <p:stCondLst>
                                            <p:cond delay="1999"/>
                                          </p:stCondLst>
                                        </p:cTn>
                                        <p:tgtEl>
                                          <p:spTgt spid="1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14"/>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1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40000"/>
        </a:solidFill>
        <a:effectLst/>
      </p:bgPr>
    </p:bg>
    <p:spTree>
      <p:nvGrpSpPr>
        <p:cNvPr id="1" name=""/>
        <p:cNvGrpSpPr/>
        <p:nvPr/>
      </p:nvGrpSpPr>
      <p:grpSpPr>
        <a:xfrm>
          <a:off x="0" y="0"/>
          <a:ext cx="0" cy="0"/>
          <a:chOff x="0" y="0"/>
          <a:chExt cx="0" cy="0"/>
        </a:xfrm>
      </p:grpSpPr>
      <p:pic>
        <p:nvPicPr>
          <p:cNvPr id="2" name="1 Imagen" descr="aziatka-milaia-sakura-tsvetenie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4321958" y="-392918"/>
            <a:ext cx="1857388" cy="1500180"/>
          </a:xfrm>
          <a:prstGeom prst="triangle">
            <a:avLst/>
          </a:prstGeom>
          <a:gradFill flip="none" rotWithShape="1">
            <a:gsLst>
              <a:gs pos="34000">
                <a:srgbClr val="C00000">
                  <a:alpha val="68000"/>
                </a:srgbClr>
              </a:gs>
              <a:gs pos="64999">
                <a:srgbClr val="F0EBD5"/>
              </a:gs>
              <a:gs pos="100000">
                <a:srgbClr val="D1C39F"/>
              </a:gs>
            </a:gsLst>
            <a:lin ang="135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isósceles"/>
          <p:cNvSpPr/>
          <p:nvPr/>
        </p:nvSpPr>
        <p:spPr>
          <a:xfrm rot="16200000">
            <a:off x="4321958" y="35728"/>
            <a:ext cx="1857388" cy="1500180"/>
          </a:xfrm>
          <a:prstGeom prst="triangle">
            <a:avLst/>
          </a:prstGeom>
          <a:gradFill flip="none" rotWithShape="1">
            <a:gsLst>
              <a:gs pos="34000">
                <a:srgbClr val="C00000">
                  <a:alpha val="68000"/>
                </a:srgbClr>
              </a:gs>
              <a:gs pos="64999">
                <a:srgbClr val="F0EBD5"/>
              </a:gs>
              <a:gs pos="100000">
                <a:srgbClr val="D1C39F"/>
              </a:gs>
            </a:gsLst>
            <a:lin ang="135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isósceles"/>
          <p:cNvSpPr/>
          <p:nvPr/>
        </p:nvSpPr>
        <p:spPr>
          <a:xfrm rot="16200000">
            <a:off x="4321958" y="464338"/>
            <a:ext cx="1857388" cy="1500180"/>
          </a:xfrm>
          <a:prstGeom prst="triangle">
            <a:avLst/>
          </a:prstGeom>
          <a:gradFill flip="none" rotWithShape="1">
            <a:gsLst>
              <a:gs pos="34000">
                <a:srgbClr val="C00000">
                  <a:alpha val="68000"/>
                </a:srgbClr>
              </a:gs>
              <a:gs pos="64999">
                <a:srgbClr val="F0EBD5"/>
              </a:gs>
              <a:gs pos="100000">
                <a:srgbClr val="D1C39F"/>
              </a:gs>
            </a:gsLst>
            <a:lin ang="135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isósceles"/>
          <p:cNvSpPr/>
          <p:nvPr/>
        </p:nvSpPr>
        <p:spPr>
          <a:xfrm rot="16200000">
            <a:off x="4321958" y="821546"/>
            <a:ext cx="1857388" cy="1500180"/>
          </a:xfrm>
          <a:prstGeom prst="triangle">
            <a:avLst/>
          </a:prstGeom>
          <a:gradFill flip="none" rotWithShape="1">
            <a:gsLst>
              <a:gs pos="34000">
                <a:srgbClr val="C00000">
                  <a:alpha val="68000"/>
                </a:srgbClr>
              </a:gs>
              <a:gs pos="64999">
                <a:srgbClr val="F0EBD5"/>
              </a:gs>
              <a:gs pos="100000">
                <a:srgbClr val="D1C39F"/>
              </a:gs>
            </a:gsLst>
            <a:lin ang="135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Triángulo isósceles"/>
          <p:cNvSpPr/>
          <p:nvPr/>
        </p:nvSpPr>
        <p:spPr>
          <a:xfrm rot="16200000">
            <a:off x="4321958" y="1250156"/>
            <a:ext cx="1857388" cy="1500180"/>
          </a:xfrm>
          <a:prstGeom prst="triangle">
            <a:avLst/>
          </a:prstGeom>
          <a:gradFill flip="none" rotWithShape="1">
            <a:gsLst>
              <a:gs pos="34000">
                <a:srgbClr val="C00000">
                  <a:alpha val="68000"/>
                </a:srgbClr>
              </a:gs>
              <a:gs pos="64999">
                <a:srgbClr val="F0EBD5"/>
              </a:gs>
              <a:gs pos="100000">
                <a:srgbClr val="D1C39F"/>
              </a:gs>
            </a:gsLst>
            <a:lin ang="135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Triángulo isósceles"/>
          <p:cNvSpPr/>
          <p:nvPr/>
        </p:nvSpPr>
        <p:spPr>
          <a:xfrm rot="16200000">
            <a:off x="4321958" y="1678802"/>
            <a:ext cx="1857388" cy="1500180"/>
          </a:xfrm>
          <a:prstGeom prst="triangle">
            <a:avLst/>
          </a:prstGeom>
          <a:gradFill flip="none" rotWithShape="1">
            <a:gsLst>
              <a:gs pos="34000">
                <a:srgbClr val="C00000">
                  <a:alpha val="68000"/>
                </a:srgbClr>
              </a:gs>
              <a:gs pos="64999">
                <a:srgbClr val="F0EBD5"/>
              </a:gs>
              <a:gs pos="100000">
                <a:srgbClr val="D1C39F"/>
              </a:gs>
            </a:gsLst>
            <a:lin ang="135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Triángulo isósceles"/>
          <p:cNvSpPr/>
          <p:nvPr/>
        </p:nvSpPr>
        <p:spPr>
          <a:xfrm rot="16200000">
            <a:off x="4321958" y="2107412"/>
            <a:ext cx="1857388" cy="1500180"/>
          </a:xfrm>
          <a:prstGeom prst="triangle">
            <a:avLst/>
          </a:prstGeom>
          <a:gradFill flip="none" rotWithShape="1">
            <a:gsLst>
              <a:gs pos="34000">
                <a:srgbClr val="C00000">
                  <a:alpha val="68000"/>
                </a:srgbClr>
              </a:gs>
              <a:gs pos="64999">
                <a:srgbClr val="F0EBD5"/>
              </a:gs>
              <a:gs pos="100000">
                <a:srgbClr val="D1C39F"/>
              </a:gs>
            </a:gsLst>
            <a:lin ang="135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Triángulo isósceles"/>
          <p:cNvSpPr/>
          <p:nvPr/>
        </p:nvSpPr>
        <p:spPr>
          <a:xfrm rot="16200000">
            <a:off x="4321958" y="2464620"/>
            <a:ext cx="1857388" cy="1500180"/>
          </a:xfrm>
          <a:prstGeom prst="triangle">
            <a:avLst/>
          </a:prstGeom>
          <a:gradFill flip="none" rotWithShape="1">
            <a:gsLst>
              <a:gs pos="34000">
                <a:srgbClr val="C00000">
                  <a:alpha val="68000"/>
                </a:srgbClr>
              </a:gs>
              <a:gs pos="64999">
                <a:srgbClr val="F0EBD5"/>
              </a:gs>
              <a:gs pos="100000">
                <a:srgbClr val="D1C39F"/>
              </a:gs>
            </a:gsLst>
            <a:lin ang="135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Triángulo isósceles"/>
          <p:cNvSpPr/>
          <p:nvPr/>
        </p:nvSpPr>
        <p:spPr>
          <a:xfrm rot="16200000">
            <a:off x="4321958" y="2893230"/>
            <a:ext cx="1857388" cy="1500180"/>
          </a:xfrm>
          <a:prstGeom prst="triangle">
            <a:avLst/>
          </a:prstGeom>
          <a:gradFill flip="none" rotWithShape="1">
            <a:gsLst>
              <a:gs pos="34000">
                <a:srgbClr val="C00000">
                  <a:alpha val="68000"/>
                </a:srgbClr>
              </a:gs>
              <a:gs pos="64999">
                <a:srgbClr val="F0EBD5"/>
              </a:gs>
              <a:gs pos="100000">
                <a:srgbClr val="D1C39F"/>
              </a:gs>
            </a:gsLst>
            <a:lin ang="135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Triángulo isósceles"/>
          <p:cNvSpPr/>
          <p:nvPr/>
        </p:nvSpPr>
        <p:spPr>
          <a:xfrm rot="5400000">
            <a:off x="2821760" y="-392918"/>
            <a:ext cx="1857388" cy="1500180"/>
          </a:xfrm>
          <a:prstGeom prst="triangle">
            <a:avLst/>
          </a:prstGeom>
          <a:gradFill flip="none" rotWithShape="1">
            <a:gsLst>
              <a:gs pos="34000">
                <a:srgbClr val="C00000">
                  <a:alpha val="68000"/>
                </a:srgbClr>
              </a:gs>
              <a:gs pos="64999">
                <a:srgbClr val="F0EBD5"/>
              </a:gs>
              <a:gs pos="100000">
                <a:srgbClr val="D1C39F"/>
              </a:gs>
            </a:gsLst>
            <a:lin ang="189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Triángulo isósceles"/>
          <p:cNvSpPr/>
          <p:nvPr/>
        </p:nvSpPr>
        <p:spPr>
          <a:xfrm rot="5400000">
            <a:off x="2821760" y="35728"/>
            <a:ext cx="1857388" cy="1500180"/>
          </a:xfrm>
          <a:prstGeom prst="triangle">
            <a:avLst/>
          </a:prstGeom>
          <a:gradFill flip="none" rotWithShape="1">
            <a:gsLst>
              <a:gs pos="34000">
                <a:srgbClr val="C00000">
                  <a:alpha val="68000"/>
                </a:srgbClr>
              </a:gs>
              <a:gs pos="64999">
                <a:srgbClr val="F0EBD5"/>
              </a:gs>
              <a:gs pos="100000">
                <a:srgbClr val="D1C39F"/>
              </a:gs>
            </a:gsLst>
            <a:lin ang="189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Triángulo isósceles"/>
          <p:cNvSpPr/>
          <p:nvPr/>
        </p:nvSpPr>
        <p:spPr>
          <a:xfrm rot="5400000">
            <a:off x="2821760" y="464338"/>
            <a:ext cx="1857388" cy="1500180"/>
          </a:xfrm>
          <a:prstGeom prst="triangle">
            <a:avLst/>
          </a:prstGeom>
          <a:gradFill flip="none" rotWithShape="1">
            <a:gsLst>
              <a:gs pos="34000">
                <a:srgbClr val="C00000">
                  <a:alpha val="68000"/>
                </a:srgbClr>
              </a:gs>
              <a:gs pos="64999">
                <a:srgbClr val="F0EBD5"/>
              </a:gs>
              <a:gs pos="100000">
                <a:srgbClr val="D1C39F"/>
              </a:gs>
            </a:gsLst>
            <a:lin ang="189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Triángulo isósceles"/>
          <p:cNvSpPr/>
          <p:nvPr/>
        </p:nvSpPr>
        <p:spPr>
          <a:xfrm rot="5400000">
            <a:off x="2821760" y="821546"/>
            <a:ext cx="1857388" cy="1500180"/>
          </a:xfrm>
          <a:prstGeom prst="triangle">
            <a:avLst/>
          </a:prstGeom>
          <a:gradFill flip="none" rotWithShape="1">
            <a:gsLst>
              <a:gs pos="34000">
                <a:srgbClr val="C00000">
                  <a:alpha val="68000"/>
                </a:srgbClr>
              </a:gs>
              <a:gs pos="64999">
                <a:srgbClr val="F0EBD5"/>
              </a:gs>
              <a:gs pos="100000">
                <a:srgbClr val="D1C39F"/>
              </a:gs>
            </a:gsLst>
            <a:lin ang="189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Triángulo isósceles"/>
          <p:cNvSpPr/>
          <p:nvPr/>
        </p:nvSpPr>
        <p:spPr>
          <a:xfrm rot="5400000">
            <a:off x="2821760" y="1250156"/>
            <a:ext cx="1857388" cy="1500180"/>
          </a:xfrm>
          <a:prstGeom prst="triangle">
            <a:avLst/>
          </a:prstGeom>
          <a:gradFill flip="none" rotWithShape="1">
            <a:gsLst>
              <a:gs pos="34000">
                <a:srgbClr val="C00000">
                  <a:alpha val="68000"/>
                </a:srgbClr>
              </a:gs>
              <a:gs pos="64999">
                <a:srgbClr val="F0EBD5"/>
              </a:gs>
              <a:gs pos="100000">
                <a:srgbClr val="D1C39F"/>
              </a:gs>
            </a:gsLst>
            <a:lin ang="189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Triángulo isósceles"/>
          <p:cNvSpPr/>
          <p:nvPr/>
        </p:nvSpPr>
        <p:spPr>
          <a:xfrm rot="5400000">
            <a:off x="2821760" y="1678802"/>
            <a:ext cx="1857388" cy="1500180"/>
          </a:xfrm>
          <a:prstGeom prst="triangle">
            <a:avLst/>
          </a:prstGeom>
          <a:gradFill flip="none" rotWithShape="1">
            <a:gsLst>
              <a:gs pos="34000">
                <a:srgbClr val="C00000">
                  <a:alpha val="68000"/>
                </a:srgbClr>
              </a:gs>
              <a:gs pos="64999">
                <a:srgbClr val="F0EBD5"/>
              </a:gs>
              <a:gs pos="100000">
                <a:srgbClr val="D1C39F"/>
              </a:gs>
            </a:gsLst>
            <a:lin ang="189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Triángulo isósceles"/>
          <p:cNvSpPr/>
          <p:nvPr/>
        </p:nvSpPr>
        <p:spPr>
          <a:xfrm rot="5400000">
            <a:off x="2821760" y="2107412"/>
            <a:ext cx="1857388" cy="1500180"/>
          </a:xfrm>
          <a:prstGeom prst="triangle">
            <a:avLst/>
          </a:prstGeom>
          <a:gradFill flip="none" rotWithShape="1">
            <a:gsLst>
              <a:gs pos="34000">
                <a:srgbClr val="C00000">
                  <a:alpha val="68000"/>
                </a:srgbClr>
              </a:gs>
              <a:gs pos="64999">
                <a:srgbClr val="F0EBD5"/>
              </a:gs>
              <a:gs pos="100000">
                <a:srgbClr val="D1C39F"/>
              </a:gs>
            </a:gsLst>
            <a:lin ang="189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Triángulo isósceles"/>
          <p:cNvSpPr/>
          <p:nvPr/>
        </p:nvSpPr>
        <p:spPr>
          <a:xfrm rot="5400000">
            <a:off x="2821760" y="2464620"/>
            <a:ext cx="1857388" cy="1500180"/>
          </a:xfrm>
          <a:prstGeom prst="triangle">
            <a:avLst/>
          </a:prstGeom>
          <a:gradFill flip="none" rotWithShape="1">
            <a:gsLst>
              <a:gs pos="34000">
                <a:srgbClr val="C00000">
                  <a:alpha val="68000"/>
                </a:srgbClr>
              </a:gs>
              <a:gs pos="64999">
                <a:srgbClr val="F0EBD5"/>
              </a:gs>
              <a:gs pos="100000">
                <a:srgbClr val="D1C39F"/>
              </a:gs>
            </a:gsLst>
            <a:lin ang="189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Triángulo isósceles"/>
          <p:cNvSpPr/>
          <p:nvPr/>
        </p:nvSpPr>
        <p:spPr>
          <a:xfrm rot="5400000">
            <a:off x="2821760" y="2893230"/>
            <a:ext cx="1857388" cy="1500180"/>
          </a:xfrm>
          <a:prstGeom prst="triangle">
            <a:avLst/>
          </a:prstGeom>
          <a:gradFill flip="none" rotWithShape="1">
            <a:gsLst>
              <a:gs pos="34000">
                <a:srgbClr val="C00000">
                  <a:alpha val="68000"/>
                </a:srgbClr>
              </a:gs>
              <a:gs pos="64999">
                <a:srgbClr val="F0EBD5"/>
              </a:gs>
              <a:gs pos="100000">
                <a:srgbClr val="D1C39F"/>
              </a:gs>
            </a:gsLst>
            <a:lin ang="189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357222" y="-928712"/>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19" presetClass="exit" presetSubtype="5"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ppt_w"/>
                                          </p:val>
                                        </p:tav>
                                      </p:tavLst>
                                    </p:anim>
                                    <p:anim calcmode="lin" valueType="num">
                                      <p:cBhvr>
                                        <p:cTn id="9"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19" presetClass="exit" presetSubtype="5" fill="hold" grpId="0"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ppt_w"/>
                                          </p:val>
                                        </p:tav>
                                      </p:tavLst>
                                    </p:anim>
                                    <p:anim calcmode="lin" valueType="num">
                                      <p:cBhvr>
                                        <p:cTn id="1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19" presetClass="exit" presetSubtype="5" fill="hold" grpId="0" nodeType="withEffect">
                                  <p:stCondLst>
                                    <p:cond delay="0"/>
                                  </p:stCondLst>
                                  <p:childTnLst>
                                    <p:anim calcmode="lin" valueType="num">
                                      <p:cBhvr>
                                        <p:cTn id="16" dur="3000"/>
                                        <p:tgtEl>
                                          <p:spTgt spid="6"/>
                                        </p:tgtEl>
                                        <p:attrNameLst>
                                          <p:attrName>ppt_w</p:attrName>
                                        </p:attrNameLst>
                                      </p:cBhvr>
                                      <p:tavLst>
                                        <p:tav tm="0">
                                          <p:val>
                                            <p:strVal val="ppt_w"/>
                                          </p:val>
                                        </p:tav>
                                        <p:tav tm="100000">
                                          <p:val>
                                            <p:strVal val="ppt_w"/>
                                          </p:val>
                                        </p:tav>
                                      </p:tavLst>
                                    </p:anim>
                                    <p:anim calcmode="lin" valueType="num">
                                      <p:cBhvr>
                                        <p:cTn id="1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6"/>
                                        </p:tgtEl>
                                        <p:attrNameLst>
                                          <p:attrName>style.visibility</p:attrName>
                                        </p:attrNameLst>
                                      </p:cBhvr>
                                      <p:to>
                                        <p:strVal val="hidden"/>
                                      </p:to>
                                    </p:set>
                                  </p:childTnLst>
                                </p:cTn>
                              </p:par>
                              <p:par>
                                <p:cTn id="19" presetID="19" presetClass="exit" presetSubtype="5" fill="hold" grpId="0" nodeType="withEffect">
                                  <p:stCondLst>
                                    <p:cond delay="0"/>
                                  </p:stCondLst>
                                  <p:childTnLst>
                                    <p:anim calcmode="lin" valueType="num">
                                      <p:cBhvr>
                                        <p:cTn id="20" dur="3000"/>
                                        <p:tgtEl>
                                          <p:spTgt spid="7"/>
                                        </p:tgtEl>
                                        <p:attrNameLst>
                                          <p:attrName>ppt_w</p:attrName>
                                        </p:attrNameLst>
                                      </p:cBhvr>
                                      <p:tavLst>
                                        <p:tav tm="0">
                                          <p:val>
                                            <p:strVal val="ppt_w"/>
                                          </p:val>
                                        </p:tav>
                                        <p:tav tm="100000">
                                          <p:val>
                                            <p:strVal val="ppt_w"/>
                                          </p:val>
                                        </p:tav>
                                      </p:tavLst>
                                    </p:anim>
                                    <p:anim calcmode="lin" valueType="num">
                                      <p:cBhvr>
                                        <p:cTn id="2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19" presetClass="exit" presetSubtype="5" fill="hold" grpId="0" nodeType="withEffect">
                                  <p:stCondLst>
                                    <p:cond delay="0"/>
                                  </p:stCondLst>
                                  <p:childTnLst>
                                    <p:anim calcmode="lin" valueType="num">
                                      <p:cBhvr>
                                        <p:cTn id="24" dur="3000"/>
                                        <p:tgtEl>
                                          <p:spTgt spid="8"/>
                                        </p:tgtEl>
                                        <p:attrNameLst>
                                          <p:attrName>ppt_w</p:attrName>
                                        </p:attrNameLst>
                                      </p:cBhvr>
                                      <p:tavLst>
                                        <p:tav tm="0">
                                          <p:val>
                                            <p:strVal val="ppt_w"/>
                                          </p:val>
                                        </p:tav>
                                        <p:tav tm="100000">
                                          <p:val>
                                            <p:strVal val="ppt_w"/>
                                          </p:val>
                                        </p:tav>
                                      </p:tavLst>
                                    </p:anim>
                                    <p:anim calcmode="lin" valueType="num">
                                      <p:cBhvr>
                                        <p:cTn id="2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 dur="1" fill="hold">
                                          <p:stCondLst>
                                            <p:cond delay="2999"/>
                                          </p:stCondLst>
                                        </p:cTn>
                                        <p:tgtEl>
                                          <p:spTgt spid="8"/>
                                        </p:tgtEl>
                                        <p:attrNameLst>
                                          <p:attrName>style.visibility</p:attrName>
                                        </p:attrNameLst>
                                      </p:cBhvr>
                                      <p:to>
                                        <p:strVal val="hidden"/>
                                      </p:to>
                                    </p:set>
                                  </p:childTnLst>
                                </p:cTn>
                              </p:par>
                              <p:par>
                                <p:cTn id="27" presetID="19" presetClass="exit" presetSubtype="5" fill="hold" grpId="0" nodeType="withEffect">
                                  <p:stCondLst>
                                    <p:cond delay="0"/>
                                  </p:stCondLst>
                                  <p:childTnLst>
                                    <p:anim calcmode="lin" valueType="num">
                                      <p:cBhvr>
                                        <p:cTn id="28" dur="3000"/>
                                        <p:tgtEl>
                                          <p:spTgt spid="9"/>
                                        </p:tgtEl>
                                        <p:attrNameLst>
                                          <p:attrName>ppt_w</p:attrName>
                                        </p:attrNameLst>
                                      </p:cBhvr>
                                      <p:tavLst>
                                        <p:tav tm="0">
                                          <p:val>
                                            <p:strVal val="ppt_w"/>
                                          </p:val>
                                        </p:tav>
                                        <p:tav tm="100000">
                                          <p:val>
                                            <p:strVal val="ppt_w"/>
                                          </p:val>
                                        </p:tav>
                                      </p:tavLst>
                                    </p:anim>
                                    <p:anim calcmode="lin" valueType="num">
                                      <p:cBhvr>
                                        <p:cTn id="2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 dur="1" fill="hold">
                                          <p:stCondLst>
                                            <p:cond delay="2999"/>
                                          </p:stCondLst>
                                        </p:cTn>
                                        <p:tgtEl>
                                          <p:spTgt spid="9"/>
                                        </p:tgtEl>
                                        <p:attrNameLst>
                                          <p:attrName>style.visibility</p:attrName>
                                        </p:attrNameLst>
                                      </p:cBhvr>
                                      <p:to>
                                        <p:strVal val="hidden"/>
                                      </p:to>
                                    </p:set>
                                  </p:childTnLst>
                                </p:cTn>
                              </p:par>
                              <p:par>
                                <p:cTn id="31" presetID="19" presetClass="exit" presetSubtype="5" fill="hold" grpId="0" nodeType="withEffect">
                                  <p:stCondLst>
                                    <p:cond delay="0"/>
                                  </p:stCondLst>
                                  <p:childTnLst>
                                    <p:anim calcmode="lin" valueType="num">
                                      <p:cBhvr>
                                        <p:cTn id="32" dur="3000"/>
                                        <p:tgtEl>
                                          <p:spTgt spid="10"/>
                                        </p:tgtEl>
                                        <p:attrNameLst>
                                          <p:attrName>ppt_w</p:attrName>
                                        </p:attrNameLst>
                                      </p:cBhvr>
                                      <p:tavLst>
                                        <p:tav tm="0">
                                          <p:val>
                                            <p:strVal val="ppt_w"/>
                                          </p:val>
                                        </p:tav>
                                        <p:tav tm="100000">
                                          <p:val>
                                            <p:strVal val="ppt_w"/>
                                          </p:val>
                                        </p:tav>
                                      </p:tavLst>
                                    </p:anim>
                                    <p:anim calcmode="lin" valueType="num">
                                      <p:cBhvr>
                                        <p:cTn id="3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 dur="1" fill="hold">
                                          <p:stCondLst>
                                            <p:cond delay="2999"/>
                                          </p:stCondLst>
                                        </p:cTn>
                                        <p:tgtEl>
                                          <p:spTgt spid="10"/>
                                        </p:tgtEl>
                                        <p:attrNameLst>
                                          <p:attrName>style.visibility</p:attrName>
                                        </p:attrNameLst>
                                      </p:cBhvr>
                                      <p:to>
                                        <p:strVal val="hidden"/>
                                      </p:to>
                                    </p:set>
                                  </p:childTnLst>
                                </p:cTn>
                              </p:par>
                              <p:par>
                                <p:cTn id="35" presetID="19" presetClass="exit" presetSubtype="5" fill="hold" grpId="0" nodeType="withEffect">
                                  <p:stCondLst>
                                    <p:cond delay="0"/>
                                  </p:stCondLst>
                                  <p:childTnLst>
                                    <p:anim calcmode="lin" valueType="num">
                                      <p:cBhvr>
                                        <p:cTn id="36" dur="3000"/>
                                        <p:tgtEl>
                                          <p:spTgt spid="11"/>
                                        </p:tgtEl>
                                        <p:attrNameLst>
                                          <p:attrName>ppt_w</p:attrName>
                                        </p:attrNameLst>
                                      </p:cBhvr>
                                      <p:tavLst>
                                        <p:tav tm="0">
                                          <p:val>
                                            <p:strVal val="ppt_w"/>
                                          </p:val>
                                        </p:tav>
                                        <p:tav tm="100000">
                                          <p:val>
                                            <p:strVal val="ppt_w"/>
                                          </p:val>
                                        </p:tav>
                                      </p:tavLst>
                                    </p:anim>
                                    <p:anim calcmode="lin" valueType="num">
                                      <p:cBhvr>
                                        <p:cTn id="3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 dur="1" fill="hold">
                                          <p:stCondLst>
                                            <p:cond delay="2999"/>
                                          </p:stCondLst>
                                        </p:cTn>
                                        <p:tgtEl>
                                          <p:spTgt spid="11"/>
                                        </p:tgtEl>
                                        <p:attrNameLst>
                                          <p:attrName>style.visibility</p:attrName>
                                        </p:attrNameLst>
                                      </p:cBhvr>
                                      <p:to>
                                        <p:strVal val="hidden"/>
                                      </p:to>
                                    </p:set>
                                  </p:childTnLst>
                                </p:cTn>
                              </p:par>
                              <p:par>
                                <p:cTn id="39" presetID="19" presetClass="exit" presetSubtype="5" fill="hold" grpId="0" nodeType="withEffect">
                                  <p:stCondLst>
                                    <p:cond delay="0"/>
                                  </p:stCondLst>
                                  <p:childTnLst>
                                    <p:anim calcmode="lin" valueType="num">
                                      <p:cBhvr>
                                        <p:cTn id="40" dur="3000"/>
                                        <p:tgtEl>
                                          <p:spTgt spid="12"/>
                                        </p:tgtEl>
                                        <p:attrNameLst>
                                          <p:attrName>ppt_w</p:attrName>
                                        </p:attrNameLst>
                                      </p:cBhvr>
                                      <p:tavLst>
                                        <p:tav tm="0">
                                          <p:val>
                                            <p:strVal val="ppt_w"/>
                                          </p:val>
                                        </p:tav>
                                        <p:tav tm="100000">
                                          <p:val>
                                            <p:strVal val="ppt_w"/>
                                          </p:val>
                                        </p:tav>
                                      </p:tavLst>
                                    </p:anim>
                                    <p:anim calcmode="lin" valueType="num">
                                      <p:cBhvr>
                                        <p:cTn id="4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 dur="1" fill="hold">
                                          <p:stCondLst>
                                            <p:cond delay="2999"/>
                                          </p:stCondLst>
                                        </p:cTn>
                                        <p:tgtEl>
                                          <p:spTgt spid="12"/>
                                        </p:tgtEl>
                                        <p:attrNameLst>
                                          <p:attrName>style.visibility</p:attrName>
                                        </p:attrNameLst>
                                      </p:cBhvr>
                                      <p:to>
                                        <p:strVal val="hidden"/>
                                      </p:to>
                                    </p:set>
                                  </p:childTnLst>
                                </p:cTn>
                              </p:par>
                              <p:par>
                                <p:cTn id="43" presetID="2" presetClass="exit" presetSubtype="8" fill="hold" grpId="1" nodeType="withEffect">
                                  <p:stCondLst>
                                    <p:cond delay="0"/>
                                  </p:stCondLst>
                                  <p:childTnLst>
                                    <p:anim calcmode="lin" valueType="num">
                                      <p:cBhvr additive="base">
                                        <p:cTn id="44" dur="3000"/>
                                        <p:tgtEl>
                                          <p:spTgt spid="4"/>
                                        </p:tgtEl>
                                        <p:attrNameLst>
                                          <p:attrName>ppt_x</p:attrName>
                                        </p:attrNameLst>
                                      </p:cBhvr>
                                      <p:tavLst>
                                        <p:tav tm="0">
                                          <p:val>
                                            <p:strVal val="ppt_x"/>
                                          </p:val>
                                        </p:tav>
                                        <p:tav tm="100000">
                                          <p:val>
                                            <p:strVal val="0-ppt_w/2"/>
                                          </p:val>
                                        </p:tav>
                                      </p:tavLst>
                                    </p:anim>
                                    <p:anim calcmode="lin" valueType="num">
                                      <p:cBhvr additive="base">
                                        <p:cTn id="45" dur="3000"/>
                                        <p:tgtEl>
                                          <p:spTgt spid="4"/>
                                        </p:tgtEl>
                                        <p:attrNameLst>
                                          <p:attrName>ppt_y</p:attrName>
                                        </p:attrNameLst>
                                      </p:cBhvr>
                                      <p:tavLst>
                                        <p:tav tm="0">
                                          <p:val>
                                            <p:strVal val="ppt_y"/>
                                          </p:val>
                                        </p:tav>
                                        <p:tav tm="100000">
                                          <p:val>
                                            <p:strVal val="ppt_y"/>
                                          </p:val>
                                        </p:tav>
                                      </p:tavLst>
                                    </p:anim>
                                    <p:set>
                                      <p:cBhvr>
                                        <p:cTn id="46" dur="1" fill="hold">
                                          <p:stCondLst>
                                            <p:cond delay="2999"/>
                                          </p:stCondLst>
                                        </p:cTn>
                                        <p:tgtEl>
                                          <p:spTgt spid="4"/>
                                        </p:tgtEl>
                                        <p:attrNameLst>
                                          <p:attrName>style.visibility</p:attrName>
                                        </p:attrNameLst>
                                      </p:cBhvr>
                                      <p:to>
                                        <p:strVal val="hidden"/>
                                      </p:to>
                                    </p:set>
                                  </p:childTnLst>
                                </p:cTn>
                              </p:par>
                              <p:par>
                                <p:cTn id="47" presetID="2" presetClass="exit" presetSubtype="8" fill="hold" grpId="1" nodeType="withEffect">
                                  <p:stCondLst>
                                    <p:cond delay="0"/>
                                  </p:stCondLst>
                                  <p:childTnLst>
                                    <p:anim calcmode="lin" valueType="num">
                                      <p:cBhvr additive="base">
                                        <p:cTn id="48" dur="3000"/>
                                        <p:tgtEl>
                                          <p:spTgt spid="5"/>
                                        </p:tgtEl>
                                        <p:attrNameLst>
                                          <p:attrName>ppt_x</p:attrName>
                                        </p:attrNameLst>
                                      </p:cBhvr>
                                      <p:tavLst>
                                        <p:tav tm="0">
                                          <p:val>
                                            <p:strVal val="ppt_x"/>
                                          </p:val>
                                        </p:tav>
                                        <p:tav tm="100000">
                                          <p:val>
                                            <p:strVal val="0-ppt_w/2"/>
                                          </p:val>
                                        </p:tav>
                                      </p:tavLst>
                                    </p:anim>
                                    <p:anim calcmode="lin" valueType="num">
                                      <p:cBhvr additive="base">
                                        <p:cTn id="49" dur="3000"/>
                                        <p:tgtEl>
                                          <p:spTgt spid="5"/>
                                        </p:tgtEl>
                                        <p:attrNameLst>
                                          <p:attrName>ppt_y</p:attrName>
                                        </p:attrNameLst>
                                      </p:cBhvr>
                                      <p:tavLst>
                                        <p:tav tm="0">
                                          <p:val>
                                            <p:strVal val="ppt_y"/>
                                          </p:val>
                                        </p:tav>
                                        <p:tav tm="100000">
                                          <p:val>
                                            <p:strVal val="ppt_y"/>
                                          </p:val>
                                        </p:tav>
                                      </p:tavLst>
                                    </p:anim>
                                    <p:set>
                                      <p:cBhvr>
                                        <p:cTn id="50" dur="1" fill="hold">
                                          <p:stCondLst>
                                            <p:cond delay="2999"/>
                                          </p:stCondLst>
                                        </p:cTn>
                                        <p:tgtEl>
                                          <p:spTgt spid="5"/>
                                        </p:tgtEl>
                                        <p:attrNameLst>
                                          <p:attrName>style.visibility</p:attrName>
                                        </p:attrNameLst>
                                      </p:cBhvr>
                                      <p:to>
                                        <p:strVal val="hidden"/>
                                      </p:to>
                                    </p:set>
                                  </p:childTnLst>
                                </p:cTn>
                              </p:par>
                              <p:par>
                                <p:cTn id="51" presetID="2" presetClass="exit" presetSubtype="8" fill="hold" grpId="1" nodeType="withEffect">
                                  <p:stCondLst>
                                    <p:cond delay="0"/>
                                  </p:stCondLst>
                                  <p:childTnLst>
                                    <p:anim calcmode="lin" valueType="num">
                                      <p:cBhvr additive="base">
                                        <p:cTn id="52" dur="3000"/>
                                        <p:tgtEl>
                                          <p:spTgt spid="6"/>
                                        </p:tgtEl>
                                        <p:attrNameLst>
                                          <p:attrName>ppt_x</p:attrName>
                                        </p:attrNameLst>
                                      </p:cBhvr>
                                      <p:tavLst>
                                        <p:tav tm="0">
                                          <p:val>
                                            <p:strVal val="ppt_x"/>
                                          </p:val>
                                        </p:tav>
                                        <p:tav tm="100000">
                                          <p:val>
                                            <p:strVal val="0-ppt_w/2"/>
                                          </p:val>
                                        </p:tav>
                                      </p:tavLst>
                                    </p:anim>
                                    <p:anim calcmode="lin" valueType="num">
                                      <p:cBhvr additive="base">
                                        <p:cTn id="53" dur="3000"/>
                                        <p:tgtEl>
                                          <p:spTgt spid="6"/>
                                        </p:tgtEl>
                                        <p:attrNameLst>
                                          <p:attrName>ppt_y</p:attrName>
                                        </p:attrNameLst>
                                      </p:cBhvr>
                                      <p:tavLst>
                                        <p:tav tm="0">
                                          <p:val>
                                            <p:strVal val="ppt_y"/>
                                          </p:val>
                                        </p:tav>
                                        <p:tav tm="100000">
                                          <p:val>
                                            <p:strVal val="ppt_y"/>
                                          </p:val>
                                        </p:tav>
                                      </p:tavLst>
                                    </p:anim>
                                    <p:set>
                                      <p:cBhvr>
                                        <p:cTn id="54" dur="1" fill="hold">
                                          <p:stCondLst>
                                            <p:cond delay="2999"/>
                                          </p:stCondLst>
                                        </p:cTn>
                                        <p:tgtEl>
                                          <p:spTgt spid="6"/>
                                        </p:tgtEl>
                                        <p:attrNameLst>
                                          <p:attrName>style.visibility</p:attrName>
                                        </p:attrNameLst>
                                      </p:cBhvr>
                                      <p:to>
                                        <p:strVal val="hidden"/>
                                      </p:to>
                                    </p:set>
                                  </p:childTnLst>
                                </p:cTn>
                              </p:par>
                              <p:par>
                                <p:cTn id="55" presetID="2" presetClass="exit" presetSubtype="8" fill="hold" grpId="1" nodeType="withEffect">
                                  <p:stCondLst>
                                    <p:cond delay="0"/>
                                  </p:stCondLst>
                                  <p:childTnLst>
                                    <p:anim calcmode="lin" valueType="num">
                                      <p:cBhvr additive="base">
                                        <p:cTn id="56" dur="3000"/>
                                        <p:tgtEl>
                                          <p:spTgt spid="7"/>
                                        </p:tgtEl>
                                        <p:attrNameLst>
                                          <p:attrName>ppt_x</p:attrName>
                                        </p:attrNameLst>
                                      </p:cBhvr>
                                      <p:tavLst>
                                        <p:tav tm="0">
                                          <p:val>
                                            <p:strVal val="ppt_x"/>
                                          </p:val>
                                        </p:tav>
                                        <p:tav tm="100000">
                                          <p:val>
                                            <p:strVal val="0-ppt_w/2"/>
                                          </p:val>
                                        </p:tav>
                                      </p:tavLst>
                                    </p:anim>
                                    <p:anim calcmode="lin" valueType="num">
                                      <p:cBhvr additive="base">
                                        <p:cTn id="57" dur="3000"/>
                                        <p:tgtEl>
                                          <p:spTgt spid="7"/>
                                        </p:tgtEl>
                                        <p:attrNameLst>
                                          <p:attrName>ppt_y</p:attrName>
                                        </p:attrNameLst>
                                      </p:cBhvr>
                                      <p:tavLst>
                                        <p:tav tm="0">
                                          <p:val>
                                            <p:strVal val="ppt_y"/>
                                          </p:val>
                                        </p:tav>
                                        <p:tav tm="100000">
                                          <p:val>
                                            <p:strVal val="ppt_y"/>
                                          </p:val>
                                        </p:tav>
                                      </p:tavLst>
                                    </p:anim>
                                    <p:set>
                                      <p:cBhvr>
                                        <p:cTn id="58" dur="1" fill="hold">
                                          <p:stCondLst>
                                            <p:cond delay="2999"/>
                                          </p:stCondLst>
                                        </p:cTn>
                                        <p:tgtEl>
                                          <p:spTgt spid="7"/>
                                        </p:tgtEl>
                                        <p:attrNameLst>
                                          <p:attrName>style.visibility</p:attrName>
                                        </p:attrNameLst>
                                      </p:cBhvr>
                                      <p:to>
                                        <p:strVal val="hidden"/>
                                      </p:to>
                                    </p:set>
                                  </p:childTnLst>
                                </p:cTn>
                              </p:par>
                              <p:par>
                                <p:cTn id="59" presetID="2" presetClass="exit" presetSubtype="8" fill="hold" grpId="1" nodeType="withEffect">
                                  <p:stCondLst>
                                    <p:cond delay="0"/>
                                  </p:stCondLst>
                                  <p:childTnLst>
                                    <p:anim calcmode="lin" valueType="num">
                                      <p:cBhvr additive="base">
                                        <p:cTn id="60" dur="3000"/>
                                        <p:tgtEl>
                                          <p:spTgt spid="8"/>
                                        </p:tgtEl>
                                        <p:attrNameLst>
                                          <p:attrName>ppt_x</p:attrName>
                                        </p:attrNameLst>
                                      </p:cBhvr>
                                      <p:tavLst>
                                        <p:tav tm="0">
                                          <p:val>
                                            <p:strVal val="ppt_x"/>
                                          </p:val>
                                        </p:tav>
                                        <p:tav tm="100000">
                                          <p:val>
                                            <p:strVal val="0-ppt_w/2"/>
                                          </p:val>
                                        </p:tav>
                                      </p:tavLst>
                                    </p:anim>
                                    <p:anim calcmode="lin" valueType="num">
                                      <p:cBhvr additive="base">
                                        <p:cTn id="61" dur="3000"/>
                                        <p:tgtEl>
                                          <p:spTgt spid="8"/>
                                        </p:tgtEl>
                                        <p:attrNameLst>
                                          <p:attrName>ppt_y</p:attrName>
                                        </p:attrNameLst>
                                      </p:cBhvr>
                                      <p:tavLst>
                                        <p:tav tm="0">
                                          <p:val>
                                            <p:strVal val="ppt_y"/>
                                          </p:val>
                                        </p:tav>
                                        <p:tav tm="100000">
                                          <p:val>
                                            <p:strVal val="ppt_y"/>
                                          </p:val>
                                        </p:tav>
                                      </p:tavLst>
                                    </p:anim>
                                    <p:set>
                                      <p:cBhvr>
                                        <p:cTn id="62" dur="1" fill="hold">
                                          <p:stCondLst>
                                            <p:cond delay="2999"/>
                                          </p:stCondLst>
                                        </p:cTn>
                                        <p:tgtEl>
                                          <p:spTgt spid="8"/>
                                        </p:tgtEl>
                                        <p:attrNameLst>
                                          <p:attrName>style.visibility</p:attrName>
                                        </p:attrNameLst>
                                      </p:cBhvr>
                                      <p:to>
                                        <p:strVal val="hidden"/>
                                      </p:to>
                                    </p:set>
                                  </p:childTnLst>
                                </p:cTn>
                              </p:par>
                              <p:par>
                                <p:cTn id="63" presetID="2" presetClass="exit" presetSubtype="8" fill="hold" grpId="1" nodeType="withEffect">
                                  <p:stCondLst>
                                    <p:cond delay="0"/>
                                  </p:stCondLst>
                                  <p:childTnLst>
                                    <p:anim calcmode="lin" valueType="num">
                                      <p:cBhvr additive="base">
                                        <p:cTn id="64" dur="3000"/>
                                        <p:tgtEl>
                                          <p:spTgt spid="9"/>
                                        </p:tgtEl>
                                        <p:attrNameLst>
                                          <p:attrName>ppt_x</p:attrName>
                                        </p:attrNameLst>
                                      </p:cBhvr>
                                      <p:tavLst>
                                        <p:tav tm="0">
                                          <p:val>
                                            <p:strVal val="ppt_x"/>
                                          </p:val>
                                        </p:tav>
                                        <p:tav tm="100000">
                                          <p:val>
                                            <p:strVal val="0-ppt_w/2"/>
                                          </p:val>
                                        </p:tav>
                                      </p:tavLst>
                                    </p:anim>
                                    <p:anim calcmode="lin" valueType="num">
                                      <p:cBhvr additive="base">
                                        <p:cTn id="65" dur="3000"/>
                                        <p:tgtEl>
                                          <p:spTgt spid="9"/>
                                        </p:tgtEl>
                                        <p:attrNameLst>
                                          <p:attrName>ppt_y</p:attrName>
                                        </p:attrNameLst>
                                      </p:cBhvr>
                                      <p:tavLst>
                                        <p:tav tm="0">
                                          <p:val>
                                            <p:strVal val="ppt_y"/>
                                          </p:val>
                                        </p:tav>
                                        <p:tav tm="100000">
                                          <p:val>
                                            <p:strVal val="ppt_y"/>
                                          </p:val>
                                        </p:tav>
                                      </p:tavLst>
                                    </p:anim>
                                    <p:set>
                                      <p:cBhvr>
                                        <p:cTn id="66" dur="1" fill="hold">
                                          <p:stCondLst>
                                            <p:cond delay="2999"/>
                                          </p:stCondLst>
                                        </p:cTn>
                                        <p:tgtEl>
                                          <p:spTgt spid="9"/>
                                        </p:tgtEl>
                                        <p:attrNameLst>
                                          <p:attrName>style.visibility</p:attrName>
                                        </p:attrNameLst>
                                      </p:cBhvr>
                                      <p:to>
                                        <p:strVal val="hidden"/>
                                      </p:to>
                                    </p:set>
                                  </p:childTnLst>
                                </p:cTn>
                              </p:par>
                              <p:par>
                                <p:cTn id="67" presetID="2" presetClass="exit" presetSubtype="8" fill="hold" grpId="1"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0-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8" fill="hold" grpId="1"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0-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8" fill="hold" grpId="1" nodeType="withEffect">
                                  <p:stCondLst>
                                    <p:cond delay="0"/>
                                  </p:stCondLst>
                                  <p:childTnLst>
                                    <p:anim calcmode="lin" valueType="num">
                                      <p:cBhvr additive="base">
                                        <p:cTn id="76" dur="3000"/>
                                        <p:tgtEl>
                                          <p:spTgt spid="12"/>
                                        </p:tgtEl>
                                        <p:attrNameLst>
                                          <p:attrName>ppt_x</p:attrName>
                                        </p:attrNameLst>
                                      </p:cBhvr>
                                      <p:tavLst>
                                        <p:tav tm="0">
                                          <p:val>
                                            <p:strVal val="ppt_x"/>
                                          </p:val>
                                        </p:tav>
                                        <p:tav tm="100000">
                                          <p:val>
                                            <p:strVal val="0-ppt_w/2"/>
                                          </p:val>
                                        </p:tav>
                                      </p:tavLst>
                                    </p:anim>
                                    <p:anim calcmode="lin" valueType="num">
                                      <p:cBhvr additive="base">
                                        <p:cTn id="77" dur="3000"/>
                                        <p:tgtEl>
                                          <p:spTgt spid="12"/>
                                        </p:tgtEl>
                                        <p:attrNameLst>
                                          <p:attrName>ppt_y</p:attrName>
                                        </p:attrNameLst>
                                      </p:cBhvr>
                                      <p:tavLst>
                                        <p:tav tm="0">
                                          <p:val>
                                            <p:strVal val="ppt_y"/>
                                          </p:val>
                                        </p:tav>
                                        <p:tav tm="100000">
                                          <p:val>
                                            <p:strVal val="ppt_y"/>
                                          </p:val>
                                        </p:tav>
                                      </p:tavLst>
                                    </p:anim>
                                    <p:set>
                                      <p:cBhvr>
                                        <p:cTn id="78" dur="1" fill="hold">
                                          <p:stCondLst>
                                            <p:cond delay="2999"/>
                                          </p:stCondLst>
                                        </p:cTn>
                                        <p:tgtEl>
                                          <p:spTgt spid="12"/>
                                        </p:tgtEl>
                                        <p:attrNameLst>
                                          <p:attrName>style.visibility</p:attrName>
                                        </p:attrNameLst>
                                      </p:cBhvr>
                                      <p:to>
                                        <p:strVal val="hidden"/>
                                      </p:to>
                                    </p:set>
                                  </p:childTnLst>
                                </p:cTn>
                              </p:par>
                              <p:par>
                                <p:cTn id="79" presetID="19" presetClass="exit" presetSubtype="5" fill="hold" grpId="0" nodeType="withEffect">
                                  <p:stCondLst>
                                    <p:cond delay="0"/>
                                  </p:stCondLst>
                                  <p:childTnLst>
                                    <p:anim calcmode="lin" valueType="num">
                                      <p:cBhvr>
                                        <p:cTn id="80" dur="3000"/>
                                        <p:tgtEl>
                                          <p:spTgt spid="13"/>
                                        </p:tgtEl>
                                        <p:attrNameLst>
                                          <p:attrName>ppt_w</p:attrName>
                                        </p:attrNameLst>
                                      </p:cBhvr>
                                      <p:tavLst>
                                        <p:tav tm="0">
                                          <p:val>
                                            <p:strVal val="ppt_w"/>
                                          </p:val>
                                        </p:tav>
                                        <p:tav tm="100000">
                                          <p:val>
                                            <p:strVal val="ppt_w"/>
                                          </p:val>
                                        </p:tav>
                                      </p:tavLst>
                                    </p:anim>
                                    <p:anim calcmode="lin" valueType="num">
                                      <p:cBhvr>
                                        <p:cTn id="8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13"/>
                                        </p:tgtEl>
                                        <p:attrNameLst>
                                          <p:attrName>style.visibility</p:attrName>
                                        </p:attrNameLst>
                                      </p:cBhvr>
                                      <p:to>
                                        <p:strVal val="hidden"/>
                                      </p:to>
                                    </p:set>
                                  </p:childTnLst>
                                </p:cTn>
                              </p:par>
                              <p:par>
                                <p:cTn id="83" presetID="19" presetClass="exit" presetSubtype="5" fill="hold" grpId="0" nodeType="withEffect">
                                  <p:stCondLst>
                                    <p:cond delay="0"/>
                                  </p:stCondLst>
                                  <p:childTnLst>
                                    <p:anim calcmode="lin" valueType="num">
                                      <p:cBhvr>
                                        <p:cTn id="84" dur="3000"/>
                                        <p:tgtEl>
                                          <p:spTgt spid="14"/>
                                        </p:tgtEl>
                                        <p:attrNameLst>
                                          <p:attrName>ppt_w</p:attrName>
                                        </p:attrNameLst>
                                      </p:cBhvr>
                                      <p:tavLst>
                                        <p:tav tm="0">
                                          <p:val>
                                            <p:strVal val="ppt_w"/>
                                          </p:val>
                                        </p:tav>
                                        <p:tav tm="100000">
                                          <p:val>
                                            <p:strVal val="ppt_w"/>
                                          </p:val>
                                        </p:tav>
                                      </p:tavLst>
                                    </p:anim>
                                    <p:anim calcmode="lin" valueType="num">
                                      <p:cBhvr>
                                        <p:cTn id="8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14"/>
                                        </p:tgtEl>
                                        <p:attrNameLst>
                                          <p:attrName>style.visibility</p:attrName>
                                        </p:attrNameLst>
                                      </p:cBhvr>
                                      <p:to>
                                        <p:strVal val="hidden"/>
                                      </p:to>
                                    </p:set>
                                  </p:childTnLst>
                                </p:cTn>
                              </p:par>
                              <p:par>
                                <p:cTn id="87" presetID="19" presetClass="exit" presetSubtype="5" fill="hold" grpId="0" nodeType="withEffect">
                                  <p:stCondLst>
                                    <p:cond delay="0"/>
                                  </p:stCondLst>
                                  <p:childTnLst>
                                    <p:anim calcmode="lin" valueType="num">
                                      <p:cBhvr>
                                        <p:cTn id="88" dur="3000"/>
                                        <p:tgtEl>
                                          <p:spTgt spid="15"/>
                                        </p:tgtEl>
                                        <p:attrNameLst>
                                          <p:attrName>ppt_w</p:attrName>
                                        </p:attrNameLst>
                                      </p:cBhvr>
                                      <p:tavLst>
                                        <p:tav tm="0">
                                          <p:val>
                                            <p:strVal val="ppt_w"/>
                                          </p:val>
                                        </p:tav>
                                        <p:tav tm="100000">
                                          <p:val>
                                            <p:strVal val="ppt_w"/>
                                          </p:val>
                                        </p:tav>
                                      </p:tavLst>
                                    </p:anim>
                                    <p:anim calcmode="lin" valueType="num">
                                      <p:cBhvr>
                                        <p:cTn id="8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15"/>
                                        </p:tgtEl>
                                        <p:attrNameLst>
                                          <p:attrName>style.visibility</p:attrName>
                                        </p:attrNameLst>
                                      </p:cBhvr>
                                      <p:to>
                                        <p:strVal val="hidden"/>
                                      </p:to>
                                    </p:set>
                                  </p:childTnLst>
                                </p:cTn>
                              </p:par>
                              <p:par>
                                <p:cTn id="91" presetID="19" presetClass="exit" presetSubtype="5" fill="hold" grpId="0" nodeType="withEffect">
                                  <p:stCondLst>
                                    <p:cond delay="0"/>
                                  </p:stCondLst>
                                  <p:childTnLst>
                                    <p:anim calcmode="lin" valueType="num">
                                      <p:cBhvr>
                                        <p:cTn id="92" dur="3000"/>
                                        <p:tgtEl>
                                          <p:spTgt spid="16"/>
                                        </p:tgtEl>
                                        <p:attrNameLst>
                                          <p:attrName>ppt_w</p:attrName>
                                        </p:attrNameLst>
                                      </p:cBhvr>
                                      <p:tavLst>
                                        <p:tav tm="0">
                                          <p:val>
                                            <p:strVal val="ppt_w"/>
                                          </p:val>
                                        </p:tav>
                                        <p:tav tm="100000">
                                          <p:val>
                                            <p:strVal val="ppt_w"/>
                                          </p:val>
                                        </p:tav>
                                      </p:tavLst>
                                    </p:anim>
                                    <p:anim calcmode="lin" valueType="num">
                                      <p:cBhvr>
                                        <p:cTn id="9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6"/>
                                        </p:tgtEl>
                                        <p:attrNameLst>
                                          <p:attrName>style.visibility</p:attrName>
                                        </p:attrNameLst>
                                      </p:cBhvr>
                                      <p:to>
                                        <p:strVal val="hidden"/>
                                      </p:to>
                                    </p:set>
                                  </p:childTnLst>
                                </p:cTn>
                              </p:par>
                              <p:par>
                                <p:cTn id="95" presetID="19" presetClass="exit" presetSubtype="5" fill="hold" grpId="0" nodeType="withEffect">
                                  <p:stCondLst>
                                    <p:cond delay="0"/>
                                  </p:stCondLst>
                                  <p:childTnLst>
                                    <p:anim calcmode="lin" valueType="num">
                                      <p:cBhvr>
                                        <p:cTn id="96" dur="3000"/>
                                        <p:tgtEl>
                                          <p:spTgt spid="17"/>
                                        </p:tgtEl>
                                        <p:attrNameLst>
                                          <p:attrName>ppt_w</p:attrName>
                                        </p:attrNameLst>
                                      </p:cBhvr>
                                      <p:tavLst>
                                        <p:tav tm="0">
                                          <p:val>
                                            <p:strVal val="ppt_w"/>
                                          </p:val>
                                        </p:tav>
                                        <p:tav tm="100000">
                                          <p:val>
                                            <p:strVal val="ppt_w"/>
                                          </p:val>
                                        </p:tav>
                                      </p:tavLst>
                                    </p:anim>
                                    <p:anim calcmode="lin" valueType="num">
                                      <p:cBhvr>
                                        <p:cTn id="9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7"/>
                                        </p:tgtEl>
                                        <p:attrNameLst>
                                          <p:attrName>style.visibility</p:attrName>
                                        </p:attrNameLst>
                                      </p:cBhvr>
                                      <p:to>
                                        <p:strVal val="hidden"/>
                                      </p:to>
                                    </p:set>
                                  </p:childTnLst>
                                </p:cTn>
                              </p:par>
                              <p:par>
                                <p:cTn id="99" presetID="19" presetClass="exit" presetSubtype="5" fill="hold" grpId="0" nodeType="withEffect">
                                  <p:stCondLst>
                                    <p:cond delay="0"/>
                                  </p:stCondLst>
                                  <p:childTnLst>
                                    <p:anim calcmode="lin" valueType="num">
                                      <p:cBhvr>
                                        <p:cTn id="100" dur="3000"/>
                                        <p:tgtEl>
                                          <p:spTgt spid="18"/>
                                        </p:tgtEl>
                                        <p:attrNameLst>
                                          <p:attrName>ppt_w</p:attrName>
                                        </p:attrNameLst>
                                      </p:cBhvr>
                                      <p:tavLst>
                                        <p:tav tm="0">
                                          <p:val>
                                            <p:strVal val="ppt_w"/>
                                          </p:val>
                                        </p:tav>
                                        <p:tav tm="100000">
                                          <p:val>
                                            <p:strVal val="ppt_w"/>
                                          </p:val>
                                        </p:tav>
                                      </p:tavLst>
                                    </p:anim>
                                    <p:anim calcmode="lin" valueType="num">
                                      <p:cBhvr>
                                        <p:cTn id="10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2999"/>
                                          </p:stCondLst>
                                        </p:cTn>
                                        <p:tgtEl>
                                          <p:spTgt spid="18"/>
                                        </p:tgtEl>
                                        <p:attrNameLst>
                                          <p:attrName>style.visibility</p:attrName>
                                        </p:attrNameLst>
                                      </p:cBhvr>
                                      <p:to>
                                        <p:strVal val="hidden"/>
                                      </p:to>
                                    </p:set>
                                  </p:childTnLst>
                                </p:cTn>
                              </p:par>
                              <p:par>
                                <p:cTn id="103" presetID="19" presetClass="exit" presetSubtype="5" fill="hold" grpId="0" nodeType="withEffect">
                                  <p:stCondLst>
                                    <p:cond delay="0"/>
                                  </p:stCondLst>
                                  <p:childTnLst>
                                    <p:anim calcmode="lin" valueType="num">
                                      <p:cBhvr>
                                        <p:cTn id="104" dur="3000"/>
                                        <p:tgtEl>
                                          <p:spTgt spid="19"/>
                                        </p:tgtEl>
                                        <p:attrNameLst>
                                          <p:attrName>ppt_w</p:attrName>
                                        </p:attrNameLst>
                                      </p:cBhvr>
                                      <p:tavLst>
                                        <p:tav tm="0">
                                          <p:val>
                                            <p:strVal val="ppt_w"/>
                                          </p:val>
                                        </p:tav>
                                        <p:tav tm="100000">
                                          <p:val>
                                            <p:strVal val="ppt_w"/>
                                          </p:val>
                                        </p:tav>
                                      </p:tavLst>
                                    </p:anim>
                                    <p:anim calcmode="lin" valueType="num">
                                      <p:cBhvr>
                                        <p:cTn id="105"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6" dur="1" fill="hold">
                                          <p:stCondLst>
                                            <p:cond delay="2999"/>
                                          </p:stCondLst>
                                        </p:cTn>
                                        <p:tgtEl>
                                          <p:spTgt spid="19"/>
                                        </p:tgtEl>
                                        <p:attrNameLst>
                                          <p:attrName>style.visibility</p:attrName>
                                        </p:attrNameLst>
                                      </p:cBhvr>
                                      <p:to>
                                        <p:strVal val="hidden"/>
                                      </p:to>
                                    </p:set>
                                  </p:childTnLst>
                                </p:cTn>
                              </p:par>
                              <p:par>
                                <p:cTn id="107" presetID="19" presetClass="exit" presetSubtype="5" fill="hold" grpId="0" nodeType="withEffect">
                                  <p:stCondLst>
                                    <p:cond delay="0"/>
                                  </p:stCondLst>
                                  <p:childTnLst>
                                    <p:anim calcmode="lin" valueType="num">
                                      <p:cBhvr>
                                        <p:cTn id="108" dur="3000"/>
                                        <p:tgtEl>
                                          <p:spTgt spid="20"/>
                                        </p:tgtEl>
                                        <p:attrNameLst>
                                          <p:attrName>ppt_w</p:attrName>
                                        </p:attrNameLst>
                                      </p:cBhvr>
                                      <p:tavLst>
                                        <p:tav tm="0">
                                          <p:val>
                                            <p:strVal val="ppt_w"/>
                                          </p:val>
                                        </p:tav>
                                        <p:tav tm="100000">
                                          <p:val>
                                            <p:strVal val="ppt_w"/>
                                          </p:val>
                                        </p:tav>
                                      </p:tavLst>
                                    </p:anim>
                                    <p:anim calcmode="lin" valueType="num">
                                      <p:cBhvr>
                                        <p:cTn id="10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0" dur="1" fill="hold">
                                          <p:stCondLst>
                                            <p:cond delay="2999"/>
                                          </p:stCondLst>
                                        </p:cTn>
                                        <p:tgtEl>
                                          <p:spTgt spid="20"/>
                                        </p:tgtEl>
                                        <p:attrNameLst>
                                          <p:attrName>style.visibility</p:attrName>
                                        </p:attrNameLst>
                                      </p:cBhvr>
                                      <p:to>
                                        <p:strVal val="hidden"/>
                                      </p:to>
                                    </p:set>
                                  </p:childTnLst>
                                </p:cTn>
                              </p:par>
                              <p:par>
                                <p:cTn id="111" presetID="19" presetClass="exit" presetSubtype="5" fill="hold" grpId="0" nodeType="withEffect">
                                  <p:stCondLst>
                                    <p:cond delay="0"/>
                                  </p:stCondLst>
                                  <p:childTnLst>
                                    <p:anim calcmode="lin" valueType="num">
                                      <p:cBhvr>
                                        <p:cTn id="112" dur="3000"/>
                                        <p:tgtEl>
                                          <p:spTgt spid="21"/>
                                        </p:tgtEl>
                                        <p:attrNameLst>
                                          <p:attrName>ppt_w</p:attrName>
                                        </p:attrNameLst>
                                      </p:cBhvr>
                                      <p:tavLst>
                                        <p:tav tm="0">
                                          <p:val>
                                            <p:strVal val="ppt_w"/>
                                          </p:val>
                                        </p:tav>
                                        <p:tav tm="100000">
                                          <p:val>
                                            <p:strVal val="ppt_w"/>
                                          </p:val>
                                        </p:tav>
                                      </p:tavLst>
                                    </p:anim>
                                    <p:anim calcmode="lin" valueType="num">
                                      <p:cBhvr>
                                        <p:cTn id="113"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4" dur="1" fill="hold">
                                          <p:stCondLst>
                                            <p:cond delay="2999"/>
                                          </p:stCondLst>
                                        </p:cTn>
                                        <p:tgtEl>
                                          <p:spTgt spid="21"/>
                                        </p:tgtEl>
                                        <p:attrNameLst>
                                          <p:attrName>style.visibility</p:attrName>
                                        </p:attrNameLst>
                                      </p:cBhvr>
                                      <p:to>
                                        <p:strVal val="hidden"/>
                                      </p:to>
                                    </p:set>
                                  </p:childTnLst>
                                </p:cTn>
                              </p:par>
                              <p:par>
                                <p:cTn id="115" presetID="2" presetClass="exit" presetSubtype="2" fill="hold" grpId="1"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3000"/>
                                        <p:tgtEl>
                                          <p:spTgt spid="14"/>
                                        </p:tgtEl>
                                        <p:attrNameLst>
                                          <p:attrName>ppt_x</p:attrName>
                                        </p:attrNameLst>
                                      </p:cBhvr>
                                      <p:tavLst>
                                        <p:tav tm="0">
                                          <p:val>
                                            <p:strVal val="ppt_x"/>
                                          </p:val>
                                        </p:tav>
                                        <p:tav tm="100000">
                                          <p:val>
                                            <p:strVal val="1+ppt_w/2"/>
                                          </p:val>
                                        </p:tav>
                                      </p:tavLst>
                                    </p:anim>
                                    <p:anim calcmode="lin" valueType="num">
                                      <p:cBhvr additive="base">
                                        <p:cTn id="121" dur="3000"/>
                                        <p:tgtEl>
                                          <p:spTgt spid="14"/>
                                        </p:tgtEl>
                                        <p:attrNameLst>
                                          <p:attrName>ppt_y</p:attrName>
                                        </p:attrNameLst>
                                      </p:cBhvr>
                                      <p:tavLst>
                                        <p:tav tm="0">
                                          <p:val>
                                            <p:strVal val="ppt_y"/>
                                          </p:val>
                                        </p:tav>
                                        <p:tav tm="100000">
                                          <p:val>
                                            <p:strVal val="ppt_y"/>
                                          </p:val>
                                        </p:tav>
                                      </p:tavLst>
                                    </p:anim>
                                    <p:set>
                                      <p:cBhvr>
                                        <p:cTn id="122" dur="1" fill="hold">
                                          <p:stCondLst>
                                            <p:cond delay="2999"/>
                                          </p:stCondLst>
                                        </p:cTn>
                                        <p:tgtEl>
                                          <p:spTgt spid="14"/>
                                        </p:tgtEl>
                                        <p:attrNameLst>
                                          <p:attrName>style.visibility</p:attrName>
                                        </p:attrNameLst>
                                      </p:cBhvr>
                                      <p:to>
                                        <p:strVal val="hidden"/>
                                      </p:to>
                                    </p:set>
                                  </p:childTnLst>
                                </p:cTn>
                              </p:par>
                              <p:par>
                                <p:cTn id="123" presetID="2" presetClass="exit" presetSubtype="2" fill="hold" grpId="1"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ppt_y"/>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ppt_y"/>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2" fill="hold" grpId="1"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1+ppt_w/2"/>
                                          </p:val>
                                        </p:tav>
                                      </p:tavLst>
                                    </p:anim>
                                    <p:anim calcmode="lin" valueType="num">
                                      <p:cBhvr additive="base">
                                        <p:cTn id="133" dur="3000"/>
                                        <p:tgtEl>
                                          <p:spTgt spid="17"/>
                                        </p:tgtEl>
                                        <p:attrNameLst>
                                          <p:attrName>ppt_y</p:attrName>
                                        </p:attrNameLst>
                                      </p:cBhvr>
                                      <p:tavLst>
                                        <p:tav tm="0">
                                          <p:val>
                                            <p:strVal val="ppt_y"/>
                                          </p:val>
                                        </p:tav>
                                        <p:tav tm="100000">
                                          <p:val>
                                            <p:strVal val="ppt_y"/>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3000"/>
                                        <p:tgtEl>
                                          <p:spTgt spid="18"/>
                                        </p:tgtEl>
                                        <p:attrNameLst>
                                          <p:attrName>ppt_x</p:attrName>
                                        </p:attrNameLst>
                                      </p:cBhvr>
                                      <p:tavLst>
                                        <p:tav tm="0">
                                          <p:val>
                                            <p:strVal val="ppt_x"/>
                                          </p:val>
                                        </p:tav>
                                        <p:tav tm="100000">
                                          <p:val>
                                            <p:strVal val="1+ppt_w/2"/>
                                          </p:val>
                                        </p:tav>
                                      </p:tavLst>
                                    </p:anim>
                                    <p:anim calcmode="lin" valueType="num">
                                      <p:cBhvr additive="base">
                                        <p:cTn id="137" dur="3000"/>
                                        <p:tgtEl>
                                          <p:spTgt spid="18"/>
                                        </p:tgtEl>
                                        <p:attrNameLst>
                                          <p:attrName>ppt_y</p:attrName>
                                        </p:attrNameLst>
                                      </p:cBhvr>
                                      <p:tavLst>
                                        <p:tav tm="0">
                                          <p:val>
                                            <p:strVal val="ppt_y"/>
                                          </p:val>
                                        </p:tav>
                                        <p:tav tm="100000">
                                          <p:val>
                                            <p:strVal val="ppt_y"/>
                                          </p:val>
                                        </p:tav>
                                      </p:tavLst>
                                    </p:anim>
                                    <p:set>
                                      <p:cBhvr>
                                        <p:cTn id="138" dur="1" fill="hold">
                                          <p:stCondLst>
                                            <p:cond delay="2999"/>
                                          </p:stCondLst>
                                        </p:cTn>
                                        <p:tgtEl>
                                          <p:spTgt spid="18"/>
                                        </p:tgtEl>
                                        <p:attrNameLst>
                                          <p:attrName>style.visibility</p:attrName>
                                        </p:attrNameLst>
                                      </p:cBhvr>
                                      <p:to>
                                        <p:strVal val="hidden"/>
                                      </p:to>
                                    </p:set>
                                  </p:childTnLst>
                                </p:cTn>
                              </p:par>
                              <p:par>
                                <p:cTn id="139" presetID="2" presetClass="exit" presetSubtype="2" fill="hold" grpId="1" nodeType="withEffect">
                                  <p:stCondLst>
                                    <p:cond delay="0"/>
                                  </p:stCondLst>
                                  <p:childTnLst>
                                    <p:anim calcmode="lin" valueType="num">
                                      <p:cBhvr additive="base">
                                        <p:cTn id="140" dur="3000"/>
                                        <p:tgtEl>
                                          <p:spTgt spid="19"/>
                                        </p:tgtEl>
                                        <p:attrNameLst>
                                          <p:attrName>ppt_x</p:attrName>
                                        </p:attrNameLst>
                                      </p:cBhvr>
                                      <p:tavLst>
                                        <p:tav tm="0">
                                          <p:val>
                                            <p:strVal val="ppt_x"/>
                                          </p:val>
                                        </p:tav>
                                        <p:tav tm="100000">
                                          <p:val>
                                            <p:strVal val="1+ppt_w/2"/>
                                          </p:val>
                                        </p:tav>
                                      </p:tavLst>
                                    </p:anim>
                                    <p:anim calcmode="lin" valueType="num">
                                      <p:cBhvr additive="base">
                                        <p:cTn id="141" dur="3000"/>
                                        <p:tgtEl>
                                          <p:spTgt spid="19"/>
                                        </p:tgtEl>
                                        <p:attrNameLst>
                                          <p:attrName>ppt_y</p:attrName>
                                        </p:attrNameLst>
                                      </p:cBhvr>
                                      <p:tavLst>
                                        <p:tav tm="0">
                                          <p:val>
                                            <p:strVal val="ppt_y"/>
                                          </p:val>
                                        </p:tav>
                                        <p:tav tm="100000">
                                          <p:val>
                                            <p:strVal val="ppt_y"/>
                                          </p:val>
                                        </p:tav>
                                      </p:tavLst>
                                    </p:anim>
                                    <p:set>
                                      <p:cBhvr>
                                        <p:cTn id="142" dur="1" fill="hold">
                                          <p:stCondLst>
                                            <p:cond delay="2999"/>
                                          </p:stCondLst>
                                        </p:cTn>
                                        <p:tgtEl>
                                          <p:spTgt spid="19"/>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3000"/>
                                        <p:tgtEl>
                                          <p:spTgt spid="20"/>
                                        </p:tgtEl>
                                        <p:attrNameLst>
                                          <p:attrName>ppt_x</p:attrName>
                                        </p:attrNameLst>
                                      </p:cBhvr>
                                      <p:tavLst>
                                        <p:tav tm="0">
                                          <p:val>
                                            <p:strVal val="ppt_x"/>
                                          </p:val>
                                        </p:tav>
                                        <p:tav tm="100000">
                                          <p:val>
                                            <p:strVal val="1+ppt_w/2"/>
                                          </p:val>
                                        </p:tav>
                                      </p:tavLst>
                                    </p:anim>
                                    <p:anim calcmode="lin" valueType="num">
                                      <p:cBhvr additive="base">
                                        <p:cTn id="145" dur="3000"/>
                                        <p:tgtEl>
                                          <p:spTgt spid="20"/>
                                        </p:tgtEl>
                                        <p:attrNameLst>
                                          <p:attrName>ppt_y</p:attrName>
                                        </p:attrNameLst>
                                      </p:cBhvr>
                                      <p:tavLst>
                                        <p:tav tm="0">
                                          <p:val>
                                            <p:strVal val="ppt_y"/>
                                          </p:val>
                                        </p:tav>
                                        <p:tav tm="100000">
                                          <p:val>
                                            <p:strVal val="ppt_y"/>
                                          </p:val>
                                        </p:tav>
                                      </p:tavLst>
                                    </p:anim>
                                    <p:set>
                                      <p:cBhvr>
                                        <p:cTn id="146" dur="1" fill="hold">
                                          <p:stCondLst>
                                            <p:cond delay="2999"/>
                                          </p:stCondLst>
                                        </p:cTn>
                                        <p:tgtEl>
                                          <p:spTgt spid="20"/>
                                        </p:tgtEl>
                                        <p:attrNameLst>
                                          <p:attrName>style.visibility</p:attrName>
                                        </p:attrNameLst>
                                      </p:cBhvr>
                                      <p:to>
                                        <p:strVal val="hidden"/>
                                      </p:to>
                                    </p:set>
                                  </p:childTnLst>
                                </p:cTn>
                              </p:par>
                              <p:par>
                                <p:cTn id="147" presetID="2" presetClass="exit" presetSubtype="2" fill="hold" grpId="1" nodeType="withEffect">
                                  <p:stCondLst>
                                    <p:cond delay="0"/>
                                  </p:stCondLst>
                                  <p:childTnLst>
                                    <p:anim calcmode="lin" valueType="num">
                                      <p:cBhvr additive="base">
                                        <p:cTn id="148" dur="3000"/>
                                        <p:tgtEl>
                                          <p:spTgt spid="21"/>
                                        </p:tgtEl>
                                        <p:attrNameLst>
                                          <p:attrName>ppt_x</p:attrName>
                                        </p:attrNameLst>
                                      </p:cBhvr>
                                      <p:tavLst>
                                        <p:tav tm="0">
                                          <p:val>
                                            <p:strVal val="ppt_x"/>
                                          </p:val>
                                        </p:tav>
                                        <p:tav tm="100000">
                                          <p:val>
                                            <p:strVal val="1+ppt_w/2"/>
                                          </p:val>
                                        </p:tav>
                                      </p:tavLst>
                                    </p:anim>
                                    <p:anim calcmode="lin" valueType="num">
                                      <p:cBhvr additive="base">
                                        <p:cTn id="149" dur="3000"/>
                                        <p:tgtEl>
                                          <p:spTgt spid="21"/>
                                        </p:tgtEl>
                                        <p:attrNameLst>
                                          <p:attrName>ppt_y</p:attrName>
                                        </p:attrNameLst>
                                      </p:cBhvr>
                                      <p:tavLst>
                                        <p:tav tm="0">
                                          <p:val>
                                            <p:strVal val="ppt_y"/>
                                          </p:val>
                                        </p:tav>
                                        <p:tav tm="100000">
                                          <p:val>
                                            <p:strVal val="ppt_y"/>
                                          </p:val>
                                        </p:tav>
                                      </p:tavLst>
                                    </p:anim>
                                    <p:set>
                                      <p:cBhvr>
                                        <p:cTn id="150" dur="1" fill="hold">
                                          <p:stCondLst>
                                            <p:cond delay="2999"/>
                                          </p:stCondLst>
                                        </p:cTn>
                                        <p:tgtEl>
                                          <p:spTgt spid="21"/>
                                        </p:tgtEl>
                                        <p:attrNameLst>
                                          <p:attrName>style.visibility</p:attrName>
                                        </p:attrNameLst>
                                      </p:cBhvr>
                                      <p:to>
                                        <p:strVal val="hidden"/>
                                      </p:to>
                                    </p:set>
                                  </p:childTnLst>
                                </p:cTn>
                              </p:par>
                              <p:par>
                                <p:cTn id="151" presetID="17" presetClass="entr" presetSubtype="10" fill="hold" nodeType="withEffect">
                                  <p:stCondLst>
                                    <p:cond delay="0"/>
                                  </p:stCondLst>
                                  <p:childTnLst>
                                    <p:set>
                                      <p:cBhvr>
                                        <p:cTn id="152" dur="1" fill="hold">
                                          <p:stCondLst>
                                            <p:cond delay="0"/>
                                          </p:stCondLst>
                                        </p:cTn>
                                        <p:tgtEl>
                                          <p:spTgt spid="2"/>
                                        </p:tgtEl>
                                        <p:attrNameLst>
                                          <p:attrName>style.visibility</p:attrName>
                                        </p:attrNameLst>
                                      </p:cBhvr>
                                      <p:to>
                                        <p:strVal val="visible"/>
                                      </p:to>
                                    </p:set>
                                    <p:anim calcmode="lin" valueType="num">
                                      <p:cBhvr>
                                        <p:cTn id="153" dur="3000" fill="hold"/>
                                        <p:tgtEl>
                                          <p:spTgt spid="2"/>
                                        </p:tgtEl>
                                        <p:attrNameLst>
                                          <p:attrName>ppt_w</p:attrName>
                                        </p:attrNameLst>
                                      </p:cBhvr>
                                      <p:tavLst>
                                        <p:tav tm="0">
                                          <p:val>
                                            <p:fltVal val="0"/>
                                          </p:val>
                                        </p:tav>
                                        <p:tav tm="100000">
                                          <p:val>
                                            <p:strVal val="#ppt_w"/>
                                          </p:val>
                                        </p:tav>
                                      </p:tavLst>
                                    </p:anim>
                                    <p:anim calcmode="lin" valueType="num">
                                      <p:cBhvr>
                                        <p:cTn id="15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2071670" y="1500180"/>
            <a:ext cx="5143536" cy="1938992"/>
          </a:xfrm>
          <a:prstGeom prst="rect">
            <a:avLst/>
          </a:prstGeom>
          <a:noFill/>
        </p:spPr>
        <p:txBody>
          <a:bodyPr wrap="square" rtlCol="0">
            <a:spAutoFit/>
          </a:bodyPr>
          <a:lstStyle/>
          <a:p>
            <a:pPr algn="ctr"/>
            <a:r>
              <a:rPr lang="es-PE" sz="1600" dirty="0" smtClean="0">
                <a:solidFill>
                  <a:srgbClr val="CCCCFF"/>
                </a:solidFill>
                <a:effectLst>
                  <a:outerShdw blurRad="38100" dist="38100" dir="2700000" algn="tl">
                    <a:srgbClr val="000000">
                      <a:alpha val="43137"/>
                    </a:srgbClr>
                  </a:outerShdw>
                </a:effectLst>
              </a:rPr>
              <a:t>Lo normal es experimentar dificultades, situaciones que no salen como uno las planea generalmente. Eso no quiere decir que lograr la meta trazada sea imposible, como muchos interpretan, sino que es todo lo contrario: demoramos un poco más pero eso es todo</a:t>
            </a:r>
            <a:r>
              <a:rPr lang="es-PE" sz="1600" dirty="0" smtClean="0">
                <a:solidFill>
                  <a:srgbClr val="CCCCFF"/>
                </a:solidFill>
                <a:effectLst>
                  <a:outerShdw blurRad="38100" dist="38100" dir="2700000" algn="tl">
                    <a:srgbClr val="000000">
                      <a:alpha val="43137"/>
                    </a:srgbClr>
                  </a:outerShdw>
                </a:effectLst>
              </a:rPr>
              <a:t>.</a:t>
            </a:r>
          </a:p>
          <a:p>
            <a:pPr algn="ctr"/>
            <a:r>
              <a:rPr lang="es-PE" sz="2000" b="1" dirty="0" smtClean="0">
                <a:solidFill>
                  <a:srgbClr val="CCCCFF"/>
                </a:solidFill>
                <a:effectLst>
                  <a:outerShdw blurRad="38100" dist="38100" dir="2700000" algn="tl">
                    <a:srgbClr val="000000">
                      <a:alpha val="43137"/>
                    </a:srgbClr>
                  </a:outerShdw>
                </a:effectLst>
              </a:rPr>
              <a:t> </a:t>
            </a:r>
            <a:r>
              <a:rPr lang="es-PE" sz="2000" b="1" dirty="0" smtClean="0">
                <a:solidFill>
                  <a:srgbClr val="CCCCFF"/>
                </a:solidFill>
                <a:effectLst>
                  <a:outerShdw blurRad="38100" dist="38100" dir="2700000" algn="tl">
                    <a:srgbClr val="000000">
                      <a:alpha val="43137"/>
                    </a:srgbClr>
                  </a:outerShdw>
                </a:effectLst>
              </a:rPr>
              <a:t>¡La  actitud que ponemos es la clave de todo!.</a:t>
            </a:r>
          </a:p>
          <a:p>
            <a:pPr algn="ctr"/>
            <a:endParaRPr lang="es-PE" sz="2000" b="1" dirty="0">
              <a:solidFill>
                <a:srgbClr val="CCCCFF"/>
              </a:solidFill>
              <a:effectLst>
                <a:outerShdw blurRad="38100" dist="38100" dir="2700000" algn="tl">
                  <a:srgbClr val="000000">
                    <a:alpha val="43137"/>
                  </a:srgbClr>
                </a:outerShdw>
              </a:effectLst>
            </a:endParaRPr>
          </a:p>
        </p:txBody>
      </p:sp>
      <p:sp>
        <p:nvSpPr>
          <p:cNvPr id="4" name="3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83420"/>
        </a:solidFill>
        <a:effectLst/>
      </p:bgPr>
    </p:bg>
    <p:spTree>
      <p:nvGrpSpPr>
        <p:cNvPr id="1" name=""/>
        <p:cNvGrpSpPr/>
        <p:nvPr/>
      </p:nvGrpSpPr>
      <p:grpSpPr>
        <a:xfrm>
          <a:off x="0" y="0"/>
          <a:ext cx="0" cy="0"/>
          <a:chOff x="0" y="0"/>
          <a:chExt cx="0" cy="0"/>
        </a:xfrm>
      </p:grpSpPr>
      <p:pic>
        <p:nvPicPr>
          <p:cNvPr id="2" name="1 Imagen" descr="devushka-fon-tsvety-temnota_2048x13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357554" y="0"/>
            <a:ext cx="1226298"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aralelogramo"/>
          <p:cNvSpPr/>
          <p:nvPr/>
        </p:nvSpPr>
        <p:spPr>
          <a:xfrm flipH="1">
            <a:off x="4572000" y="0"/>
            <a:ext cx="1214446"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Paralelogramo"/>
          <p:cNvSpPr/>
          <p:nvPr/>
        </p:nvSpPr>
        <p:spPr>
          <a:xfrm>
            <a:off x="3357554" y="642924"/>
            <a:ext cx="1226298"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aralelogramo"/>
          <p:cNvSpPr/>
          <p:nvPr/>
        </p:nvSpPr>
        <p:spPr>
          <a:xfrm flipH="1">
            <a:off x="4572000" y="642924"/>
            <a:ext cx="1214446"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Paralelogramo"/>
          <p:cNvSpPr/>
          <p:nvPr/>
        </p:nvSpPr>
        <p:spPr>
          <a:xfrm>
            <a:off x="3357554" y="1285884"/>
            <a:ext cx="1226298"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Paralelogramo"/>
          <p:cNvSpPr/>
          <p:nvPr/>
        </p:nvSpPr>
        <p:spPr>
          <a:xfrm flipH="1">
            <a:off x="4572000" y="1285884"/>
            <a:ext cx="1214446"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Paralelogramo"/>
          <p:cNvSpPr/>
          <p:nvPr/>
        </p:nvSpPr>
        <p:spPr>
          <a:xfrm>
            <a:off x="3357554" y="1928808"/>
            <a:ext cx="1226298"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Paralelogramo"/>
          <p:cNvSpPr/>
          <p:nvPr/>
        </p:nvSpPr>
        <p:spPr>
          <a:xfrm flipH="1">
            <a:off x="4572000" y="1928808"/>
            <a:ext cx="1214446"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Paralelogramo"/>
          <p:cNvSpPr/>
          <p:nvPr/>
        </p:nvSpPr>
        <p:spPr>
          <a:xfrm>
            <a:off x="3357554" y="2571768"/>
            <a:ext cx="1226298"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Paralelogramo"/>
          <p:cNvSpPr/>
          <p:nvPr/>
        </p:nvSpPr>
        <p:spPr>
          <a:xfrm flipH="1">
            <a:off x="4572000" y="2571768"/>
            <a:ext cx="1214446"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Paralelogramo"/>
          <p:cNvSpPr/>
          <p:nvPr/>
        </p:nvSpPr>
        <p:spPr>
          <a:xfrm>
            <a:off x="3357554" y="3214692"/>
            <a:ext cx="1226298"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Paralelogramo"/>
          <p:cNvSpPr/>
          <p:nvPr/>
        </p:nvSpPr>
        <p:spPr>
          <a:xfrm flipH="1">
            <a:off x="4572000" y="3214692"/>
            <a:ext cx="1214446"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Paralelogramo"/>
          <p:cNvSpPr/>
          <p:nvPr/>
        </p:nvSpPr>
        <p:spPr>
          <a:xfrm>
            <a:off x="3357554" y="3857652"/>
            <a:ext cx="1226298"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Paralelogramo"/>
          <p:cNvSpPr/>
          <p:nvPr/>
        </p:nvSpPr>
        <p:spPr>
          <a:xfrm flipH="1">
            <a:off x="4572000" y="3857652"/>
            <a:ext cx="1214446"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Paralelogramo"/>
          <p:cNvSpPr/>
          <p:nvPr/>
        </p:nvSpPr>
        <p:spPr>
          <a:xfrm>
            <a:off x="3357554" y="4500576"/>
            <a:ext cx="1226298"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Paralelogramo"/>
          <p:cNvSpPr/>
          <p:nvPr/>
        </p:nvSpPr>
        <p:spPr>
          <a:xfrm flipH="1">
            <a:off x="4572000" y="4500576"/>
            <a:ext cx="1214446" cy="914400"/>
          </a:xfrm>
          <a:prstGeom prst="parallelogram">
            <a:avLst>
              <a:gd name="adj" fmla="val 77830"/>
            </a:avLst>
          </a:prstGeom>
          <a:gradFill flip="none" rotWithShape="1">
            <a:gsLst>
              <a:gs pos="0">
                <a:schemeClr val="bg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xit" presetSubtype="12"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0-ppt_w/2"/>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12" fill="hold" grpId="0" nodeType="with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0-ppt_w/2"/>
                                          </p:val>
                                        </p:tav>
                                      </p:tavLst>
                                    </p:anim>
                                    <p:anim calcmode="lin" valueType="num">
                                      <p:cBhvr additive="base">
                                        <p:cTn id="13" dur="3000"/>
                                        <p:tgtEl>
                                          <p:spTgt spid="6"/>
                                        </p:tgtEl>
                                        <p:attrNameLst>
                                          <p:attrName>ppt_y</p:attrName>
                                        </p:attrNameLst>
                                      </p:cBhvr>
                                      <p:tavLst>
                                        <p:tav tm="0">
                                          <p:val>
                                            <p:strVal val="ppt_y"/>
                                          </p:val>
                                        </p:tav>
                                        <p:tav tm="100000">
                                          <p:val>
                                            <p:strVal val="1+ppt_h/2"/>
                                          </p:val>
                                        </p:tav>
                                      </p:tavLst>
                                    </p:anim>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12" fill="hold" grpId="0"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0-ppt_w/2"/>
                                          </p:val>
                                        </p:tav>
                                      </p:tavLst>
                                    </p:anim>
                                    <p:anim calcmode="lin" valueType="num">
                                      <p:cBhvr additive="base">
                                        <p:cTn id="17" dur="3000"/>
                                        <p:tgtEl>
                                          <p:spTgt spid="8"/>
                                        </p:tgtEl>
                                        <p:attrNameLst>
                                          <p:attrName>ppt_y</p:attrName>
                                        </p:attrNameLst>
                                      </p:cBhvr>
                                      <p:tavLst>
                                        <p:tav tm="0">
                                          <p:val>
                                            <p:strVal val="ppt_y"/>
                                          </p:val>
                                        </p:tav>
                                        <p:tav tm="100000">
                                          <p:val>
                                            <p:strVal val="1+ppt_h/2"/>
                                          </p:val>
                                        </p:tav>
                                      </p:tavLst>
                                    </p:anim>
                                    <p:set>
                                      <p:cBhvr>
                                        <p:cTn id="18" dur="1" fill="hold">
                                          <p:stCondLst>
                                            <p:cond delay="2999"/>
                                          </p:stCondLst>
                                        </p:cTn>
                                        <p:tgtEl>
                                          <p:spTgt spid="8"/>
                                        </p:tgtEl>
                                        <p:attrNameLst>
                                          <p:attrName>style.visibility</p:attrName>
                                        </p:attrNameLst>
                                      </p:cBhvr>
                                      <p:to>
                                        <p:strVal val="hidden"/>
                                      </p:to>
                                    </p:set>
                                  </p:childTnLst>
                                </p:cTn>
                              </p:par>
                              <p:par>
                                <p:cTn id="19" presetID="2" presetClass="exit" presetSubtype="12" fill="hold" grpId="0" nodeType="withEffect">
                                  <p:stCondLst>
                                    <p:cond delay="0"/>
                                  </p:stCondLst>
                                  <p:childTnLst>
                                    <p:anim calcmode="lin" valueType="num">
                                      <p:cBhvr additive="base">
                                        <p:cTn id="20" dur="3000"/>
                                        <p:tgtEl>
                                          <p:spTgt spid="10"/>
                                        </p:tgtEl>
                                        <p:attrNameLst>
                                          <p:attrName>ppt_x</p:attrName>
                                        </p:attrNameLst>
                                      </p:cBhvr>
                                      <p:tavLst>
                                        <p:tav tm="0">
                                          <p:val>
                                            <p:strVal val="ppt_x"/>
                                          </p:val>
                                        </p:tav>
                                        <p:tav tm="100000">
                                          <p:val>
                                            <p:strVal val="0-ppt_w/2"/>
                                          </p:val>
                                        </p:tav>
                                      </p:tavLst>
                                    </p:anim>
                                    <p:anim calcmode="lin" valueType="num">
                                      <p:cBhvr additive="base">
                                        <p:cTn id="21" dur="3000"/>
                                        <p:tgtEl>
                                          <p:spTgt spid="10"/>
                                        </p:tgtEl>
                                        <p:attrNameLst>
                                          <p:attrName>ppt_y</p:attrName>
                                        </p:attrNameLst>
                                      </p:cBhvr>
                                      <p:tavLst>
                                        <p:tav tm="0">
                                          <p:val>
                                            <p:strVal val="ppt_y"/>
                                          </p:val>
                                        </p:tav>
                                        <p:tav tm="100000">
                                          <p:val>
                                            <p:strVal val="1+ppt_h/2"/>
                                          </p:val>
                                        </p:tav>
                                      </p:tavLst>
                                    </p:anim>
                                    <p:set>
                                      <p:cBhvr>
                                        <p:cTn id="22" dur="1" fill="hold">
                                          <p:stCondLst>
                                            <p:cond delay="2999"/>
                                          </p:stCondLst>
                                        </p:cTn>
                                        <p:tgtEl>
                                          <p:spTgt spid="10"/>
                                        </p:tgtEl>
                                        <p:attrNameLst>
                                          <p:attrName>style.visibility</p:attrName>
                                        </p:attrNameLst>
                                      </p:cBhvr>
                                      <p:to>
                                        <p:strVal val="hidden"/>
                                      </p:to>
                                    </p:set>
                                  </p:childTnLst>
                                </p:cTn>
                              </p:par>
                              <p:par>
                                <p:cTn id="23" presetID="2" presetClass="exit" presetSubtype="12" fill="hold" grpId="0" nodeType="withEffect">
                                  <p:stCondLst>
                                    <p:cond delay="0"/>
                                  </p:stCondLst>
                                  <p:childTnLst>
                                    <p:anim calcmode="lin" valueType="num">
                                      <p:cBhvr additive="base">
                                        <p:cTn id="24" dur="3000"/>
                                        <p:tgtEl>
                                          <p:spTgt spid="12"/>
                                        </p:tgtEl>
                                        <p:attrNameLst>
                                          <p:attrName>ppt_x</p:attrName>
                                        </p:attrNameLst>
                                      </p:cBhvr>
                                      <p:tavLst>
                                        <p:tav tm="0">
                                          <p:val>
                                            <p:strVal val="ppt_x"/>
                                          </p:val>
                                        </p:tav>
                                        <p:tav tm="100000">
                                          <p:val>
                                            <p:strVal val="0-ppt_w/2"/>
                                          </p:val>
                                        </p:tav>
                                      </p:tavLst>
                                    </p:anim>
                                    <p:anim calcmode="lin" valueType="num">
                                      <p:cBhvr additive="base">
                                        <p:cTn id="25" dur="3000"/>
                                        <p:tgtEl>
                                          <p:spTgt spid="12"/>
                                        </p:tgtEl>
                                        <p:attrNameLst>
                                          <p:attrName>ppt_y</p:attrName>
                                        </p:attrNameLst>
                                      </p:cBhvr>
                                      <p:tavLst>
                                        <p:tav tm="0">
                                          <p:val>
                                            <p:strVal val="ppt_y"/>
                                          </p:val>
                                        </p:tav>
                                        <p:tav tm="100000">
                                          <p:val>
                                            <p:strVal val="1+ppt_h/2"/>
                                          </p:val>
                                        </p:tav>
                                      </p:tavLst>
                                    </p:anim>
                                    <p:set>
                                      <p:cBhvr>
                                        <p:cTn id="26" dur="1" fill="hold">
                                          <p:stCondLst>
                                            <p:cond delay="2999"/>
                                          </p:stCondLst>
                                        </p:cTn>
                                        <p:tgtEl>
                                          <p:spTgt spid="12"/>
                                        </p:tgtEl>
                                        <p:attrNameLst>
                                          <p:attrName>style.visibility</p:attrName>
                                        </p:attrNameLst>
                                      </p:cBhvr>
                                      <p:to>
                                        <p:strVal val="hidden"/>
                                      </p:to>
                                    </p:set>
                                  </p:childTnLst>
                                </p:cTn>
                              </p:par>
                              <p:par>
                                <p:cTn id="27" presetID="2" presetClass="exit" presetSubtype="12" fill="hold" grpId="0" nodeType="withEffect">
                                  <p:stCondLst>
                                    <p:cond delay="0"/>
                                  </p:stCondLst>
                                  <p:childTnLst>
                                    <p:anim calcmode="lin" valueType="num">
                                      <p:cBhvr additive="base">
                                        <p:cTn id="28" dur="3000"/>
                                        <p:tgtEl>
                                          <p:spTgt spid="14"/>
                                        </p:tgtEl>
                                        <p:attrNameLst>
                                          <p:attrName>ppt_x</p:attrName>
                                        </p:attrNameLst>
                                      </p:cBhvr>
                                      <p:tavLst>
                                        <p:tav tm="0">
                                          <p:val>
                                            <p:strVal val="ppt_x"/>
                                          </p:val>
                                        </p:tav>
                                        <p:tav tm="100000">
                                          <p:val>
                                            <p:strVal val="0-ppt_w/2"/>
                                          </p:val>
                                        </p:tav>
                                      </p:tavLst>
                                    </p:anim>
                                    <p:anim calcmode="lin" valueType="num">
                                      <p:cBhvr additive="base">
                                        <p:cTn id="29" dur="3000"/>
                                        <p:tgtEl>
                                          <p:spTgt spid="14"/>
                                        </p:tgtEl>
                                        <p:attrNameLst>
                                          <p:attrName>ppt_y</p:attrName>
                                        </p:attrNameLst>
                                      </p:cBhvr>
                                      <p:tavLst>
                                        <p:tav tm="0">
                                          <p:val>
                                            <p:strVal val="ppt_y"/>
                                          </p:val>
                                        </p:tav>
                                        <p:tav tm="100000">
                                          <p:val>
                                            <p:strVal val="1+ppt_h/2"/>
                                          </p:val>
                                        </p:tav>
                                      </p:tavLst>
                                    </p:anim>
                                    <p:set>
                                      <p:cBhvr>
                                        <p:cTn id="30" dur="1" fill="hold">
                                          <p:stCondLst>
                                            <p:cond delay="2999"/>
                                          </p:stCondLst>
                                        </p:cTn>
                                        <p:tgtEl>
                                          <p:spTgt spid="14"/>
                                        </p:tgtEl>
                                        <p:attrNameLst>
                                          <p:attrName>style.visibility</p:attrName>
                                        </p:attrNameLst>
                                      </p:cBhvr>
                                      <p:to>
                                        <p:strVal val="hidden"/>
                                      </p:to>
                                    </p:set>
                                  </p:childTnLst>
                                </p:cTn>
                              </p:par>
                              <p:par>
                                <p:cTn id="31" presetID="2" presetClass="exit" presetSubtype="12" fill="hold" grpId="0" nodeType="withEffect">
                                  <p:stCondLst>
                                    <p:cond delay="0"/>
                                  </p:stCondLst>
                                  <p:childTnLst>
                                    <p:anim calcmode="lin" valueType="num">
                                      <p:cBhvr additive="base">
                                        <p:cTn id="32" dur="3000"/>
                                        <p:tgtEl>
                                          <p:spTgt spid="16"/>
                                        </p:tgtEl>
                                        <p:attrNameLst>
                                          <p:attrName>ppt_x</p:attrName>
                                        </p:attrNameLst>
                                      </p:cBhvr>
                                      <p:tavLst>
                                        <p:tav tm="0">
                                          <p:val>
                                            <p:strVal val="ppt_x"/>
                                          </p:val>
                                        </p:tav>
                                        <p:tav tm="100000">
                                          <p:val>
                                            <p:strVal val="0-ppt_w/2"/>
                                          </p:val>
                                        </p:tav>
                                      </p:tavLst>
                                    </p:anim>
                                    <p:anim calcmode="lin" valueType="num">
                                      <p:cBhvr additive="base">
                                        <p:cTn id="33" dur="3000"/>
                                        <p:tgtEl>
                                          <p:spTgt spid="16"/>
                                        </p:tgtEl>
                                        <p:attrNameLst>
                                          <p:attrName>ppt_y</p:attrName>
                                        </p:attrNameLst>
                                      </p:cBhvr>
                                      <p:tavLst>
                                        <p:tav tm="0">
                                          <p:val>
                                            <p:strVal val="ppt_y"/>
                                          </p:val>
                                        </p:tav>
                                        <p:tav tm="100000">
                                          <p:val>
                                            <p:strVal val="1+ppt_h/2"/>
                                          </p:val>
                                        </p:tav>
                                      </p:tavLst>
                                    </p:anim>
                                    <p:set>
                                      <p:cBhvr>
                                        <p:cTn id="34" dur="1" fill="hold">
                                          <p:stCondLst>
                                            <p:cond delay="2999"/>
                                          </p:stCondLst>
                                        </p:cTn>
                                        <p:tgtEl>
                                          <p:spTgt spid="16"/>
                                        </p:tgtEl>
                                        <p:attrNameLst>
                                          <p:attrName>style.visibility</p:attrName>
                                        </p:attrNameLst>
                                      </p:cBhvr>
                                      <p:to>
                                        <p:strVal val="hidden"/>
                                      </p:to>
                                    </p:set>
                                  </p:childTnLst>
                                </p:cTn>
                              </p:par>
                              <p:par>
                                <p:cTn id="35" presetID="2" presetClass="exit" presetSubtype="12" fill="hold" grpId="0" nodeType="withEffect">
                                  <p:stCondLst>
                                    <p:cond delay="0"/>
                                  </p:stCondLst>
                                  <p:childTnLst>
                                    <p:anim calcmode="lin" valueType="num">
                                      <p:cBhvr additive="base">
                                        <p:cTn id="36" dur="3000"/>
                                        <p:tgtEl>
                                          <p:spTgt spid="18"/>
                                        </p:tgtEl>
                                        <p:attrNameLst>
                                          <p:attrName>ppt_x</p:attrName>
                                        </p:attrNameLst>
                                      </p:cBhvr>
                                      <p:tavLst>
                                        <p:tav tm="0">
                                          <p:val>
                                            <p:strVal val="ppt_x"/>
                                          </p:val>
                                        </p:tav>
                                        <p:tav tm="100000">
                                          <p:val>
                                            <p:strVal val="0-ppt_w/2"/>
                                          </p:val>
                                        </p:tav>
                                      </p:tavLst>
                                    </p:anim>
                                    <p:anim calcmode="lin" valueType="num">
                                      <p:cBhvr additive="base">
                                        <p:cTn id="37" dur="3000"/>
                                        <p:tgtEl>
                                          <p:spTgt spid="18"/>
                                        </p:tgtEl>
                                        <p:attrNameLst>
                                          <p:attrName>ppt_y</p:attrName>
                                        </p:attrNameLst>
                                      </p:cBhvr>
                                      <p:tavLst>
                                        <p:tav tm="0">
                                          <p:val>
                                            <p:strVal val="ppt_y"/>
                                          </p:val>
                                        </p:tav>
                                        <p:tav tm="100000">
                                          <p:val>
                                            <p:strVal val="1+ppt_h/2"/>
                                          </p:val>
                                        </p:tav>
                                      </p:tavLst>
                                    </p:anim>
                                    <p:set>
                                      <p:cBhvr>
                                        <p:cTn id="38" dur="1" fill="hold">
                                          <p:stCondLst>
                                            <p:cond delay="2999"/>
                                          </p:stCondLst>
                                        </p:cTn>
                                        <p:tgtEl>
                                          <p:spTgt spid="18"/>
                                        </p:tgtEl>
                                        <p:attrNameLst>
                                          <p:attrName>style.visibility</p:attrName>
                                        </p:attrNameLst>
                                      </p:cBhvr>
                                      <p:to>
                                        <p:strVal val="hidden"/>
                                      </p:to>
                                    </p:set>
                                  </p:childTnLst>
                                </p:cTn>
                              </p:par>
                              <p:par>
                                <p:cTn id="39" presetID="19" presetClass="exit" presetSubtype="5" fill="hold" grpId="1" nodeType="withEffect">
                                  <p:stCondLst>
                                    <p:cond delay="0"/>
                                  </p:stCondLst>
                                  <p:childTnLst>
                                    <p:anim calcmode="lin" valueType="num">
                                      <p:cBhvr>
                                        <p:cTn id="40" dur="3000"/>
                                        <p:tgtEl>
                                          <p:spTgt spid="5"/>
                                        </p:tgtEl>
                                        <p:attrNameLst>
                                          <p:attrName>ppt_w</p:attrName>
                                        </p:attrNameLst>
                                      </p:cBhvr>
                                      <p:tavLst>
                                        <p:tav tm="0">
                                          <p:val>
                                            <p:strVal val="ppt_w"/>
                                          </p:val>
                                        </p:tav>
                                        <p:tav tm="100000">
                                          <p:val>
                                            <p:strVal val="ppt_w"/>
                                          </p:val>
                                        </p:tav>
                                      </p:tavLst>
                                    </p:anim>
                                    <p:anim calcmode="lin" valueType="num">
                                      <p:cBhvr>
                                        <p:cTn id="4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 dur="1" fill="hold">
                                          <p:stCondLst>
                                            <p:cond delay="2999"/>
                                          </p:stCondLst>
                                        </p:cTn>
                                        <p:tgtEl>
                                          <p:spTgt spid="5"/>
                                        </p:tgtEl>
                                        <p:attrNameLst>
                                          <p:attrName>style.visibility</p:attrName>
                                        </p:attrNameLst>
                                      </p:cBhvr>
                                      <p:to>
                                        <p:strVal val="hidden"/>
                                      </p:to>
                                    </p:set>
                                  </p:childTnLst>
                                </p:cTn>
                              </p:par>
                              <p:par>
                                <p:cTn id="43" presetID="19" presetClass="exit" presetSubtype="5" fill="hold" grpId="1" nodeType="withEffect">
                                  <p:stCondLst>
                                    <p:cond delay="0"/>
                                  </p:stCondLst>
                                  <p:childTnLst>
                                    <p:anim calcmode="lin" valueType="num">
                                      <p:cBhvr>
                                        <p:cTn id="44" dur="3000"/>
                                        <p:tgtEl>
                                          <p:spTgt spid="7"/>
                                        </p:tgtEl>
                                        <p:attrNameLst>
                                          <p:attrName>ppt_w</p:attrName>
                                        </p:attrNameLst>
                                      </p:cBhvr>
                                      <p:tavLst>
                                        <p:tav tm="0">
                                          <p:val>
                                            <p:strVal val="ppt_w"/>
                                          </p:val>
                                        </p:tav>
                                        <p:tav tm="100000">
                                          <p:val>
                                            <p:strVal val="ppt_w"/>
                                          </p:val>
                                        </p:tav>
                                      </p:tavLst>
                                    </p:anim>
                                    <p:anim calcmode="lin" valueType="num">
                                      <p:cBhvr>
                                        <p:cTn id="4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 dur="1" fill="hold">
                                          <p:stCondLst>
                                            <p:cond delay="2999"/>
                                          </p:stCondLst>
                                        </p:cTn>
                                        <p:tgtEl>
                                          <p:spTgt spid="7"/>
                                        </p:tgtEl>
                                        <p:attrNameLst>
                                          <p:attrName>style.visibility</p:attrName>
                                        </p:attrNameLst>
                                      </p:cBhvr>
                                      <p:to>
                                        <p:strVal val="hidden"/>
                                      </p:to>
                                    </p:set>
                                  </p:childTnLst>
                                </p:cTn>
                              </p:par>
                              <p:par>
                                <p:cTn id="47" presetID="19" presetClass="exit" presetSubtype="5" fill="hold" grpId="1" nodeType="withEffect">
                                  <p:stCondLst>
                                    <p:cond delay="0"/>
                                  </p:stCondLst>
                                  <p:childTnLst>
                                    <p:anim calcmode="lin" valueType="num">
                                      <p:cBhvr>
                                        <p:cTn id="48" dur="3000"/>
                                        <p:tgtEl>
                                          <p:spTgt spid="9"/>
                                        </p:tgtEl>
                                        <p:attrNameLst>
                                          <p:attrName>ppt_w</p:attrName>
                                        </p:attrNameLst>
                                      </p:cBhvr>
                                      <p:tavLst>
                                        <p:tav tm="0">
                                          <p:val>
                                            <p:strVal val="ppt_w"/>
                                          </p:val>
                                        </p:tav>
                                        <p:tav tm="100000">
                                          <p:val>
                                            <p:strVal val="ppt_w"/>
                                          </p:val>
                                        </p:tav>
                                      </p:tavLst>
                                    </p:anim>
                                    <p:anim calcmode="lin" valueType="num">
                                      <p:cBhvr>
                                        <p:cTn id="4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 dur="1" fill="hold">
                                          <p:stCondLst>
                                            <p:cond delay="2999"/>
                                          </p:stCondLst>
                                        </p:cTn>
                                        <p:tgtEl>
                                          <p:spTgt spid="9"/>
                                        </p:tgtEl>
                                        <p:attrNameLst>
                                          <p:attrName>style.visibility</p:attrName>
                                        </p:attrNameLst>
                                      </p:cBhvr>
                                      <p:to>
                                        <p:strVal val="hidden"/>
                                      </p:to>
                                    </p:set>
                                  </p:childTnLst>
                                </p:cTn>
                              </p:par>
                              <p:par>
                                <p:cTn id="51" presetID="19" presetClass="exit" presetSubtype="5" fill="hold" grpId="1" nodeType="withEffect">
                                  <p:stCondLst>
                                    <p:cond delay="0"/>
                                  </p:stCondLst>
                                  <p:childTnLst>
                                    <p:anim calcmode="lin" valueType="num">
                                      <p:cBhvr>
                                        <p:cTn id="52" dur="3000"/>
                                        <p:tgtEl>
                                          <p:spTgt spid="11"/>
                                        </p:tgtEl>
                                        <p:attrNameLst>
                                          <p:attrName>ppt_w</p:attrName>
                                        </p:attrNameLst>
                                      </p:cBhvr>
                                      <p:tavLst>
                                        <p:tav tm="0">
                                          <p:val>
                                            <p:strVal val="ppt_w"/>
                                          </p:val>
                                        </p:tav>
                                        <p:tav tm="100000">
                                          <p:val>
                                            <p:strVal val="ppt_w"/>
                                          </p:val>
                                        </p:tav>
                                      </p:tavLst>
                                    </p:anim>
                                    <p:anim calcmode="lin" valueType="num">
                                      <p:cBhvr>
                                        <p:cTn id="5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 dur="1" fill="hold">
                                          <p:stCondLst>
                                            <p:cond delay="2999"/>
                                          </p:stCondLst>
                                        </p:cTn>
                                        <p:tgtEl>
                                          <p:spTgt spid="11"/>
                                        </p:tgtEl>
                                        <p:attrNameLst>
                                          <p:attrName>style.visibility</p:attrName>
                                        </p:attrNameLst>
                                      </p:cBhvr>
                                      <p:to>
                                        <p:strVal val="hidden"/>
                                      </p:to>
                                    </p:set>
                                  </p:childTnLst>
                                </p:cTn>
                              </p:par>
                              <p:par>
                                <p:cTn id="55" presetID="19" presetClass="exit" presetSubtype="5" fill="hold" grpId="1" nodeType="withEffect">
                                  <p:stCondLst>
                                    <p:cond delay="0"/>
                                  </p:stCondLst>
                                  <p:childTnLst>
                                    <p:anim calcmode="lin" valueType="num">
                                      <p:cBhvr>
                                        <p:cTn id="56" dur="3000"/>
                                        <p:tgtEl>
                                          <p:spTgt spid="13"/>
                                        </p:tgtEl>
                                        <p:attrNameLst>
                                          <p:attrName>ppt_w</p:attrName>
                                        </p:attrNameLst>
                                      </p:cBhvr>
                                      <p:tavLst>
                                        <p:tav tm="0">
                                          <p:val>
                                            <p:strVal val="ppt_w"/>
                                          </p:val>
                                        </p:tav>
                                        <p:tav tm="100000">
                                          <p:val>
                                            <p:strVal val="ppt_w"/>
                                          </p:val>
                                        </p:tav>
                                      </p:tavLst>
                                    </p:anim>
                                    <p:anim calcmode="lin" valueType="num">
                                      <p:cBhvr>
                                        <p:cTn id="5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 dur="1" fill="hold">
                                          <p:stCondLst>
                                            <p:cond delay="2999"/>
                                          </p:stCondLst>
                                        </p:cTn>
                                        <p:tgtEl>
                                          <p:spTgt spid="13"/>
                                        </p:tgtEl>
                                        <p:attrNameLst>
                                          <p:attrName>style.visibility</p:attrName>
                                        </p:attrNameLst>
                                      </p:cBhvr>
                                      <p:to>
                                        <p:strVal val="hidden"/>
                                      </p:to>
                                    </p:set>
                                  </p:childTnLst>
                                </p:cTn>
                              </p:par>
                              <p:par>
                                <p:cTn id="59" presetID="19" presetClass="exit" presetSubtype="5" fill="hold" grpId="1" nodeType="withEffect">
                                  <p:stCondLst>
                                    <p:cond delay="0"/>
                                  </p:stCondLst>
                                  <p:childTnLst>
                                    <p:anim calcmode="lin" valueType="num">
                                      <p:cBhvr>
                                        <p:cTn id="60" dur="3000"/>
                                        <p:tgtEl>
                                          <p:spTgt spid="15"/>
                                        </p:tgtEl>
                                        <p:attrNameLst>
                                          <p:attrName>ppt_w</p:attrName>
                                        </p:attrNameLst>
                                      </p:cBhvr>
                                      <p:tavLst>
                                        <p:tav tm="0">
                                          <p:val>
                                            <p:strVal val="ppt_w"/>
                                          </p:val>
                                        </p:tav>
                                        <p:tav tm="100000">
                                          <p:val>
                                            <p:strVal val="ppt_w"/>
                                          </p:val>
                                        </p:tav>
                                      </p:tavLst>
                                    </p:anim>
                                    <p:anim calcmode="lin" valueType="num">
                                      <p:cBhvr>
                                        <p:cTn id="6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 dur="1" fill="hold">
                                          <p:stCondLst>
                                            <p:cond delay="2999"/>
                                          </p:stCondLst>
                                        </p:cTn>
                                        <p:tgtEl>
                                          <p:spTgt spid="15"/>
                                        </p:tgtEl>
                                        <p:attrNameLst>
                                          <p:attrName>style.visibility</p:attrName>
                                        </p:attrNameLst>
                                      </p:cBhvr>
                                      <p:to>
                                        <p:strVal val="hidden"/>
                                      </p:to>
                                    </p:set>
                                  </p:childTnLst>
                                </p:cTn>
                              </p:par>
                              <p:par>
                                <p:cTn id="63" presetID="19" presetClass="exit" presetSubtype="5" fill="hold" grpId="1" nodeType="withEffect">
                                  <p:stCondLst>
                                    <p:cond delay="0"/>
                                  </p:stCondLst>
                                  <p:childTnLst>
                                    <p:anim calcmode="lin" valueType="num">
                                      <p:cBhvr>
                                        <p:cTn id="64" dur="3000"/>
                                        <p:tgtEl>
                                          <p:spTgt spid="17"/>
                                        </p:tgtEl>
                                        <p:attrNameLst>
                                          <p:attrName>ppt_w</p:attrName>
                                        </p:attrNameLst>
                                      </p:cBhvr>
                                      <p:tavLst>
                                        <p:tav tm="0">
                                          <p:val>
                                            <p:strVal val="ppt_w"/>
                                          </p:val>
                                        </p:tav>
                                        <p:tav tm="100000">
                                          <p:val>
                                            <p:strVal val="ppt_w"/>
                                          </p:val>
                                        </p:tav>
                                      </p:tavLst>
                                    </p:anim>
                                    <p:anim calcmode="lin" valueType="num">
                                      <p:cBhvr>
                                        <p:cTn id="6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 dur="1" fill="hold">
                                          <p:stCondLst>
                                            <p:cond delay="2999"/>
                                          </p:stCondLst>
                                        </p:cTn>
                                        <p:tgtEl>
                                          <p:spTgt spid="17"/>
                                        </p:tgtEl>
                                        <p:attrNameLst>
                                          <p:attrName>style.visibility</p:attrName>
                                        </p:attrNameLst>
                                      </p:cBhvr>
                                      <p:to>
                                        <p:strVal val="hidden"/>
                                      </p:to>
                                    </p:set>
                                  </p:childTnLst>
                                </p:cTn>
                              </p:par>
                              <p:par>
                                <p:cTn id="67" presetID="19" presetClass="exit" presetSubtype="5" fill="hold" grpId="1" nodeType="withEffect">
                                  <p:stCondLst>
                                    <p:cond delay="0"/>
                                  </p:stCondLst>
                                  <p:childTnLst>
                                    <p:anim calcmode="lin" valueType="num">
                                      <p:cBhvr>
                                        <p:cTn id="68" dur="3000"/>
                                        <p:tgtEl>
                                          <p:spTgt spid="19"/>
                                        </p:tgtEl>
                                        <p:attrNameLst>
                                          <p:attrName>ppt_w</p:attrName>
                                        </p:attrNameLst>
                                      </p:cBhvr>
                                      <p:tavLst>
                                        <p:tav tm="0">
                                          <p:val>
                                            <p:strVal val="ppt_w"/>
                                          </p:val>
                                        </p:tav>
                                        <p:tav tm="100000">
                                          <p:val>
                                            <p:strVal val="ppt_w"/>
                                          </p:val>
                                        </p:tav>
                                      </p:tavLst>
                                    </p:anim>
                                    <p:anim calcmode="lin" valueType="num">
                                      <p:cBhvr>
                                        <p:cTn id="6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 dur="1" fill="hold">
                                          <p:stCondLst>
                                            <p:cond delay="2999"/>
                                          </p:stCondLst>
                                        </p:cTn>
                                        <p:tgtEl>
                                          <p:spTgt spid="19"/>
                                        </p:tgtEl>
                                        <p:attrNameLst>
                                          <p:attrName>style.visibility</p:attrName>
                                        </p:attrNameLst>
                                      </p:cBhvr>
                                      <p:to>
                                        <p:strVal val="hidden"/>
                                      </p:to>
                                    </p:set>
                                  </p:childTnLst>
                                </p:cTn>
                              </p:par>
                              <p:par>
                                <p:cTn id="71" presetID="19" presetClass="exit" presetSubtype="5" fill="hold" grpId="1" nodeType="withEffect">
                                  <p:stCondLst>
                                    <p:cond delay="0"/>
                                  </p:stCondLst>
                                  <p:childTnLst>
                                    <p:anim calcmode="lin" valueType="num">
                                      <p:cBhvr>
                                        <p:cTn id="72" dur="3000"/>
                                        <p:tgtEl>
                                          <p:spTgt spid="3"/>
                                        </p:tgtEl>
                                        <p:attrNameLst>
                                          <p:attrName>ppt_w</p:attrName>
                                        </p:attrNameLst>
                                      </p:cBhvr>
                                      <p:tavLst>
                                        <p:tav tm="0">
                                          <p:val>
                                            <p:strVal val="ppt_w"/>
                                          </p:val>
                                        </p:tav>
                                        <p:tav tm="100000">
                                          <p:val>
                                            <p:strVal val="ppt_w"/>
                                          </p:val>
                                        </p:tav>
                                      </p:tavLst>
                                    </p:anim>
                                    <p:anim calcmode="lin" valueType="num">
                                      <p:cBhvr>
                                        <p:cTn id="7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 dur="1" fill="hold">
                                          <p:stCondLst>
                                            <p:cond delay="2999"/>
                                          </p:stCondLst>
                                        </p:cTn>
                                        <p:tgtEl>
                                          <p:spTgt spid="3"/>
                                        </p:tgtEl>
                                        <p:attrNameLst>
                                          <p:attrName>style.visibility</p:attrName>
                                        </p:attrNameLst>
                                      </p:cBhvr>
                                      <p:to>
                                        <p:strVal val="hidden"/>
                                      </p:to>
                                    </p:set>
                                  </p:childTnLst>
                                </p:cTn>
                              </p:par>
                              <p:par>
                                <p:cTn id="75" presetID="19" presetClass="exit" presetSubtype="5" fill="hold" grpId="1" nodeType="withEffect">
                                  <p:stCondLst>
                                    <p:cond delay="0"/>
                                  </p:stCondLst>
                                  <p:childTnLst>
                                    <p:anim calcmode="lin" valueType="num">
                                      <p:cBhvr>
                                        <p:cTn id="76" dur="3000"/>
                                        <p:tgtEl>
                                          <p:spTgt spid="6"/>
                                        </p:tgtEl>
                                        <p:attrNameLst>
                                          <p:attrName>ppt_w</p:attrName>
                                        </p:attrNameLst>
                                      </p:cBhvr>
                                      <p:tavLst>
                                        <p:tav tm="0">
                                          <p:val>
                                            <p:strVal val="ppt_w"/>
                                          </p:val>
                                        </p:tav>
                                        <p:tav tm="100000">
                                          <p:val>
                                            <p:strVal val="ppt_w"/>
                                          </p:val>
                                        </p:tav>
                                      </p:tavLst>
                                    </p:anim>
                                    <p:anim calcmode="lin" valueType="num">
                                      <p:cBhvr>
                                        <p:cTn id="7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 dur="1" fill="hold">
                                          <p:stCondLst>
                                            <p:cond delay="2999"/>
                                          </p:stCondLst>
                                        </p:cTn>
                                        <p:tgtEl>
                                          <p:spTgt spid="6"/>
                                        </p:tgtEl>
                                        <p:attrNameLst>
                                          <p:attrName>style.visibility</p:attrName>
                                        </p:attrNameLst>
                                      </p:cBhvr>
                                      <p:to>
                                        <p:strVal val="hidden"/>
                                      </p:to>
                                    </p:set>
                                  </p:childTnLst>
                                </p:cTn>
                              </p:par>
                              <p:par>
                                <p:cTn id="79" presetID="19" presetClass="exit" presetSubtype="5" fill="hold" grpId="1" nodeType="withEffect">
                                  <p:stCondLst>
                                    <p:cond delay="0"/>
                                  </p:stCondLst>
                                  <p:childTnLst>
                                    <p:anim calcmode="lin" valueType="num">
                                      <p:cBhvr>
                                        <p:cTn id="80" dur="3000"/>
                                        <p:tgtEl>
                                          <p:spTgt spid="8"/>
                                        </p:tgtEl>
                                        <p:attrNameLst>
                                          <p:attrName>ppt_w</p:attrName>
                                        </p:attrNameLst>
                                      </p:cBhvr>
                                      <p:tavLst>
                                        <p:tav tm="0">
                                          <p:val>
                                            <p:strVal val="ppt_w"/>
                                          </p:val>
                                        </p:tav>
                                        <p:tav tm="100000">
                                          <p:val>
                                            <p:strVal val="ppt_w"/>
                                          </p:val>
                                        </p:tav>
                                      </p:tavLst>
                                    </p:anim>
                                    <p:anim calcmode="lin" valueType="num">
                                      <p:cBhvr>
                                        <p:cTn id="8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8"/>
                                        </p:tgtEl>
                                        <p:attrNameLst>
                                          <p:attrName>style.visibility</p:attrName>
                                        </p:attrNameLst>
                                      </p:cBhvr>
                                      <p:to>
                                        <p:strVal val="hidden"/>
                                      </p:to>
                                    </p:set>
                                  </p:childTnLst>
                                </p:cTn>
                              </p:par>
                              <p:par>
                                <p:cTn id="83" presetID="19" presetClass="exit" presetSubtype="5" fill="hold" grpId="1" nodeType="withEffect">
                                  <p:stCondLst>
                                    <p:cond delay="0"/>
                                  </p:stCondLst>
                                  <p:childTnLst>
                                    <p:anim calcmode="lin" valueType="num">
                                      <p:cBhvr>
                                        <p:cTn id="84" dur="3000"/>
                                        <p:tgtEl>
                                          <p:spTgt spid="10"/>
                                        </p:tgtEl>
                                        <p:attrNameLst>
                                          <p:attrName>ppt_w</p:attrName>
                                        </p:attrNameLst>
                                      </p:cBhvr>
                                      <p:tavLst>
                                        <p:tav tm="0">
                                          <p:val>
                                            <p:strVal val="ppt_w"/>
                                          </p:val>
                                        </p:tav>
                                        <p:tav tm="100000">
                                          <p:val>
                                            <p:strVal val="ppt_w"/>
                                          </p:val>
                                        </p:tav>
                                      </p:tavLst>
                                    </p:anim>
                                    <p:anim calcmode="lin" valueType="num">
                                      <p:cBhvr>
                                        <p:cTn id="8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10"/>
                                        </p:tgtEl>
                                        <p:attrNameLst>
                                          <p:attrName>style.visibility</p:attrName>
                                        </p:attrNameLst>
                                      </p:cBhvr>
                                      <p:to>
                                        <p:strVal val="hidden"/>
                                      </p:to>
                                    </p:set>
                                  </p:childTnLst>
                                </p:cTn>
                              </p:par>
                              <p:par>
                                <p:cTn id="87" presetID="19" presetClass="exit" presetSubtype="5" fill="hold" grpId="1" nodeType="withEffect">
                                  <p:stCondLst>
                                    <p:cond delay="0"/>
                                  </p:stCondLst>
                                  <p:childTnLst>
                                    <p:anim calcmode="lin" valueType="num">
                                      <p:cBhvr>
                                        <p:cTn id="88" dur="3000"/>
                                        <p:tgtEl>
                                          <p:spTgt spid="12"/>
                                        </p:tgtEl>
                                        <p:attrNameLst>
                                          <p:attrName>ppt_w</p:attrName>
                                        </p:attrNameLst>
                                      </p:cBhvr>
                                      <p:tavLst>
                                        <p:tav tm="0">
                                          <p:val>
                                            <p:strVal val="ppt_w"/>
                                          </p:val>
                                        </p:tav>
                                        <p:tav tm="100000">
                                          <p:val>
                                            <p:strVal val="ppt_w"/>
                                          </p:val>
                                        </p:tav>
                                      </p:tavLst>
                                    </p:anim>
                                    <p:anim calcmode="lin" valueType="num">
                                      <p:cBhvr>
                                        <p:cTn id="8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12"/>
                                        </p:tgtEl>
                                        <p:attrNameLst>
                                          <p:attrName>style.visibility</p:attrName>
                                        </p:attrNameLst>
                                      </p:cBhvr>
                                      <p:to>
                                        <p:strVal val="hidden"/>
                                      </p:to>
                                    </p:set>
                                  </p:childTnLst>
                                </p:cTn>
                              </p:par>
                              <p:par>
                                <p:cTn id="91" presetID="19" presetClass="exit" presetSubtype="5" fill="hold" grpId="1" nodeType="withEffect">
                                  <p:stCondLst>
                                    <p:cond delay="0"/>
                                  </p:stCondLst>
                                  <p:childTnLst>
                                    <p:anim calcmode="lin" valueType="num">
                                      <p:cBhvr>
                                        <p:cTn id="92" dur="3000"/>
                                        <p:tgtEl>
                                          <p:spTgt spid="14"/>
                                        </p:tgtEl>
                                        <p:attrNameLst>
                                          <p:attrName>ppt_w</p:attrName>
                                        </p:attrNameLst>
                                      </p:cBhvr>
                                      <p:tavLst>
                                        <p:tav tm="0">
                                          <p:val>
                                            <p:strVal val="ppt_w"/>
                                          </p:val>
                                        </p:tav>
                                        <p:tav tm="100000">
                                          <p:val>
                                            <p:strVal val="ppt_w"/>
                                          </p:val>
                                        </p:tav>
                                      </p:tavLst>
                                    </p:anim>
                                    <p:anim calcmode="lin" valueType="num">
                                      <p:cBhvr>
                                        <p:cTn id="9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4"/>
                                        </p:tgtEl>
                                        <p:attrNameLst>
                                          <p:attrName>style.visibility</p:attrName>
                                        </p:attrNameLst>
                                      </p:cBhvr>
                                      <p:to>
                                        <p:strVal val="hidden"/>
                                      </p:to>
                                    </p:set>
                                  </p:childTnLst>
                                </p:cTn>
                              </p:par>
                              <p:par>
                                <p:cTn id="95" presetID="19" presetClass="exit" presetSubtype="5" fill="hold" grpId="1" nodeType="withEffect">
                                  <p:stCondLst>
                                    <p:cond delay="0"/>
                                  </p:stCondLst>
                                  <p:childTnLst>
                                    <p:anim calcmode="lin" valueType="num">
                                      <p:cBhvr>
                                        <p:cTn id="96" dur="3000"/>
                                        <p:tgtEl>
                                          <p:spTgt spid="16"/>
                                        </p:tgtEl>
                                        <p:attrNameLst>
                                          <p:attrName>ppt_w</p:attrName>
                                        </p:attrNameLst>
                                      </p:cBhvr>
                                      <p:tavLst>
                                        <p:tav tm="0">
                                          <p:val>
                                            <p:strVal val="ppt_w"/>
                                          </p:val>
                                        </p:tav>
                                        <p:tav tm="100000">
                                          <p:val>
                                            <p:strVal val="ppt_w"/>
                                          </p:val>
                                        </p:tav>
                                      </p:tavLst>
                                    </p:anim>
                                    <p:anim calcmode="lin" valueType="num">
                                      <p:cBhvr>
                                        <p:cTn id="9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6"/>
                                        </p:tgtEl>
                                        <p:attrNameLst>
                                          <p:attrName>style.visibility</p:attrName>
                                        </p:attrNameLst>
                                      </p:cBhvr>
                                      <p:to>
                                        <p:strVal val="hidden"/>
                                      </p:to>
                                    </p:set>
                                  </p:childTnLst>
                                </p:cTn>
                              </p:par>
                              <p:par>
                                <p:cTn id="99" presetID="19" presetClass="exit" presetSubtype="5" fill="hold" grpId="1" nodeType="withEffect">
                                  <p:stCondLst>
                                    <p:cond delay="0"/>
                                  </p:stCondLst>
                                  <p:childTnLst>
                                    <p:anim calcmode="lin" valueType="num">
                                      <p:cBhvr>
                                        <p:cTn id="100" dur="3000"/>
                                        <p:tgtEl>
                                          <p:spTgt spid="18"/>
                                        </p:tgtEl>
                                        <p:attrNameLst>
                                          <p:attrName>ppt_w</p:attrName>
                                        </p:attrNameLst>
                                      </p:cBhvr>
                                      <p:tavLst>
                                        <p:tav tm="0">
                                          <p:val>
                                            <p:strVal val="ppt_w"/>
                                          </p:val>
                                        </p:tav>
                                        <p:tav tm="100000">
                                          <p:val>
                                            <p:strVal val="ppt_w"/>
                                          </p:val>
                                        </p:tav>
                                      </p:tavLst>
                                    </p:anim>
                                    <p:anim calcmode="lin" valueType="num">
                                      <p:cBhvr>
                                        <p:cTn id="101"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2999"/>
                                          </p:stCondLst>
                                        </p:cTn>
                                        <p:tgtEl>
                                          <p:spTgt spid="18"/>
                                        </p:tgtEl>
                                        <p:attrNameLst>
                                          <p:attrName>style.visibility</p:attrName>
                                        </p:attrNameLst>
                                      </p:cBhvr>
                                      <p:to>
                                        <p:strVal val="hidden"/>
                                      </p:to>
                                    </p:set>
                                  </p:childTnLst>
                                </p:cTn>
                              </p:par>
                              <p:par>
                                <p:cTn id="103" presetID="2" presetClass="exit" presetSubtype="6" fill="hold" grpId="0" nodeType="withEffect">
                                  <p:stCondLst>
                                    <p:cond delay="0"/>
                                  </p:stCondLst>
                                  <p:childTnLst>
                                    <p:anim calcmode="lin" valueType="num">
                                      <p:cBhvr additive="base">
                                        <p:cTn id="104" dur="3000"/>
                                        <p:tgtEl>
                                          <p:spTgt spid="5"/>
                                        </p:tgtEl>
                                        <p:attrNameLst>
                                          <p:attrName>ppt_x</p:attrName>
                                        </p:attrNameLst>
                                      </p:cBhvr>
                                      <p:tavLst>
                                        <p:tav tm="0">
                                          <p:val>
                                            <p:strVal val="ppt_x"/>
                                          </p:val>
                                        </p:tav>
                                        <p:tav tm="100000">
                                          <p:val>
                                            <p:strVal val="1+ppt_w/2"/>
                                          </p:val>
                                        </p:tav>
                                      </p:tavLst>
                                    </p:anim>
                                    <p:anim calcmode="lin" valueType="num">
                                      <p:cBhvr additive="base">
                                        <p:cTn id="105" dur="3000"/>
                                        <p:tgtEl>
                                          <p:spTgt spid="5"/>
                                        </p:tgtEl>
                                        <p:attrNameLst>
                                          <p:attrName>ppt_y</p:attrName>
                                        </p:attrNameLst>
                                      </p:cBhvr>
                                      <p:tavLst>
                                        <p:tav tm="0">
                                          <p:val>
                                            <p:strVal val="ppt_y"/>
                                          </p:val>
                                        </p:tav>
                                        <p:tav tm="100000">
                                          <p:val>
                                            <p:strVal val="1+ppt_h/2"/>
                                          </p:val>
                                        </p:tav>
                                      </p:tavLst>
                                    </p:anim>
                                    <p:set>
                                      <p:cBhvr>
                                        <p:cTn id="106" dur="1" fill="hold">
                                          <p:stCondLst>
                                            <p:cond delay="2999"/>
                                          </p:stCondLst>
                                        </p:cTn>
                                        <p:tgtEl>
                                          <p:spTgt spid="5"/>
                                        </p:tgtEl>
                                        <p:attrNameLst>
                                          <p:attrName>style.visibility</p:attrName>
                                        </p:attrNameLst>
                                      </p:cBhvr>
                                      <p:to>
                                        <p:strVal val="hidden"/>
                                      </p:to>
                                    </p:set>
                                  </p:childTnLst>
                                </p:cTn>
                              </p:par>
                              <p:par>
                                <p:cTn id="107" presetID="2" presetClass="exit" presetSubtype="6" fill="hold" grpId="0"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1+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6" fill="hold" grpId="0" nodeType="withEffect">
                                  <p:stCondLst>
                                    <p:cond delay="0"/>
                                  </p:stCondLst>
                                  <p:childTnLst>
                                    <p:anim calcmode="lin" valueType="num">
                                      <p:cBhvr additive="base">
                                        <p:cTn id="112" dur="3000"/>
                                        <p:tgtEl>
                                          <p:spTgt spid="9"/>
                                        </p:tgtEl>
                                        <p:attrNameLst>
                                          <p:attrName>ppt_x</p:attrName>
                                        </p:attrNameLst>
                                      </p:cBhvr>
                                      <p:tavLst>
                                        <p:tav tm="0">
                                          <p:val>
                                            <p:strVal val="ppt_x"/>
                                          </p:val>
                                        </p:tav>
                                        <p:tav tm="100000">
                                          <p:val>
                                            <p:strVal val="1+ppt_w/2"/>
                                          </p:val>
                                        </p:tav>
                                      </p:tavLst>
                                    </p:anim>
                                    <p:anim calcmode="lin" valueType="num">
                                      <p:cBhvr additive="base">
                                        <p:cTn id="113" dur="3000"/>
                                        <p:tgtEl>
                                          <p:spTgt spid="9"/>
                                        </p:tgtEl>
                                        <p:attrNameLst>
                                          <p:attrName>ppt_y</p:attrName>
                                        </p:attrNameLst>
                                      </p:cBhvr>
                                      <p:tavLst>
                                        <p:tav tm="0">
                                          <p:val>
                                            <p:strVal val="ppt_y"/>
                                          </p:val>
                                        </p:tav>
                                        <p:tav tm="100000">
                                          <p:val>
                                            <p:strVal val="1+ppt_h/2"/>
                                          </p:val>
                                        </p:tav>
                                      </p:tavLst>
                                    </p:anim>
                                    <p:set>
                                      <p:cBhvr>
                                        <p:cTn id="114" dur="1" fill="hold">
                                          <p:stCondLst>
                                            <p:cond delay="2999"/>
                                          </p:stCondLst>
                                        </p:cTn>
                                        <p:tgtEl>
                                          <p:spTgt spid="9"/>
                                        </p:tgtEl>
                                        <p:attrNameLst>
                                          <p:attrName>style.visibility</p:attrName>
                                        </p:attrNameLst>
                                      </p:cBhvr>
                                      <p:to>
                                        <p:strVal val="hidden"/>
                                      </p:to>
                                    </p:set>
                                  </p:childTnLst>
                                </p:cTn>
                              </p:par>
                              <p:par>
                                <p:cTn id="115" presetID="2" presetClass="exit" presetSubtype="6" fill="hold" grpId="0"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1+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6" fill="hold" grpId="0" nodeType="withEffect">
                                  <p:stCondLst>
                                    <p:cond delay="0"/>
                                  </p:stCondLst>
                                  <p:childTnLst>
                                    <p:anim calcmode="lin" valueType="num">
                                      <p:cBhvr additive="base">
                                        <p:cTn id="120" dur="3000"/>
                                        <p:tgtEl>
                                          <p:spTgt spid="13"/>
                                        </p:tgtEl>
                                        <p:attrNameLst>
                                          <p:attrName>ppt_x</p:attrName>
                                        </p:attrNameLst>
                                      </p:cBhvr>
                                      <p:tavLst>
                                        <p:tav tm="0">
                                          <p:val>
                                            <p:strVal val="ppt_x"/>
                                          </p:val>
                                        </p:tav>
                                        <p:tav tm="100000">
                                          <p:val>
                                            <p:strVal val="1+ppt_w/2"/>
                                          </p:val>
                                        </p:tav>
                                      </p:tavLst>
                                    </p:anim>
                                    <p:anim calcmode="lin" valueType="num">
                                      <p:cBhvr additive="base">
                                        <p:cTn id="121" dur="3000"/>
                                        <p:tgtEl>
                                          <p:spTgt spid="13"/>
                                        </p:tgtEl>
                                        <p:attrNameLst>
                                          <p:attrName>ppt_y</p:attrName>
                                        </p:attrNameLst>
                                      </p:cBhvr>
                                      <p:tavLst>
                                        <p:tav tm="0">
                                          <p:val>
                                            <p:strVal val="ppt_y"/>
                                          </p:val>
                                        </p:tav>
                                        <p:tav tm="100000">
                                          <p:val>
                                            <p:strVal val="1+ppt_h/2"/>
                                          </p:val>
                                        </p:tav>
                                      </p:tavLst>
                                    </p:anim>
                                    <p:set>
                                      <p:cBhvr>
                                        <p:cTn id="122" dur="1" fill="hold">
                                          <p:stCondLst>
                                            <p:cond delay="2999"/>
                                          </p:stCondLst>
                                        </p:cTn>
                                        <p:tgtEl>
                                          <p:spTgt spid="13"/>
                                        </p:tgtEl>
                                        <p:attrNameLst>
                                          <p:attrName>style.visibility</p:attrName>
                                        </p:attrNameLst>
                                      </p:cBhvr>
                                      <p:to>
                                        <p:strVal val="hidden"/>
                                      </p:to>
                                    </p:set>
                                  </p:childTnLst>
                                </p:cTn>
                              </p:par>
                              <p:par>
                                <p:cTn id="123" presetID="2" presetClass="exit" presetSubtype="6" fill="hold" grpId="0"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1+ppt_h/2"/>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6" fill="hold" grpId="0"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1+ppt_w/2"/>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6" fill="hold" grpId="0" nodeType="withEffect">
                                  <p:stCondLst>
                                    <p:cond delay="0"/>
                                  </p:stCondLst>
                                  <p:childTnLst>
                                    <p:anim calcmode="lin" valueType="num">
                                      <p:cBhvr additive="base">
                                        <p:cTn id="132" dur="3000"/>
                                        <p:tgtEl>
                                          <p:spTgt spid="19"/>
                                        </p:tgtEl>
                                        <p:attrNameLst>
                                          <p:attrName>ppt_x</p:attrName>
                                        </p:attrNameLst>
                                      </p:cBhvr>
                                      <p:tavLst>
                                        <p:tav tm="0">
                                          <p:val>
                                            <p:strVal val="ppt_x"/>
                                          </p:val>
                                        </p:tav>
                                        <p:tav tm="100000">
                                          <p:val>
                                            <p:strVal val="1+ppt_w/2"/>
                                          </p:val>
                                        </p:tav>
                                      </p:tavLst>
                                    </p:anim>
                                    <p:anim calcmode="lin" valueType="num">
                                      <p:cBhvr additive="base">
                                        <p:cTn id="133" dur="3000"/>
                                        <p:tgtEl>
                                          <p:spTgt spid="19"/>
                                        </p:tgtEl>
                                        <p:attrNameLst>
                                          <p:attrName>ppt_y</p:attrName>
                                        </p:attrNameLst>
                                      </p:cBhvr>
                                      <p:tavLst>
                                        <p:tav tm="0">
                                          <p:val>
                                            <p:strVal val="ppt_y"/>
                                          </p:val>
                                        </p:tav>
                                        <p:tav tm="100000">
                                          <p:val>
                                            <p:strVal val="1+ppt_h/2"/>
                                          </p:val>
                                        </p:tav>
                                      </p:tavLst>
                                    </p:anim>
                                    <p:set>
                                      <p:cBhvr>
                                        <p:cTn id="134" dur="1" fill="hold">
                                          <p:stCondLst>
                                            <p:cond delay="2999"/>
                                          </p:stCondLst>
                                        </p:cTn>
                                        <p:tgtEl>
                                          <p:spTgt spid="19"/>
                                        </p:tgtEl>
                                        <p:attrNameLst>
                                          <p:attrName>style.visibility</p:attrName>
                                        </p:attrNameLst>
                                      </p:cBhvr>
                                      <p:to>
                                        <p:strVal val="hidden"/>
                                      </p:to>
                                    </p:set>
                                  </p:childTnLst>
                                </p:cTn>
                              </p:par>
                              <p:par>
                                <p:cTn id="135" presetID="17" presetClass="entr" presetSubtype="1" fill="hold" nodeType="withEffect">
                                  <p:stCondLst>
                                    <p:cond delay="0"/>
                                  </p:stCondLst>
                                  <p:childTnLst>
                                    <p:set>
                                      <p:cBhvr>
                                        <p:cTn id="136" dur="1" fill="hold">
                                          <p:stCondLst>
                                            <p:cond delay="0"/>
                                          </p:stCondLst>
                                        </p:cTn>
                                        <p:tgtEl>
                                          <p:spTgt spid="2"/>
                                        </p:tgtEl>
                                        <p:attrNameLst>
                                          <p:attrName>style.visibility</p:attrName>
                                        </p:attrNameLst>
                                      </p:cBhvr>
                                      <p:to>
                                        <p:strVal val="visible"/>
                                      </p:to>
                                    </p:set>
                                    <p:anim calcmode="lin" valueType="num">
                                      <p:cBhvr>
                                        <p:cTn id="137" dur="3000" fill="hold"/>
                                        <p:tgtEl>
                                          <p:spTgt spid="2"/>
                                        </p:tgtEl>
                                        <p:attrNameLst>
                                          <p:attrName>ppt_x</p:attrName>
                                        </p:attrNameLst>
                                      </p:cBhvr>
                                      <p:tavLst>
                                        <p:tav tm="0">
                                          <p:val>
                                            <p:strVal val="#ppt_x"/>
                                          </p:val>
                                        </p:tav>
                                        <p:tav tm="100000">
                                          <p:val>
                                            <p:strVal val="#ppt_x"/>
                                          </p:val>
                                        </p:tav>
                                      </p:tavLst>
                                    </p:anim>
                                    <p:anim calcmode="lin" valueType="num">
                                      <p:cBhvr>
                                        <p:cTn id="138" dur="3000" fill="hold"/>
                                        <p:tgtEl>
                                          <p:spTgt spid="2"/>
                                        </p:tgtEl>
                                        <p:attrNameLst>
                                          <p:attrName>ppt_y</p:attrName>
                                        </p:attrNameLst>
                                      </p:cBhvr>
                                      <p:tavLst>
                                        <p:tav tm="0">
                                          <p:val>
                                            <p:strVal val="#ppt_y-#ppt_h/2"/>
                                          </p:val>
                                        </p:tav>
                                        <p:tav tm="100000">
                                          <p:val>
                                            <p:strVal val="#ppt_y"/>
                                          </p:val>
                                        </p:tav>
                                      </p:tavLst>
                                    </p:anim>
                                    <p:anim calcmode="lin" valueType="num">
                                      <p:cBhvr>
                                        <p:cTn id="139" dur="3000" fill="hold"/>
                                        <p:tgtEl>
                                          <p:spTgt spid="2"/>
                                        </p:tgtEl>
                                        <p:attrNameLst>
                                          <p:attrName>ppt_w</p:attrName>
                                        </p:attrNameLst>
                                      </p:cBhvr>
                                      <p:tavLst>
                                        <p:tav tm="0">
                                          <p:val>
                                            <p:strVal val="#ppt_w"/>
                                          </p:val>
                                        </p:tav>
                                        <p:tav tm="100000">
                                          <p:val>
                                            <p:strVal val="#ppt_w"/>
                                          </p:val>
                                        </p:tav>
                                      </p:tavLst>
                                    </p:anim>
                                    <p:anim calcmode="lin" valueType="num">
                                      <p:cBhvr>
                                        <p:cTn id="140"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27000">
              <a:srgbClr val="602E04"/>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nastroeniya-devushka-izgib-poza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5400000">
            <a:off x="3143252" y="-1143014"/>
            <a:ext cx="3357562" cy="4357718"/>
          </a:xfrm>
          <a:prstGeom prst="chevron">
            <a:avLst>
              <a:gd name="adj" fmla="val 66299"/>
            </a:avLst>
          </a:prstGeom>
          <a:blipFill dpi="0" rotWithShape="1">
            <a:blip r:embed="rId3">
              <a:duotone>
                <a:schemeClr val="accent6">
                  <a:shade val="45000"/>
                  <a:satMod val="135000"/>
                </a:schemeClr>
                <a:prstClr val="white"/>
              </a:duotone>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3071814" y="2285986"/>
            <a:ext cx="3500438" cy="4357718"/>
          </a:xfrm>
          <a:prstGeom prst="chevron">
            <a:avLst>
              <a:gd name="adj" fmla="val 66299"/>
            </a:avLst>
          </a:prstGeom>
          <a:blipFill dpi="0" rotWithShape="1">
            <a:blip r:embed="rId3">
              <a:duotone>
                <a:schemeClr val="accent6">
                  <a:shade val="45000"/>
                  <a:satMod val="135000"/>
                </a:schemeClr>
                <a:prstClr val="white"/>
              </a:duotone>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0800000">
            <a:off x="4857752" y="571486"/>
            <a:ext cx="3357562" cy="4357718"/>
          </a:xfrm>
          <a:prstGeom prst="chevron">
            <a:avLst>
              <a:gd name="adj" fmla="val 66299"/>
            </a:avLst>
          </a:prstGeom>
          <a:blipFill dpi="0" rotWithShape="1">
            <a:blip r:embed="rId3">
              <a:duotone>
                <a:schemeClr val="accent6">
                  <a:shade val="45000"/>
                  <a:satMod val="135000"/>
                </a:schemeClr>
                <a:prstClr val="white"/>
              </a:duotone>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1428728" y="571486"/>
            <a:ext cx="3357562" cy="4357718"/>
          </a:xfrm>
          <a:prstGeom prst="chevron">
            <a:avLst>
              <a:gd name="adj" fmla="val 66299"/>
            </a:avLst>
          </a:prstGeom>
          <a:blipFill dpi="0" rotWithShape="1">
            <a:blip r:embed="rId3">
              <a:duotone>
                <a:schemeClr val="accent6">
                  <a:shade val="45000"/>
                  <a:satMod val="135000"/>
                </a:schemeClr>
                <a:prstClr val="white"/>
              </a:duotone>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893363" y="-1107307"/>
            <a:ext cx="1928778" cy="2857520"/>
          </a:xfrm>
          <a:prstGeom prst="chevron">
            <a:avLst>
              <a:gd name="adj" fmla="val 65051"/>
            </a:avLst>
          </a:prstGeom>
          <a:blipFill dpi="0" rotWithShape="1">
            <a:blip r:embed="rId4" cstate="print">
              <a:duotone>
                <a:schemeClr val="accent6">
                  <a:shade val="45000"/>
                  <a:satMod val="135000"/>
                </a:schemeClr>
                <a:prstClr val="white"/>
              </a:duotone>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6215074" y="1285866"/>
            <a:ext cx="2357454" cy="2786082"/>
          </a:xfrm>
          <a:prstGeom prst="chevron">
            <a:avLst>
              <a:gd name="adj" fmla="val 66299"/>
            </a:avLst>
          </a:prstGeom>
          <a:blipFill dpi="0" rotWithShape="1">
            <a:blip r:embed="rId5" cstate="print">
              <a:duotone>
                <a:schemeClr val="accent6">
                  <a:shade val="45000"/>
                  <a:satMod val="135000"/>
                </a:schemeClr>
                <a:prstClr val="white"/>
              </a:duotone>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000100" y="1357304"/>
            <a:ext cx="2428900" cy="2786082"/>
          </a:xfrm>
          <a:prstGeom prst="chevron">
            <a:avLst>
              <a:gd name="adj" fmla="val 66299"/>
            </a:avLst>
          </a:prstGeom>
          <a:blipFill dpi="0" rotWithShape="1">
            <a:blip r:embed="rId6" cstate="print">
              <a:duotone>
                <a:schemeClr val="accent6">
                  <a:shade val="45000"/>
                  <a:satMod val="135000"/>
                </a:schemeClr>
                <a:prstClr val="white"/>
              </a:duotone>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21913" y="3750465"/>
            <a:ext cx="2071678" cy="2857520"/>
          </a:xfrm>
          <a:prstGeom prst="chevron">
            <a:avLst>
              <a:gd name="adj" fmla="val 66299"/>
            </a:avLst>
          </a:prstGeom>
          <a:blipFill dpi="0" rotWithShape="1">
            <a:blip r:embed="rId7" cstate="print">
              <a:duotone>
                <a:schemeClr val="accent6">
                  <a:shade val="45000"/>
                  <a:satMod val="135000"/>
                </a:schemeClr>
                <a:prstClr val="white"/>
              </a:duotone>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428660" y="-714398"/>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1+#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childTnLst>
                          </p:cTn>
                        </p:par>
                        <p:par>
                          <p:cTn id="39" fill="hold">
                            <p:stCondLst>
                              <p:cond delay="3000"/>
                            </p:stCondLst>
                            <p:childTnLst>
                              <p:par>
                                <p:cTn id="40" presetID="2" presetClass="exit" presetSubtype="4" fill="hold" grpId="1" nodeType="afterEffect">
                                  <p:stCondLst>
                                    <p:cond delay="0"/>
                                  </p:stCondLst>
                                  <p:childTnLst>
                                    <p:anim calcmode="lin" valueType="num">
                                      <p:cBhvr additive="base">
                                        <p:cTn id="41" dur="3000"/>
                                        <p:tgtEl>
                                          <p:spTgt spid="3"/>
                                        </p:tgtEl>
                                        <p:attrNameLst>
                                          <p:attrName>ppt_x</p:attrName>
                                        </p:attrNameLst>
                                      </p:cBhvr>
                                      <p:tavLst>
                                        <p:tav tm="0">
                                          <p:val>
                                            <p:strVal val="ppt_x"/>
                                          </p:val>
                                        </p:tav>
                                        <p:tav tm="100000">
                                          <p:val>
                                            <p:strVal val="ppt_x"/>
                                          </p:val>
                                        </p:tav>
                                      </p:tavLst>
                                    </p:anim>
                                    <p:anim calcmode="lin" valueType="num">
                                      <p:cBhvr additive="base">
                                        <p:cTn id="42" dur="3000"/>
                                        <p:tgtEl>
                                          <p:spTgt spid="3"/>
                                        </p:tgtEl>
                                        <p:attrNameLst>
                                          <p:attrName>ppt_y</p:attrName>
                                        </p:attrNameLst>
                                      </p:cBhvr>
                                      <p:tavLst>
                                        <p:tav tm="0">
                                          <p:val>
                                            <p:strVal val="ppt_y"/>
                                          </p:val>
                                        </p:tav>
                                        <p:tav tm="100000">
                                          <p:val>
                                            <p:strVal val="1+ppt_h/2"/>
                                          </p:val>
                                        </p:tav>
                                      </p:tavLst>
                                    </p:anim>
                                    <p:set>
                                      <p:cBhvr>
                                        <p:cTn id="43" dur="1" fill="hold">
                                          <p:stCondLst>
                                            <p:cond delay="2999"/>
                                          </p:stCondLst>
                                        </p:cTn>
                                        <p:tgtEl>
                                          <p:spTgt spid="3"/>
                                        </p:tgtEl>
                                        <p:attrNameLst>
                                          <p:attrName>style.visibility</p:attrName>
                                        </p:attrNameLst>
                                      </p:cBhvr>
                                      <p:to>
                                        <p:strVal val="hidden"/>
                                      </p:to>
                                    </p:set>
                                  </p:childTnLst>
                                </p:cTn>
                              </p:par>
                              <p:par>
                                <p:cTn id="44" presetID="2" presetClass="exit" presetSubtype="4" fill="hold" grpId="1"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ppt_x"/>
                                          </p:val>
                                        </p:tav>
                                      </p:tavLst>
                                    </p:anim>
                                    <p:anim calcmode="lin" valueType="num">
                                      <p:cBhvr additive="base">
                                        <p:cTn id="46" dur="3000"/>
                                        <p:tgtEl>
                                          <p:spTgt spid="7"/>
                                        </p:tgtEl>
                                        <p:attrNameLst>
                                          <p:attrName>ppt_y</p:attrName>
                                        </p:attrNameLst>
                                      </p:cBhvr>
                                      <p:tavLst>
                                        <p:tav tm="0">
                                          <p:val>
                                            <p:strVal val="ppt_y"/>
                                          </p:val>
                                        </p:tav>
                                        <p:tav tm="100000">
                                          <p:val>
                                            <p:strVal val="1+ppt_h/2"/>
                                          </p:val>
                                        </p:tav>
                                      </p:tavLst>
                                    </p:anim>
                                    <p:set>
                                      <p:cBhvr>
                                        <p:cTn id="47" dur="1" fill="hold">
                                          <p:stCondLst>
                                            <p:cond delay="2999"/>
                                          </p:stCondLst>
                                        </p:cTn>
                                        <p:tgtEl>
                                          <p:spTgt spid="7"/>
                                        </p:tgtEl>
                                        <p:attrNameLst>
                                          <p:attrName>style.visibility</p:attrName>
                                        </p:attrNameLst>
                                      </p:cBhvr>
                                      <p:to>
                                        <p:strVal val="hidden"/>
                                      </p:to>
                                    </p:set>
                                  </p:childTnLst>
                                </p:cTn>
                              </p:par>
                              <p:par>
                                <p:cTn id="48" presetID="2" presetClass="exit" presetSubtype="1" fill="hold" grpId="1" nodeType="withEffect">
                                  <p:stCondLst>
                                    <p:cond delay="0"/>
                                  </p:stCondLst>
                                  <p:childTnLst>
                                    <p:anim calcmode="lin" valueType="num">
                                      <p:cBhvr additive="base">
                                        <p:cTn id="49" dur="3000"/>
                                        <p:tgtEl>
                                          <p:spTgt spid="4"/>
                                        </p:tgtEl>
                                        <p:attrNameLst>
                                          <p:attrName>ppt_x</p:attrName>
                                        </p:attrNameLst>
                                      </p:cBhvr>
                                      <p:tavLst>
                                        <p:tav tm="0">
                                          <p:val>
                                            <p:strVal val="ppt_x"/>
                                          </p:val>
                                        </p:tav>
                                        <p:tav tm="100000">
                                          <p:val>
                                            <p:strVal val="ppt_x"/>
                                          </p:val>
                                        </p:tav>
                                      </p:tavLst>
                                    </p:anim>
                                    <p:anim calcmode="lin" valueType="num">
                                      <p:cBhvr additive="base">
                                        <p:cTn id="50" dur="3000"/>
                                        <p:tgtEl>
                                          <p:spTgt spid="4"/>
                                        </p:tgtEl>
                                        <p:attrNameLst>
                                          <p:attrName>ppt_y</p:attrName>
                                        </p:attrNameLst>
                                      </p:cBhvr>
                                      <p:tavLst>
                                        <p:tav tm="0">
                                          <p:val>
                                            <p:strVal val="ppt_y"/>
                                          </p:val>
                                        </p:tav>
                                        <p:tav tm="100000">
                                          <p:val>
                                            <p:strVal val="0-ppt_h/2"/>
                                          </p:val>
                                        </p:tav>
                                      </p:tavLst>
                                    </p:anim>
                                    <p:set>
                                      <p:cBhvr>
                                        <p:cTn id="51" dur="1" fill="hold">
                                          <p:stCondLst>
                                            <p:cond delay="2999"/>
                                          </p:stCondLst>
                                        </p:cTn>
                                        <p:tgtEl>
                                          <p:spTgt spid="4"/>
                                        </p:tgtEl>
                                        <p:attrNameLst>
                                          <p:attrName>style.visibility</p:attrName>
                                        </p:attrNameLst>
                                      </p:cBhvr>
                                      <p:to>
                                        <p:strVal val="hidden"/>
                                      </p:to>
                                    </p:set>
                                  </p:childTnLst>
                                </p:cTn>
                              </p:par>
                              <p:par>
                                <p:cTn id="52" presetID="2" presetClass="exit" presetSubtype="1" fill="hold" grpId="1" nodeType="withEffect">
                                  <p:stCondLst>
                                    <p:cond delay="0"/>
                                  </p:stCondLst>
                                  <p:childTnLst>
                                    <p:anim calcmode="lin" valueType="num">
                                      <p:cBhvr additive="base">
                                        <p:cTn id="53" dur="3000"/>
                                        <p:tgtEl>
                                          <p:spTgt spid="10"/>
                                        </p:tgtEl>
                                        <p:attrNameLst>
                                          <p:attrName>ppt_x</p:attrName>
                                        </p:attrNameLst>
                                      </p:cBhvr>
                                      <p:tavLst>
                                        <p:tav tm="0">
                                          <p:val>
                                            <p:strVal val="ppt_x"/>
                                          </p:val>
                                        </p:tav>
                                        <p:tav tm="100000">
                                          <p:val>
                                            <p:strVal val="ppt_x"/>
                                          </p:val>
                                        </p:tav>
                                      </p:tavLst>
                                    </p:anim>
                                    <p:anim calcmode="lin" valueType="num">
                                      <p:cBhvr additive="base">
                                        <p:cTn id="54" dur="3000"/>
                                        <p:tgtEl>
                                          <p:spTgt spid="10"/>
                                        </p:tgtEl>
                                        <p:attrNameLst>
                                          <p:attrName>ppt_y</p:attrName>
                                        </p:attrNameLst>
                                      </p:cBhvr>
                                      <p:tavLst>
                                        <p:tav tm="0">
                                          <p:val>
                                            <p:strVal val="ppt_y"/>
                                          </p:val>
                                        </p:tav>
                                        <p:tav tm="100000">
                                          <p:val>
                                            <p:strVal val="0-ppt_h/2"/>
                                          </p:val>
                                        </p:tav>
                                      </p:tavLst>
                                    </p:anim>
                                    <p:set>
                                      <p:cBhvr>
                                        <p:cTn id="55" dur="1" fill="hold">
                                          <p:stCondLst>
                                            <p:cond delay="2999"/>
                                          </p:stCondLst>
                                        </p:cTn>
                                        <p:tgtEl>
                                          <p:spTgt spid="10"/>
                                        </p:tgtEl>
                                        <p:attrNameLst>
                                          <p:attrName>style.visibility</p:attrName>
                                        </p:attrNameLst>
                                      </p:cBhvr>
                                      <p:to>
                                        <p:strVal val="hidden"/>
                                      </p:to>
                                    </p:set>
                                  </p:childTnLst>
                                </p:cTn>
                              </p:par>
                              <p:par>
                                <p:cTn id="56" presetID="2" presetClass="exit" presetSubtype="2" fill="hold" grpId="1" nodeType="withEffect">
                                  <p:stCondLst>
                                    <p:cond delay="0"/>
                                  </p:stCondLst>
                                  <p:childTnLst>
                                    <p:anim calcmode="lin" valueType="num">
                                      <p:cBhvr additive="base">
                                        <p:cTn id="57" dur="3000"/>
                                        <p:tgtEl>
                                          <p:spTgt spid="6"/>
                                        </p:tgtEl>
                                        <p:attrNameLst>
                                          <p:attrName>ppt_x</p:attrName>
                                        </p:attrNameLst>
                                      </p:cBhvr>
                                      <p:tavLst>
                                        <p:tav tm="0">
                                          <p:val>
                                            <p:strVal val="ppt_x"/>
                                          </p:val>
                                        </p:tav>
                                        <p:tav tm="100000">
                                          <p:val>
                                            <p:strVal val="1+ppt_w/2"/>
                                          </p:val>
                                        </p:tav>
                                      </p:tavLst>
                                    </p:anim>
                                    <p:anim calcmode="lin" valueType="num">
                                      <p:cBhvr additive="base">
                                        <p:cTn id="58" dur="3000"/>
                                        <p:tgtEl>
                                          <p:spTgt spid="6"/>
                                        </p:tgtEl>
                                        <p:attrNameLst>
                                          <p:attrName>ppt_y</p:attrName>
                                        </p:attrNameLst>
                                      </p:cBhvr>
                                      <p:tavLst>
                                        <p:tav tm="0">
                                          <p:val>
                                            <p:strVal val="ppt_y"/>
                                          </p:val>
                                        </p:tav>
                                        <p:tav tm="100000">
                                          <p:val>
                                            <p:strVal val="ppt_y"/>
                                          </p:val>
                                        </p:tav>
                                      </p:tavLst>
                                    </p:anim>
                                    <p:set>
                                      <p:cBhvr>
                                        <p:cTn id="59" dur="1" fill="hold">
                                          <p:stCondLst>
                                            <p:cond delay="2999"/>
                                          </p:stCondLst>
                                        </p:cTn>
                                        <p:tgtEl>
                                          <p:spTgt spid="6"/>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3000"/>
                                        <p:tgtEl>
                                          <p:spTgt spid="9"/>
                                        </p:tgtEl>
                                        <p:attrNameLst>
                                          <p:attrName>ppt_x</p:attrName>
                                        </p:attrNameLst>
                                      </p:cBhvr>
                                      <p:tavLst>
                                        <p:tav tm="0">
                                          <p:val>
                                            <p:strVal val="ppt_x"/>
                                          </p:val>
                                        </p:tav>
                                        <p:tav tm="100000">
                                          <p:val>
                                            <p:strVal val="1+ppt_w/2"/>
                                          </p:val>
                                        </p:tav>
                                      </p:tavLst>
                                    </p:anim>
                                    <p:anim calcmode="lin" valueType="num">
                                      <p:cBhvr additive="base">
                                        <p:cTn id="62" dur="3000"/>
                                        <p:tgtEl>
                                          <p:spTgt spid="9"/>
                                        </p:tgtEl>
                                        <p:attrNameLst>
                                          <p:attrName>ppt_y</p:attrName>
                                        </p:attrNameLst>
                                      </p:cBhvr>
                                      <p:tavLst>
                                        <p:tav tm="0">
                                          <p:val>
                                            <p:strVal val="ppt_y"/>
                                          </p:val>
                                        </p:tav>
                                        <p:tav tm="100000">
                                          <p:val>
                                            <p:strVal val="ppt_y"/>
                                          </p:val>
                                        </p:tav>
                                      </p:tavLst>
                                    </p:anim>
                                    <p:set>
                                      <p:cBhvr>
                                        <p:cTn id="63" dur="1" fill="hold">
                                          <p:stCondLst>
                                            <p:cond delay="2999"/>
                                          </p:stCondLst>
                                        </p:cTn>
                                        <p:tgtEl>
                                          <p:spTgt spid="9"/>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0-ppt_w/2"/>
                                          </p:val>
                                        </p:tav>
                                      </p:tavLst>
                                    </p:anim>
                                    <p:anim calcmode="lin" valueType="num">
                                      <p:cBhvr additive="base">
                                        <p:cTn id="66" dur="3000"/>
                                        <p:tgtEl>
                                          <p:spTgt spid="5"/>
                                        </p:tgtEl>
                                        <p:attrNameLst>
                                          <p:attrName>ppt_y</p:attrName>
                                        </p:attrNameLst>
                                      </p:cBhvr>
                                      <p:tavLst>
                                        <p:tav tm="0">
                                          <p:val>
                                            <p:strVal val="ppt_y"/>
                                          </p:val>
                                        </p:tav>
                                        <p:tav tm="100000">
                                          <p:val>
                                            <p:strVal val="ppt_y"/>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8" fill="hold" grpId="1" nodeType="withEffect">
                                  <p:stCondLst>
                                    <p:cond delay="0"/>
                                  </p:stCondLst>
                                  <p:childTnLst>
                                    <p:anim calcmode="lin" valueType="num">
                                      <p:cBhvr additive="base">
                                        <p:cTn id="69" dur="3000"/>
                                        <p:tgtEl>
                                          <p:spTgt spid="8"/>
                                        </p:tgtEl>
                                        <p:attrNameLst>
                                          <p:attrName>ppt_x</p:attrName>
                                        </p:attrNameLst>
                                      </p:cBhvr>
                                      <p:tavLst>
                                        <p:tav tm="0">
                                          <p:val>
                                            <p:strVal val="ppt_x"/>
                                          </p:val>
                                        </p:tav>
                                        <p:tav tm="100000">
                                          <p:val>
                                            <p:strVal val="0-ppt_w/2"/>
                                          </p:val>
                                        </p:tav>
                                      </p:tavLst>
                                    </p:anim>
                                    <p:anim calcmode="lin" valueType="num">
                                      <p:cBhvr additive="base">
                                        <p:cTn id="70" dur="3000"/>
                                        <p:tgtEl>
                                          <p:spTgt spid="8"/>
                                        </p:tgtEl>
                                        <p:attrNameLst>
                                          <p:attrName>ppt_y</p:attrName>
                                        </p:attrNameLst>
                                      </p:cBhvr>
                                      <p:tavLst>
                                        <p:tav tm="0">
                                          <p:val>
                                            <p:strVal val="ppt_y"/>
                                          </p:val>
                                        </p:tav>
                                        <p:tav tm="100000">
                                          <p:val>
                                            <p:strVal val="ppt_y"/>
                                          </p:val>
                                        </p:tav>
                                      </p:tavLst>
                                    </p:anim>
                                    <p:set>
                                      <p:cBhvr>
                                        <p:cTn id="71" dur="1" fill="hold">
                                          <p:stCondLst>
                                            <p:cond delay="2999"/>
                                          </p:stCondLst>
                                        </p:cTn>
                                        <p:tgtEl>
                                          <p:spTgt spid="8"/>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strVal val="2/3*#ppt_w"/>
                                          </p:val>
                                        </p:tav>
                                        <p:tav tm="100000">
                                          <p:val>
                                            <p:strVal val="#ppt_w"/>
                                          </p:val>
                                        </p:tav>
                                      </p:tavLst>
                                    </p:anim>
                                    <p:anim calcmode="lin" valueType="num">
                                      <p:cBhvr>
                                        <p:cTn id="75" dur="3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devushka-shatenka-stoit-zakryla-glaza-plate-pricheska-tsvety_4000x25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7929586"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heurón"/>
          <p:cNvSpPr/>
          <p:nvPr/>
        </p:nvSpPr>
        <p:spPr>
          <a:xfrm rot="10800000">
            <a:off x="0"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heurón"/>
          <p:cNvSpPr/>
          <p:nvPr/>
        </p:nvSpPr>
        <p:spPr>
          <a:xfrm rot="10800000">
            <a:off x="857224"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heurón"/>
          <p:cNvSpPr/>
          <p:nvPr/>
        </p:nvSpPr>
        <p:spPr>
          <a:xfrm>
            <a:off x="7143768"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heurón"/>
          <p:cNvSpPr/>
          <p:nvPr/>
        </p:nvSpPr>
        <p:spPr>
          <a:xfrm>
            <a:off x="6357950"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heurón"/>
          <p:cNvSpPr/>
          <p:nvPr/>
        </p:nvSpPr>
        <p:spPr>
          <a:xfrm rot="10800000">
            <a:off x="1714480"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heurón"/>
          <p:cNvSpPr/>
          <p:nvPr/>
        </p:nvSpPr>
        <p:spPr>
          <a:xfrm rot="10800000">
            <a:off x="2571736"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Cheurón"/>
          <p:cNvSpPr/>
          <p:nvPr/>
        </p:nvSpPr>
        <p:spPr>
          <a:xfrm>
            <a:off x="5572132"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Cheurón"/>
          <p:cNvSpPr/>
          <p:nvPr/>
        </p:nvSpPr>
        <p:spPr>
          <a:xfrm>
            <a:off x="4786314"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Cheurón"/>
          <p:cNvSpPr/>
          <p:nvPr/>
        </p:nvSpPr>
        <p:spPr>
          <a:xfrm rot="10800000">
            <a:off x="3357554" y="2000246"/>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Cheurón"/>
          <p:cNvSpPr/>
          <p:nvPr/>
        </p:nvSpPr>
        <p:spPr>
          <a:xfrm>
            <a:off x="7929586"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Cheurón"/>
          <p:cNvSpPr/>
          <p:nvPr/>
        </p:nvSpPr>
        <p:spPr>
          <a:xfrm rot="10800000">
            <a:off x="0"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Cheurón"/>
          <p:cNvSpPr/>
          <p:nvPr/>
        </p:nvSpPr>
        <p:spPr>
          <a:xfrm rot="10800000">
            <a:off x="857224"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Cheurón"/>
          <p:cNvSpPr/>
          <p:nvPr/>
        </p:nvSpPr>
        <p:spPr>
          <a:xfrm>
            <a:off x="7143768"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Cheurón"/>
          <p:cNvSpPr/>
          <p:nvPr/>
        </p:nvSpPr>
        <p:spPr>
          <a:xfrm>
            <a:off x="6357950"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Cheurón"/>
          <p:cNvSpPr/>
          <p:nvPr/>
        </p:nvSpPr>
        <p:spPr>
          <a:xfrm rot="10800000">
            <a:off x="1714480"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Cheurón"/>
          <p:cNvSpPr/>
          <p:nvPr/>
        </p:nvSpPr>
        <p:spPr>
          <a:xfrm rot="10800000">
            <a:off x="2571736"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Cheurón"/>
          <p:cNvSpPr/>
          <p:nvPr/>
        </p:nvSpPr>
        <p:spPr>
          <a:xfrm>
            <a:off x="5572132"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Cheurón"/>
          <p:cNvSpPr/>
          <p:nvPr/>
        </p:nvSpPr>
        <p:spPr>
          <a:xfrm>
            <a:off x="4786314"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Cheurón"/>
          <p:cNvSpPr/>
          <p:nvPr/>
        </p:nvSpPr>
        <p:spPr>
          <a:xfrm rot="10800000">
            <a:off x="3357554" y="857238"/>
            <a:ext cx="1214446" cy="1214446"/>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Cheurón"/>
          <p:cNvSpPr/>
          <p:nvPr/>
        </p:nvSpPr>
        <p:spPr>
          <a:xfrm>
            <a:off x="7929586"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Cheurón"/>
          <p:cNvSpPr/>
          <p:nvPr/>
        </p:nvSpPr>
        <p:spPr>
          <a:xfrm rot="10800000">
            <a:off x="0"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5" name="24 Cheurón"/>
          <p:cNvSpPr/>
          <p:nvPr/>
        </p:nvSpPr>
        <p:spPr>
          <a:xfrm rot="10800000">
            <a:off x="857224"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6" name="25 Cheurón"/>
          <p:cNvSpPr/>
          <p:nvPr/>
        </p:nvSpPr>
        <p:spPr>
          <a:xfrm>
            <a:off x="7143768"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7" name="26 Cheurón"/>
          <p:cNvSpPr/>
          <p:nvPr/>
        </p:nvSpPr>
        <p:spPr>
          <a:xfrm>
            <a:off x="6357950"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8" name="27 Cheurón"/>
          <p:cNvSpPr/>
          <p:nvPr/>
        </p:nvSpPr>
        <p:spPr>
          <a:xfrm rot="10800000">
            <a:off x="1714480"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9" name="28 Cheurón"/>
          <p:cNvSpPr/>
          <p:nvPr/>
        </p:nvSpPr>
        <p:spPr>
          <a:xfrm rot="10800000">
            <a:off x="2571736"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0" name="29 Cheurón"/>
          <p:cNvSpPr/>
          <p:nvPr/>
        </p:nvSpPr>
        <p:spPr>
          <a:xfrm>
            <a:off x="5572132"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1" name="30 Cheurón"/>
          <p:cNvSpPr/>
          <p:nvPr/>
        </p:nvSpPr>
        <p:spPr>
          <a:xfrm>
            <a:off x="4786314"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2" name="31 Cheurón"/>
          <p:cNvSpPr/>
          <p:nvPr/>
        </p:nvSpPr>
        <p:spPr>
          <a:xfrm rot="10800000">
            <a:off x="3357554" y="3143254"/>
            <a:ext cx="1214414" cy="1143008"/>
          </a:xfrm>
          <a:prstGeom prst="chevron">
            <a:avLst/>
          </a:prstGeom>
          <a:gradFill flip="none" rotWithShape="1">
            <a:gsLst>
              <a:gs pos="0">
                <a:srgbClr val="002060"/>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3" name="32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5" presetClass="exit" presetSubtype="10" fill="hold" grpId="1" nodeType="withEffect">
                                  <p:stCondLst>
                                    <p:cond delay="0"/>
                                  </p:stCondLst>
                                  <p:childTnLst>
                                    <p:animEffect transition="out" filter="checkerboard(across)">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5" presetClass="exit" presetSubtype="10" fill="hold" grpId="1" nodeType="withEffect">
                                  <p:stCondLst>
                                    <p:cond delay="0"/>
                                  </p:stCondLst>
                                  <p:childTnLst>
                                    <p:animEffect transition="out" filter="checkerboard(across)">
                                      <p:cBhvr>
                                        <p:cTn id="11" dur="3000"/>
                                        <p:tgtEl>
                                          <p:spTgt spid="4"/>
                                        </p:tgtEl>
                                      </p:cBhvr>
                                    </p:animEffect>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5" presetClass="exit" presetSubtype="10" fill="hold" grpId="1" nodeType="withEffect">
                                  <p:stCondLst>
                                    <p:cond delay="0"/>
                                  </p:stCondLst>
                                  <p:childTnLst>
                                    <p:animEffect transition="out" filter="checkerboard(across)">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5" presetClass="exit" presetSubtype="10" fill="hold" grpId="1" nodeType="withEffect">
                                  <p:stCondLst>
                                    <p:cond delay="0"/>
                                  </p:stCondLst>
                                  <p:childTnLst>
                                    <p:animEffect transition="out" filter="checkerboard(across)">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5" presetClass="exit" presetSubtype="10" fill="hold" grpId="1" nodeType="withEffect">
                                  <p:stCondLst>
                                    <p:cond delay="0"/>
                                  </p:stCondLst>
                                  <p:childTnLst>
                                    <p:animEffect transition="out" filter="checkerboard(across)">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par>
                                <p:cTn id="25" presetID="5" presetClass="exit" presetSubtype="10" fill="hold" grpId="1" nodeType="withEffect">
                                  <p:stCondLst>
                                    <p:cond delay="0"/>
                                  </p:stCondLst>
                                  <p:childTnLst>
                                    <p:animEffect transition="out" filter="checkerboard(across)">
                                      <p:cBhvr>
                                        <p:cTn id="26" dur="3000"/>
                                        <p:tgtEl>
                                          <p:spTgt spid="9"/>
                                        </p:tgtEl>
                                      </p:cBhvr>
                                    </p:animEffect>
                                    <p:set>
                                      <p:cBhvr>
                                        <p:cTn id="27" dur="1" fill="hold">
                                          <p:stCondLst>
                                            <p:cond delay="2999"/>
                                          </p:stCondLst>
                                        </p:cTn>
                                        <p:tgtEl>
                                          <p:spTgt spid="9"/>
                                        </p:tgtEl>
                                        <p:attrNameLst>
                                          <p:attrName>style.visibility</p:attrName>
                                        </p:attrNameLst>
                                      </p:cBhvr>
                                      <p:to>
                                        <p:strVal val="hidden"/>
                                      </p:to>
                                    </p:set>
                                  </p:childTnLst>
                                </p:cTn>
                              </p:par>
                              <p:par>
                                <p:cTn id="28" presetID="5" presetClass="exit" presetSubtype="10" fill="hold" grpId="1" nodeType="withEffect">
                                  <p:stCondLst>
                                    <p:cond delay="0"/>
                                  </p:stCondLst>
                                  <p:childTnLst>
                                    <p:animEffect transition="out" filter="checkerboard(across)">
                                      <p:cBhvr>
                                        <p:cTn id="29" dur="3000"/>
                                        <p:tgtEl>
                                          <p:spTgt spid="10"/>
                                        </p:tgtEl>
                                      </p:cBhvr>
                                    </p:animEffect>
                                    <p:set>
                                      <p:cBhvr>
                                        <p:cTn id="30" dur="1" fill="hold">
                                          <p:stCondLst>
                                            <p:cond delay="2999"/>
                                          </p:stCondLst>
                                        </p:cTn>
                                        <p:tgtEl>
                                          <p:spTgt spid="10"/>
                                        </p:tgtEl>
                                        <p:attrNameLst>
                                          <p:attrName>style.visibility</p:attrName>
                                        </p:attrNameLst>
                                      </p:cBhvr>
                                      <p:to>
                                        <p:strVal val="hidden"/>
                                      </p:to>
                                    </p:set>
                                  </p:childTnLst>
                                </p:cTn>
                              </p:par>
                              <p:par>
                                <p:cTn id="31" presetID="5" presetClass="exit" presetSubtype="10" fill="hold" grpId="1" nodeType="withEffect">
                                  <p:stCondLst>
                                    <p:cond delay="0"/>
                                  </p:stCondLst>
                                  <p:childTnLst>
                                    <p:animEffect transition="out" filter="checkerboard(across)">
                                      <p:cBhvr>
                                        <p:cTn id="32" dur="3000"/>
                                        <p:tgtEl>
                                          <p:spTgt spid="11"/>
                                        </p:tgtEl>
                                      </p:cBhvr>
                                    </p:animEffect>
                                    <p:set>
                                      <p:cBhvr>
                                        <p:cTn id="33" dur="1" fill="hold">
                                          <p:stCondLst>
                                            <p:cond delay="2999"/>
                                          </p:stCondLst>
                                        </p:cTn>
                                        <p:tgtEl>
                                          <p:spTgt spid="11"/>
                                        </p:tgtEl>
                                        <p:attrNameLst>
                                          <p:attrName>style.visibility</p:attrName>
                                        </p:attrNameLst>
                                      </p:cBhvr>
                                      <p:to>
                                        <p:strVal val="hidden"/>
                                      </p:to>
                                    </p:set>
                                  </p:childTnLst>
                                </p:cTn>
                              </p:par>
                              <p:par>
                                <p:cTn id="34" presetID="5" presetClass="exit" presetSubtype="10" fill="hold" grpId="1" nodeType="withEffect">
                                  <p:stCondLst>
                                    <p:cond delay="0"/>
                                  </p:stCondLst>
                                  <p:childTnLst>
                                    <p:animEffect transition="out" filter="checkerboard(across)">
                                      <p:cBhvr>
                                        <p:cTn id="35" dur="3000"/>
                                        <p:tgtEl>
                                          <p:spTgt spid="12"/>
                                        </p:tgtEl>
                                      </p:cBhvr>
                                    </p:animEffect>
                                    <p:set>
                                      <p:cBhvr>
                                        <p:cTn id="36" dur="1" fill="hold">
                                          <p:stCondLst>
                                            <p:cond delay="2999"/>
                                          </p:stCondLst>
                                        </p:cTn>
                                        <p:tgtEl>
                                          <p:spTgt spid="12"/>
                                        </p:tgtEl>
                                        <p:attrNameLst>
                                          <p:attrName>style.visibility</p:attrName>
                                        </p:attrNameLst>
                                      </p:cBhvr>
                                      <p:to>
                                        <p:strVal val="hidden"/>
                                      </p:to>
                                    </p:set>
                                  </p:childTnLst>
                                </p:cTn>
                              </p:par>
                              <p:par>
                                <p:cTn id="37" presetID="5" presetClass="exit" presetSubtype="10" fill="hold" grpId="1" nodeType="withEffect">
                                  <p:stCondLst>
                                    <p:cond delay="0"/>
                                  </p:stCondLst>
                                  <p:childTnLst>
                                    <p:animEffect transition="out" filter="checkerboard(across)">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5" presetClass="exit" presetSubtype="10" fill="hold" grpId="1" nodeType="withEffect">
                                  <p:stCondLst>
                                    <p:cond delay="0"/>
                                  </p:stCondLst>
                                  <p:childTnLst>
                                    <p:animEffect transition="out" filter="checkerboard(across)">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5" presetClass="exit" presetSubtype="10" fill="hold" grpId="1" nodeType="withEffect">
                                  <p:stCondLst>
                                    <p:cond delay="0"/>
                                  </p:stCondLst>
                                  <p:childTnLst>
                                    <p:animEffect transition="out" filter="checkerboard(across)">
                                      <p:cBhvr>
                                        <p:cTn id="44" dur="3000"/>
                                        <p:tgtEl>
                                          <p:spTgt spid="15"/>
                                        </p:tgtEl>
                                      </p:cBhvr>
                                    </p:animEffect>
                                    <p:set>
                                      <p:cBhvr>
                                        <p:cTn id="45" dur="1" fill="hold">
                                          <p:stCondLst>
                                            <p:cond delay="2999"/>
                                          </p:stCondLst>
                                        </p:cTn>
                                        <p:tgtEl>
                                          <p:spTgt spid="15"/>
                                        </p:tgtEl>
                                        <p:attrNameLst>
                                          <p:attrName>style.visibility</p:attrName>
                                        </p:attrNameLst>
                                      </p:cBhvr>
                                      <p:to>
                                        <p:strVal val="hidden"/>
                                      </p:to>
                                    </p:set>
                                  </p:childTnLst>
                                </p:cTn>
                              </p:par>
                              <p:par>
                                <p:cTn id="46" presetID="5" presetClass="exit" presetSubtype="10" fill="hold" grpId="1" nodeType="withEffect">
                                  <p:stCondLst>
                                    <p:cond delay="0"/>
                                  </p:stCondLst>
                                  <p:childTnLst>
                                    <p:animEffect transition="out" filter="checkerboard(across)">
                                      <p:cBhvr>
                                        <p:cTn id="47" dur="3000"/>
                                        <p:tgtEl>
                                          <p:spTgt spid="16"/>
                                        </p:tgtEl>
                                      </p:cBhvr>
                                    </p:animEffect>
                                    <p:set>
                                      <p:cBhvr>
                                        <p:cTn id="48" dur="1" fill="hold">
                                          <p:stCondLst>
                                            <p:cond delay="2999"/>
                                          </p:stCondLst>
                                        </p:cTn>
                                        <p:tgtEl>
                                          <p:spTgt spid="16"/>
                                        </p:tgtEl>
                                        <p:attrNameLst>
                                          <p:attrName>style.visibility</p:attrName>
                                        </p:attrNameLst>
                                      </p:cBhvr>
                                      <p:to>
                                        <p:strVal val="hidden"/>
                                      </p:to>
                                    </p:set>
                                  </p:childTnLst>
                                </p:cTn>
                              </p:par>
                              <p:par>
                                <p:cTn id="49" presetID="5" presetClass="exit" presetSubtype="10" fill="hold" grpId="1" nodeType="withEffect">
                                  <p:stCondLst>
                                    <p:cond delay="0"/>
                                  </p:stCondLst>
                                  <p:childTnLst>
                                    <p:animEffect transition="out" filter="checkerboard(across)">
                                      <p:cBhvr>
                                        <p:cTn id="50" dur="3000"/>
                                        <p:tgtEl>
                                          <p:spTgt spid="17"/>
                                        </p:tgtEl>
                                      </p:cBhvr>
                                    </p:animEffect>
                                    <p:set>
                                      <p:cBhvr>
                                        <p:cTn id="51" dur="1" fill="hold">
                                          <p:stCondLst>
                                            <p:cond delay="2999"/>
                                          </p:stCondLst>
                                        </p:cTn>
                                        <p:tgtEl>
                                          <p:spTgt spid="17"/>
                                        </p:tgtEl>
                                        <p:attrNameLst>
                                          <p:attrName>style.visibility</p:attrName>
                                        </p:attrNameLst>
                                      </p:cBhvr>
                                      <p:to>
                                        <p:strVal val="hidden"/>
                                      </p:to>
                                    </p:set>
                                  </p:childTnLst>
                                </p:cTn>
                              </p:par>
                              <p:par>
                                <p:cTn id="52" presetID="5" presetClass="exit" presetSubtype="10" fill="hold" grpId="1" nodeType="withEffect">
                                  <p:stCondLst>
                                    <p:cond delay="0"/>
                                  </p:stCondLst>
                                  <p:childTnLst>
                                    <p:animEffect transition="out" filter="checkerboard(across)">
                                      <p:cBhvr>
                                        <p:cTn id="53" dur="3000"/>
                                        <p:tgtEl>
                                          <p:spTgt spid="18"/>
                                        </p:tgtEl>
                                      </p:cBhvr>
                                    </p:animEffect>
                                    <p:set>
                                      <p:cBhvr>
                                        <p:cTn id="54" dur="1" fill="hold">
                                          <p:stCondLst>
                                            <p:cond delay="2999"/>
                                          </p:stCondLst>
                                        </p:cTn>
                                        <p:tgtEl>
                                          <p:spTgt spid="18"/>
                                        </p:tgtEl>
                                        <p:attrNameLst>
                                          <p:attrName>style.visibility</p:attrName>
                                        </p:attrNameLst>
                                      </p:cBhvr>
                                      <p:to>
                                        <p:strVal val="hidden"/>
                                      </p:to>
                                    </p:set>
                                  </p:childTnLst>
                                </p:cTn>
                              </p:par>
                              <p:par>
                                <p:cTn id="55" presetID="5" presetClass="exit" presetSubtype="10" fill="hold" grpId="1" nodeType="withEffect">
                                  <p:stCondLst>
                                    <p:cond delay="0"/>
                                  </p:stCondLst>
                                  <p:childTnLst>
                                    <p:animEffect transition="out" filter="checkerboard(across)">
                                      <p:cBhvr>
                                        <p:cTn id="56" dur="3000"/>
                                        <p:tgtEl>
                                          <p:spTgt spid="19"/>
                                        </p:tgtEl>
                                      </p:cBhvr>
                                    </p:animEffect>
                                    <p:set>
                                      <p:cBhvr>
                                        <p:cTn id="57" dur="1" fill="hold">
                                          <p:stCondLst>
                                            <p:cond delay="2999"/>
                                          </p:stCondLst>
                                        </p:cTn>
                                        <p:tgtEl>
                                          <p:spTgt spid="19"/>
                                        </p:tgtEl>
                                        <p:attrNameLst>
                                          <p:attrName>style.visibility</p:attrName>
                                        </p:attrNameLst>
                                      </p:cBhvr>
                                      <p:to>
                                        <p:strVal val="hidden"/>
                                      </p:to>
                                    </p:set>
                                  </p:childTnLst>
                                </p:cTn>
                              </p:par>
                              <p:par>
                                <p:cTn id="58" presetID="5" presetClass="exit" presetSubtype="10" fill="hold" grpId="1" nodeType="withEffect">
                                  <p:stCondLst>
                                    <p:cond delay="0"/>
                                  </p:stCondLst>
                                  <p:childTnLst>
                                    <p:animEffect transition="out" filter="checkerboard(across)">
                                      <p:cBhvr>
                                        <p:cTn id="59" dur="3000"/>
                                        <p:tgtEl>
                                          <p:spTgt spid="20"/>
                                        </p:tgtEl>
                                      </p:cBhvr>
                                    </p:animEffect>
                                    <p:set>
                                      <p:cBhvr>
                                        <p:cTn id="60" dur="1" fill="hold">
                                          <p:stCondLst>
                                            <p:cond delay="2999"/>
                                          </p:stCondLst>
                                        </p:cTn>
                                        <p:tgtEl>
                                          <p:spTgt spid="20"/>
                                        </p:tgtEl>
                                        <p:attrNameLst>
                                          <p:attrName>style.visibility</p:attrName>
                                        </p:attrNameLst>
                                      </p:cBhvr>
                                      <p:to>
                                        <p:strVal val="hidden"/>
                                      </p:to>
                                    </p:set>
                                  </p:childTnLst>
                                </p:cTn>
                              </p:par>
                              <p:par>
                                <p:cTn id="61" presetID="5" presetClass="exit" presetSubtype="10" fill="hold" grpId="1" nodeType="withEffect">
                                  <p:stCondLst>
                                    <p:cond delay="0"/>
                                  </p:stCondLst>
                                  <p:childTnLst>
                                    <p:animEffect transition="out" filter="checkerboard(across)">
                                      <p:cBhvr>
                                        <p:cTn id="62" dur="3000"/>
                                        <p:tgtEl>
                                          <p:spTgt spid="21"/>
                                        </p:tgtEl>
                                      </p:cBhvr>
                                    </p:animEffect>
                                    <p:set>
                                      <p:cBhvr>
                                        <p:cTn id="63" dur="1" fill="hold">
                                          <p:stCondLst>
                                            <p:cond delay="2999"/>
                                          </p:stCondLst>
                                        </p:cTn>
                                        <p:tgtEl>
                                          <p:spTgt spid="21"/>
                                        </p:tgtEl>
                                        <p:attrNameLst>
                                          <p:attrName>style.visibility</p:attrName>
                                        </p:attrNameLst>
                                      </p:cBhvr>
                                      <p:to>
                                        <p:strVal val="hidden"/>
                                      </p:to>
                                    </p:set>
                                  </p:childTnLst>
                                </p:cTn>
                              </p:par>
                              <p:par>
                                <p:cTn id="64" presetID="5" presetClass="exit" presetSubtype="10" fill="hold" grpId="1" nodeType="withEffect">
                                  <p:stCondLst>
                                    <p:cond delay="0"/>
                                  </p:stCondLst>
                                  <p:childTnLst>
                                    <p:animEffect transition="out" filter="checkerboard(across)">
                                      <p:cBhvr>
                                        <p:cTn id="65" dur="3000"/>
                                        <p:tgtEl>
                                          <p:spTgt spid="22"/>
                                        </p:tgtEl>
                                      </p:cBhvr>
                                    </p:animEffect>
                                    <p:set>
                                      <p:cBhvr>
                                        <p:cTn id="66" dur="1" fill="hold">
                                          <p:stCondLst>
                                            <p:cond delay="2999"/>
                                          </p:stCondLst>
                                        </p:cTn>
                                        <p:tgtEl>
                                          <p:spTgt spid="22"/>
                                        </p:tgtEl>
                                        <p:attrNameLst>
                                          <p:attrName>style.visibility</p:attrName>
                                        </p:attrNameLst>
                                      </p:cBhvr>
                                      <p:to>
                                        <p:strVal val="hidden"/>
                                      </p:to>
                                    </p:set>
                                  </p:childTnLst>
                                </p:cTn>
                              </p:par>
                              <p:par>
                                <p:cTn id="67" presetID="5" presetClass="exit" presetSubtype="10" fill="hold" grpId="1" nodeType="withEffect">
                                  <p:stCondLst>
                                    <p:cond delay="0"/>
                                  </p:stCondLst>
                                  <p:childTnLst>
                                    <p:animEffect transition="out" filter="checkerboard(across)">
                                      <p:cBhvr>
                                        <p:cTn id="68" dur="3000"/>
                                        <p:tgtEl>
                                          <p:spTgt spid="23"/>
                                        </p:tgtEl>
                                      </p:cBhvr>
                                    </p:animEffect>
                                    <p:set>
                                      <p:cBhvr>
                                        <p:cTn id="69" dur="1" fill="hold">
                                          <p:stCondLst>
                                            <p:cond delay="2999"/>
                                          </p:stCondLst>
                                        </p:cTn>
                                        <p:tgtEl>
                                          <p:spTgt spid="23"/>
                                        </p:tgtEl>
                                        <p:attrNameLst>
                                          <p:attrName>style.visibility</p:attrName>
                                        </p:attrNameLst>
                                      </p:cBhvr>
                                      <p:to>
                                        <p:strVal val="hidden"/>
                                      </p:to>
                                    </p:set>
                                  </p:childTnLst>
                                </p:cTn>
                              </p:par>
                              <p:par>
                                <p:cTn id="70" presetID="5" presetClass="exit" presetSubtype="10" fill="hold" grpId="1" nodeType="withEffect">
                                  <p:stCondLst>
                                    <p:cond delay="0"/>
                                  </p:stCondLst>
                                  <p:childTnLst>
                                    <p:animEffect transition="out" filter="checkerboard(across)">
                                      <p:cBhvr>
                                        <p:cTn id="71" dur="3000"/>
                                        <p:tgtEl>
                                          <p:spTgt spid="24"/>
                                        </p:tgtEl>
                                      </p:cBhvr>
                                    </p:animEffect>
                                    <p:set>
                                      <p:cBhvr>
                                        <p:cTn id="72" dur="1" fill="hold">
                                          <p:stCondLst>
                                            <p:cond delay="2999"/>
                                          </p:stCondLst>
                                        </p:cTn>
                                        <p:tgtEl>
                                          <p:spTgt spid="24"/>
                                        </p:tgtEl>
                                        <p:attrNameLst>
                                          <p:attrName>style.visibility</p:attrName>
                                        </p:attrNameLst>
                                      </p:cBhvr>
                                      <p:to>
                                        <p:strVal val="hidden"/>
                                      </p:to>
                                    </p:set>
                                  </p:childTnLst>
                                </p:cTn>
                              </p:par>
                              <p:par>
                                <p:cTn id="73" presetID="5" presetClass="exit" presetSubtype="10" fill="hold" grpId="1" nodeType="withEffect">
                                  <p:stCondLst>
                                    <p:cond delay="0"/>
                                  </p:stCondLst>
                                  <p:childTnLst>
                                    <p:animEffect transition="out" filter="checkerboard(across)">
                                      <p:cBhvr>
                                        <p:cTn id="74" dur="3000"/>
                                        <p:tgtEl>
                                          <p:spTgt spid="25"/>
                                        </p:tgtEl>
                                      </p:cBhvr>
                                    </p:animEffect>
                                    <p:set>
                                      <p:cBhvr>
                                        <p:cTn id="75" dur="1" fill="hold">
                                          <p:stCondLst>
                                            <p:cond delay="2999"/>
                                          </p:stCondLst>
                                        </p:cTn>
                                        <p:tgtEl>
                                          <p:spTgt spid="25"/>
                                        </p:tgtEl>
                                        <p:attrNameLst>
                                          <p:attrName>style.visibility</p:attrName>
                                        </p:attrNameLst>
                                      </p:cBhvr>
                                      <p:to>
                                        <p:strVal val="hidden"/>
                                      </p:to>
                                    </p:set>
                                  </p:childTnLst>
                                </p:cTn>
                              </p:par>
                              <p:par>
                                <p:cTn id="76" presetID="5" presetClass="exit" presetSubtype="10" fill="hold" grpId="1" nodeType="withEffect">
                                  <p:stCondLst>
                                    <p:cond delay="0"/>
                                  </p:stCondLst>
                                  <p:childTnLst>
                                    <p:animEffect transition="out" filter="checkerboard(across)">
                                      <p:cBhvr>
                                        <p:cTn id="77" dur="3000"/>
                                        <p:tgtEl>
                                          <p:spTgt spid="26"/>
                                        </p:tgtEl>
                                      </p:cBhvr>
                                    </p:animEffect>
                                    <p:set>
                                      <p:cBhvr>
                                        <p:cTn id="78" dur="1" fill="hold">
                                          <p:stCondLst>
                                            <p:cond delay="2999"/>
                                          </p:stCondLst>
                                        </p:cTn>
                                        <p:tgtEl>
                                          <p:spTgt spid="26"/>
                                        </p:tgtEl>
                                        <p:attrNameLst>
                                          <p:attrName>style.visibility</p:attrName>
                                        </p:attrNameLst>
                                      </p:cBhvr>
                                      <p:to>
                                        <p:strVal val="hidden"/>
                                      </p:to>
                                    </p:set>
                                  </p:childTnLst>
                                </p:cTn>
                              </p:par>
                              <p:par>
                                <p:cTn id="79" presetID="5" presetClass="exit" presetSubtype="10" fill="hold" grpId="1" nodeType="withEffect">
                                  <p:stCondLst>
                                    <p:cond delay="0"/>
                                  </p:stCondLst>
                                  <p:childTnLst>
                                    <p:animEffect transition="out" filter="checkerboard(across)">
                                      <p:cBhvr>
                                        <p:cTn id="80" dur="3000"/>
                                        <p:tgtEl>
                                          <p:spTgt spid="27"/>
                                        </p:tgtEl>
                                      </p:cBhvr>
                                    </p:animEffect>
                                    <p:set>
                                      <p:cBhvr>
                                        <p:cTn id="81" dur="1" fill="hold">
                                          <p:stCondLst>
                                            <p:cond delay="2999"/>
                                          </p:stCondLst>
                                        </p:cTn>
                                        <p:tgtEl>
                                          <p:spTgt spid="27"/>
                                        </p:tgtEl>
                                        <p:attrNameLst>
                                          <p:attrName>style.visibility</p:attrName>
                                        </p:attrNameLst>
                                      </p:cBhvr>
                                      <p:to>
                                        <p:strVal val="hidden"/>
                                      </p:to>
                                    </p:set>
                                  </p:childTnLst>
                                </p:cTn>
                              </p:par>
                              <p:par>
                                <p:cTn id="82" presetID="5" presetClass="exit" presetSubtype="10" fill="hold" grpId="1" nodeType="withEffect">
                                  <p:stCondLst>
                                    <p:cond delay="0"/>
                                  </p:stCondLst>
                                  <p:childTnLst>
                                    <p:animEffect transition="out" filter="checkerboard(across)">
                                      <p:cBhvr>
                                        <p:cTn id="83" dur="3000"/>
                                        <p:tgtEl>
                                          <p:spTgt spid="28"/>
                                        </p:tgtEl>
                                      </p:cBhvr>
                                    </p:animEffect>
                                    <p:set>
                                      <p:cBhvr>
                                        <p:cTn id="84" dur="1" fill="hold">
                                          <p:stCondLst>
                                            <p:cond delay="2999"/>
                                          </p:stCondLst>
                                        </p:cTn>
                                        <p:tgtEl>
                                          <p:spTgt spid="28"/>
                                        </p:tgtEl>
                                        <p:attrNameLst>
                                          <p:attrName>style.visibility</p:attrName>
                                        </p:attrNameLst>
                                      </p:cBhvr>
                                      <p:to>
                                        <p:strVal val="hidden"/>
                                      </p:to>
                                    </p:set>
                                  </p:childTnLst>
                                </p:cTn>
                              </p:par>
                              <p:par>
                                <p:cTn id="85" presetID="5" presetClass="exit" presetSubtype="10" fill="hold" grpId="1" nodeType="withEffect">
                                  <p:stCondLst>
                                    <p:cond delay="0"/>
                                  </p:stCondLst>
                                  <p:childTnLst>
                                    <p:animEffect transition="out" filter="checkerboard(across)">
                                      <p:cBhvr>
                                        <p:cTn id="86" dur="3000"/>
                                        <p:tgtEl>
                                          <p:spTgt spid="29"/>
                                        </p:tgtEl>
                                      </p:cBhvr>
                                    </p:animEffect>
                                    <p:set>
                                      <p:cBhvr>
                                        <p:cTn id="87" dur="1" fill="hold">
                                          <p:stCondLst>
                                            <p:cond delay="2999"/>
                                          </p:stCondLst>
                                        </p:cTn>
                                        <p:tgtEl>
                                          <p:spTgt spid="29"/>
                                        </p:tgtEl>
                                        <p:attrNameLst>
                                          <p:attrName>style.visibility</p:attrName>
                                        </p:attrNameLst>
                                      </p:cBhvr>
                                      <p:to>
                                        <p:strVal val="hidden"/>
                                      </p:to>
                                    </p:set>
                                  </p:childTnLst>
                                </p:cTn>
                              </p:par>
                              <p:par>
                                <p:cTn id="88" presetID="5" presetClass="exit" presetSubtype="10" fill="hold" grpId="1" nodeType="withEffect">
                                  <p:stCondLst>
                                    <p:cond delay="0"/>
                                  </p:stCondLst>
                                  <p:childTnLst>
                                    <p:animEffect transition="out" filter="checkerboard(across)">
                                      <p:cBhvr>
                                        <p:cTn id="89" dur="3000"/>
                                        <p:tgtEl>
                                          <p:spTgt spid="30"/>
                                        </p:tgtEl>
                                      </p:cBhvr>
                                    </p:animEffect>
                                    <p:set>
                                      <p:cBhvr>
                                        <p:cTn id="90" dur="1" fill="hold">
                                          <p:stCondLst>
                                            <p:cond delay="2999"/>
                                          </p:stCondLst>
                                        </p:cTn>
                                        <p:tgtEl>
                                          <p:spTgt spid="30"/>
                                        </p:tgtEl>
                                        <p:attrNameLst>
                                          <p:attrName>style.visibility</p:attrName>
                                        </p:attrNameLst>
                                      </p:cBhvr>
                                      <p:to>
                                        <p:strVal val="hidden"/>
                                      </p:to>
                                    </p:set>
                                  </p:childTnLst>
                                </p:cTn>
                              </p:par>
                              <p:par>
                                <p:cTn id="91" presetID="5" presetClass="exit" presetSubtype="10" fill="hold" grpId="1" nodeType="withEffect">
                                  <p:stCondLst>
                                    <p:cond delay="0"/>
                                  </p:stCondLst>
                                  <p:childTnLst>
                                    <p:animEffect transition="out" filter="checkerboard(across)">
                                      <p:cBhvr>
                                        <p:cTn id="92" dur="3000"/>
                                        <p:tgtEl>
                                          <p:spTgt spid="31"/>
                                        </p:tgtEl>
                                      </p:cBhvr>
                                    </p:animEffect>
                                    <p:set>
                                      <p:cBhvr>
                                        <p:cTn id="93" dur="1" fill="hold">
                                          <p:stCondLst>
                                            <p:cond delay="2999"/>
                                          </p:stCondLst>
                                        </p:cTn>
                                        <p:tgtEl>
                                          <p:spTgt spid="31"/>
                                        </p:tgtEl>
                                        <p:attrNameLst>
                                          <p:attrName>style.visibility</p:attrName>
                                        </p:attrNameLst>
                                      </p:cBhvr>
                                      <p:to>
                                        <p:strVal val="hidden"/>
                                      </p:to>
                                    </p:set>
                                  </p:childTnLst>
                                </p:cTn>
                              </p:par>
                              <p:par>
                                <p:cTn id="94" presetID="5" presetClass="exit" presetSubtype="10" fill="hold" grpId="1" nodeType="withEffect">
                                  <p:stCondLst>
                                    <p:cond delay="0"/>
                                  </p:stCondLst>
                                  <p:childTnLst>
                                    <p:animEffect transition="out" filter="checkerboard(across)">
                                      <p:cBhvr>
                                        <p:cTn id="95" dur="3000"/>
                                        <p:tgtEl>
                                          <p:spTgt spid="32"/>
                                        </p:tgtEl>
                                      </p:cBhvr>
                                    </p:animEffect>
                                    <p:set>
                                      <p:cBhvr>
                                        <p:cTn id="96" dur="1" fill="hold">
                                          <p:stCondLst>
                                            <p:cond delay="2999"/>
                                          </p:stCondLst>
                                        </p:cTn>
                                        <p:tgtEl>
                                          <p:spTgt spid="32"/>
                                        </p:tgtEl>
                                        <p:attrNameLst>
                                          <p:attrName>style.visibility</p:attrName>
                                        </p:attrNameLst>
                                      </p:cBhvr>
                                      <p:to>
                                        <p:strVal val="hidden"/>
                                      </p:to>
                                    </p:set>
                                  </p:childTnLst>
                                </p:cTn>
                              </p:par>
                              <p:par>
                                <p:cTn id="97" presetID="2" presetClass="exit" presetSubtype="2" fill="hold" grpId="0" nodeType="with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0" nodeType="withEffect">
                                  <p:stCondLst>
                                    <p:cond delay="0"/>
                                  </p:stCondLst>
                                  <p:childTnLst>
                                    <p:anim calcmode="lin" valueType="num">
                                      <p:cBhvr additive="base">
                                        <p:cTn id="102" dur="3000"/>
                                        <p:tgtEl>
                                          <p:spTgt spid="5"/>
                                        </p:tgtEl>
                                        <p:attrNameLst>
                                          <p:attrName>ppt_x</p:attrName>
                                        </p:attrNameLst>
                                      </p:cBhvr>
                                      <p:tavLst>
                                        <p:tav tm="0">
                                          <p:val>
                                            <p:strVal val="ppt_x"/>
                                          </p:val>
                                        </p:tav>
                                        <p:tav tm="100000">
                                          <p:val>
                                            <p:strVal val="1+ppt_w/2"/>
                                          </p:val>
                                        </p:tav>
                                      </p:tavLst>
                                    </p:anim>
                                    <p:anim calcmode="lin" valueType="num">
                                      <p:cBhvr additive="base">
                                        <p:cTn id="103" dur="3000"/>
                                        <p:tgtEl>
                                          <p:spTgt spid="5"/>
                                        </p:tgtEl>
                                        <p:attrNameLst>
                                          <p:attrName>ppt_y</p:attrName>
                                        </p:attrNameLst>
                                      </p:cBhvr>
                                      <p:tavLst>
                                        <p:tav tm="0">
                                          <p:val>
                                            <p:strVal val="ppt_y"/>
                                          </p:val>
                                        </p:tav>
                                        <p:tav tm="100000">
                                          <p:val>
                                            <p:strVal val="ppt_y"/>
                                          </p:val>
                                        </p:tav>
                                      </p:tavLst>
                                    </p:anim>
                                    <p:set>
                                      <p:cBhvr>
                                        <p:cTn id="104" dur="1" fill="hold">
                                          <p:stCondLst>
                                            <p:cond delay="2999"/>
                                          </p:stCondLst>
                                        </p:cTn>
                                        <p:tgtEl>
                                          <p:spTgt spid="5"/>
                                        </p:tgtEl>
                                        <p:attrNameLst>
                                          <p:attrName>style.visibility</p:attrName>
                                        </p:attrNameLst>
                                      </p:cBhvr>
                                      <p:to>
                                        <p:strVal val="hidden"/>
                                      </p:to>
                                    </p:set>
                                  </p:childTnLst>
                                </p:cTn>
                              </p:par>
                              <p:par>
                                <p:cTn id="105" presetID="2" presetClass="exit" presetSubtype="2" fill="hold" grpId="0"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2" fill="hold" grpId="0"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1+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2" fill="hold" grpId="0"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1+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8" fill="hold" grpId="0" nodeType="with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0-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8" fill="hold" grpId="0"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0"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0-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grpId="0"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0"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grpId="0"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ppt_y"/>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2" fill="hold" grpId="0"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ppt_y"/>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2" fill="hold" grpId="0"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2" fill="hold" grpId="0"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ppt_y"/>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2" fill="hold" grpId="0"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1+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8" fill="hold" grpId="0"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0"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8" fill="hold" grpId="0"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0-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8" fill="hold" grpId="0" nodeType="withEffect">
                                  <p:stCondLst>
                                    <p:cond delay="0"/>
                                  </p:stCondLst>
                                  <p:childTnLst>
                                    <p:anim calcmode="lin" valueType="num">
                                      <p:cBhvr additive="base">
                                        <p:cTn id="170" dur="3000"/>
                                        <p:tgtEl>
                                          <p:spTgt spid="20"/>
                                        </p:tgtEl>
                                        <p:attrNameLst>
                                          <p:attrName>ppt_x</p:attrName>
                                        </p:attrNameLst>
                                      </p:cBhvr>
                                      <p:tavLst>
                                        <p:tav tm="0">
                                          <p:val>
                                            <p:strVal val="ppt_x"/>
                                          </p:val>
                                        </p:tav>
                                        <p:tav tm="100000">
                                          <p:val>
                                            <p:strVal val="0-ppt_w/2"/>
                                          </p:val>
                                        </p:tav>
                                      </p:tavLst>
                                    </p:anim>
                                    <p:anim calcmode="lin" valueType="num">
                                      <p:cBhvr additive="base">
                                        <p:cTn id="171" dur="3000"/>
                                        <p:tgtEl>
                                          <p:spTgt spid="20"/>
                                        </p:tgtEl>
                                        <p:attrNameLst>
                                          <p:attrName>ppt_y</p:attrName>
                                        </p:attrNameLst>
                                      </p:cBhvr>
                                      <p:tavLst>
                                        <p:tav tm="0">
                                          <p:val>
                                            <p:strVal val="ppt_y"/>
                                          </p:val>
                                        </p:tav>
                                        <p:tav tm="100000">
                                          <p:val>
                                            <p:strVal val="ppt_y"/>
                                          </p:val>
                                        </p:tav>
                                      </p:tavLst>
                                    </p:anim>
                                    <p:set>
                                      <p:cBhvr>
                                        <p:cTn id="172" dur="1" fill="hold">
                                          <p:stCondLst>
                                            <p:cond delay="2999"/>
                                          </p:stCondLst>
                                        </p:cTn>
                                        <p:tgtEl>
                                          <p:spTgt spid="20"/>
                                        </p:tgtEl>
                                        <p:attrNameLst>
                                          <p:attrName>style.visibility</p:attrName>
                                        </p:attrNameLst>
                                      </p:cBhvr>
                                      <p:to>
                                        <p:strVal val="hidden"/>
                                      </p:to>
                                    </p:set>
                                  </p:childTnLst>
                                </p:cTn>
                              </p:par>
                              <p:par>
                                <p:cTn id="173" presetID="2" presetClass="exit" presetSubtype="8" fill="hold" grpId="0" nodeType="withEffect">
                                  <p:stCondLst>
                                    <p:cond delay="0"/>
                                  </p:stCondLst>
                                  <p:childTnLst>
                                    <p:anim calcmode="lin" valueType="num">
                                      <p:cBhvr additive="base">
                                        <p:cTn id="174" dur="3000"/>
                                        <p:tgtEl>
                                          <p:spTgt spid="21"/>
                                        </p:tgtEl>
                                        <p:attrNameLst>
                                          <p:attrName>ppt_x</p:attrName>
                                        </p:attrNameLst>
                                      </p:cBhvr>
                                      <p:tavLst>
                                        <p:tav tm="0">
                                          <p:val>
                                            <p:strVal val="ppt_x"/>
                                          </p:val>
                                        </p:tav>
                                        <p:tav tm="100000">
                                          <p:val>
                                            <p:strVal val="0-ppt_w/2"/>
                                          </p:val>
                                        </p:tav>
                                      </p:tavLst>
                                    </p:anim>
                                    <p:anim calcmode="lin" valueType="num">
                                      <p:cBhvr additive="base">
                                        <p:cTn id="175" dur="3000"/>
                                        <p:tgtEl>
                                          <p:spTgt spid="21"/>
                                        </p:tgtEl>
                                        <p:attrNameLst>
                                          <p:attrName>ppt_y</p:attrName>
                                        </p:attrNameLst>
                                      </p:cBhvr>
                                      <p:tavLst>
                                        <p:tav tm="0">
                                          <p:val>
                                            <p:strVal val="ppt_y"/>
                                          </p:val>
                                        </p:tav>
                                        <p:tav tm="100000">
                                          <p:val>
                                            <p:strVal val="ppt_y"/>
                                          </p:val>
                                        </p:tav>
                                      </p:tavLst>
                                    </p:anim>
                                    <p:set>
                                      <p:cBhvr>
                                        <p:cTn id="176" dur="1" fill="hold">
                                          <p:stCondLst>
                                            <p:cond delay="2999"/>
                                          </p:stCondLst>
                                        </p:cTn>
                                        <p:tgtEl>
                                          <p:spTgt spid="21"/>
                                        </p:tgtEl>
                                        <p:attrNameLst>
                                          <p:attrName>style.visibility</p:attrName>
                                        </p:attrNameLst>
                                      </p:cBhvr>
                                      <p:to>
                                        <p:strVal val="hidden"/>
                                      </p:to>
                                    </p:set>
                                  </p:childTnLst>
                                </p:cTn>
                              </p:par>
                              <p:par>
                                <p:cTn id="177" presetID="2" presetClass="exit" presetSubtype="2" fill="hold" grpId="0" nodeType="withEffect">
                                  <p:stCondLst>
                                    <p:cond delay="0"/>
                                  </p:stCondLst>
                                  <p:childTnLst>
                                    <p:anim calcmode="lin" valueType="num">
                                      <p:cBhvr additive="base">
                                        <p:cTn id="178" dur="3000"/>
                                        <p:tgtEl>
                                          <p:spTgt spid="24"/>
                                        </p:tgtEl>
                                        <p:attrNameLst>
                                          <p:attrName>ppt_x</p:attrName>
                                        </p:attrNameLst>
                                      </p:cBhvr>
                                      <p:tavLst>
                                        <p:tav tm="0">
                                          <p:val>
                                            <p:strVal val="ppt_x"/>
                                          </p:val>
                                        </p:tav>
                                        <p:tav tm="100000">
                                          <p:val>
                                            <p:strVal val="1+ppt_w/2"/>
                                          </p:val>
                                        </p:tav>
                                      </p:tavLst>
                                    </p:anim>
                                    <p:anim calcmode="lin" valueType="num">
                                      <p:cBhvr additive="base">
                                        <p:cTn id="179" dur="3000"/>
                                        <p:tgtEl>
                                          <p:spTgt spid="24"/>
                                        </p:tgtEl>
                                        <p:attrNameLst>
                                          <p:attrName>ppt_y</p:attrName>
                                        </p:attrNameLst>
                                      </p:cBhvr>
                                      <p:tavLst>
                                        <p:tav tm="0">
                                          <p:val>
                                            <p:strVal val="ppt_y"/>
                                          </p:val>
                                        </p:tav>
                                        <p:tav tm="100000">
                                          <p:val>
                                            <p:strVal val="ppt_y"/>
                                          </p:val>
                                        </p:tav>
                                      </p:tavLst>
                                    </p:anim>
                                    <p:set>
                                      <p:cBhvr>
                                        <p:cTn id="180" dur="1" fill="hold">
                                          <p:stCondLst>
                                            <p:cond delay="2999"/>
                                          </p:stCondLst>
                                        </p:cTn>
                                        <p:tgtEl>
                                          <p:spTgt spid="24"/>
                                        </p:tgtEl>
                                        <p:attrNameLst>
                                          <p:attrName>style.visibility</p:attrName>
                                        </p:attrNameLst>
                                      </p:cBhvr>
                                      <p:to>
                                        <p:strVal val="hidden"/>
                                      </p:to>
                                    </p:set>
                                  </p:childTnLst>
                                </p:cTn>
                              </p:par>
                              <p:par>
                                <p:cTn id="181" presetID="2" presetClass="exit" presetSubtype="2" fill="hold" grpId="0" nodeType="withEffect">
                                  <p:stCondLst>
                                    <p:cond delay="0"/>
                                  </p:stCondLst>
                                  <p:childTnLst>
                                    <p:anim calcmode="lin" valueType="num">
                                      <p:cBhvr additive="base">
                                        <p:cTn id="182" dur="3000"/>
                                        <p:tgtEl>
                                          <p:spTgt spid="25"/>
                                        </p:tgtEl>
                                        <p:attrNameLst>
                                          <p:attrName>ppt_x</p:attrName>
                                        </p:attrNameLst>
                                      </p:cBhvr>
                                      <p:tavLst>
                                        <p:tav tm="0">
                                          <p:val>
                                            <p:strVal val="ppt_x"/>
                                          </p:val>
                                        </p:tav>
                                        <p:tav tm="100000">
                                          <p:val>
                                            <p:strVal val="1+ppt_w/2"/>
                                          </p:val>
                                        </p:tav>
                                      </p:tavLst>
                                    </p:anim>
                                    <p:anim calcmode="lin" valueType="num">
                                      <p:cBhvr additive="base">
                                        <p:cTn id="183" dur="3000"/>
                                        <p:tgtEl>
                                          <p:spTgt spid="25"/>
                                        </p:tgtEl>
                                        <p:attrNameLst>
                                          <p:attrName>ppt_y</p:attrName>
                                        </p:attrNameLst>
                                      </p:cBhvr>
                                      <p:tavLst>
                                        <p:tav tm="0">
                                          <p:val>
                                            <p:strVal val="ppt_y"/>
                                          </p:val>
                                        </p:tav>
                                        <p:tav tm="100000">
                                          <p:val>
                                            <p:strVal val="ppt_y"/>
                                          </p:val>
                                        </p:tav>
                                      </p:tavLst>
                                    </p:anim>
                                    <p:set>
                                      <p:cBhvr>
                                        <p:cTn id="184" dur="1" fill="hold">
                                          <p:stCondLst>
                                            <p:cond delay="2999"/>
                                          </p:stCondLst>
                                        </p:cTn>
                                        <p:tgtEl>
                                          <p:spTgt spid="25"/>
                                        </p:tgtEl>
                                        <p:attrNameLst>
                                          <p:attrName>style.visibility</p:attrName>
                                        </p:attrNameLst>
                                      </p:cBhvr>
                                      <p:to>
                                        <p:strVal val="hidden"/>
                                      </p:to>
                                    </p:set>
                                  </p:childTnLst>
                                </p:cTn>
                              </p:par>
                              <p:par>
                                <p:cTn id="185" presetID="2" presetClass="exit" presetSubtype="2" fill="hold" grpId="0" nodeType="withEffect">
                                  <p:stCondLst>
                                    <p:cond delay="0"/>
                                  </p:stCondLst>
                                  <p:childTnLst>
                                    <p:anim calcmode="lin" valueType="num">
                                      <p:cBhvr additive="base">
                                        <p:cTn id="186" dur="3000"/>
                                        <p:tgtEl>
                                          <p:spTgt spid="28"/>
                                        </p:tgtEl>
                                        <p:attrNameLst>
                                          <p:attrName>ppt_x</p:attrName>
                                        </p:attrNameLst>
                                      </p:cBhvr>
                                      <p:tavLst>
                                        <p:tav tm="0">
                                          <p:val>
                                            <p:strVal val="ppt_x"/>
                                          </p:val>
                                        </p:tav>
                                        <p:tav tm="100000">
                                          <p:val>
                                            <p:strVal val="1+ppt_w/2"/>
                                          </p:val>
                                        </p:tav>
                                      </p:tavLst>
                                    </p:anim>
                                    <p:anim calcmode="lin" valueType="num">
                                      <p:cBhvr additive="base">
                                        <p:cTn id="187" dur="3000"/>
                                        <p:tgtEl>
                                          <p:spTgt spid="28"/>
                                        </p:tgtEl>
                                        <p:attrNameLst>
                                          <p:attrName>ppt_y</p:attrName>
                                        </p:attrNameLst>
                                      </p:cBhvr>
                                      <p:tavLst>
                                        <p:tav tm="0">
                                          <p:val>
                                            <p:strVal val="ppt_y"/>
                                          </p:val>
                                        </p:tav>
                                        <p:tav tm="100000">
                                          <p:val>
                                            <p:strVal val="ppt_y"/>
                                          </p:val>
                                        </p:tav>
                                      </p:tavLst>
                                    </p:anim>
                                    <p:set>
                                      <p:cBhvr>
                                        <p:cTn id="188" dur="1" fill="hold">
                                          <p:stCondLst>
                                            <p:cond delay="2999"/>
                                          </p:stCondLst>
                                        </p:cTn>
                                        <p:tgtEl>
                                          <p:spTgt spid="28"/>
                                        </p:tgtEl>
                                        <p:attrNameLst>
                                          <p:attrName>style.visibility</p:attrName>
                                        </p:attrNameLst>
                                      </p:cBhvr>
                                      <p:to>
                                        <p:strVal val="hidden"/>
                                      </p:to>
                                    </p:set>
                                  </p:childTnLst>
                                </p:cTn>
                              </p:par>
                              <p:par>
                                <p:cTn id="189" presetID="2" presetClass="exit" presetSubtype="2" fill="hold" grpId="0" nodeType="withEffect">
                                  <p:stCondLst>
                                    <p:cond delay="0"/>
                                  </p:stCondLst>
                                  <p:childTnLst>
                                    <p:anim calcmode="lin" valueType="num">
                                      <p:cBhvr additive="base">
                                        <p:cTn id="190" dur="3000"/>
                                        <p:tgtEl>
                                          <p:spTgt spid="29"/>
                                        </p:tgtEl>
                                        <p:attrNameLst>
                                          <p:attrName>ppt_x</p:attrName>
                                        </p:attrNameLst>
                                      </p:cBhvr>
                                      <p:tavLst>
                                        <p:tav tm="0">
                                          <p:val>
                                            <p:strVal val="ppt_x"/>
                                          </p:val>
                                        </p:tav>
                                        <p:tav tm="100000">
                                          <p:val>
                                            <p:strVal val="1+ppt_w/2"/>
                                          </p:val>
                                        </p:tav>
                                      </p:tavLst>
                                    </p:anim>
                                    <p:anim calcmode="lin" valueType="num">
                                      <p:cBhvr additive="base">
                                        <p:cTn id="191" dur="3000"/>
                                        <p:tgtEl>
                                          <p:spTgt spid="29"/>
                                        </p:tgtEl>
                                        <p:attrNameLst>
                                          <p:attrName>ppt_y</p:attrName>
                                        </p:attrNameLst>
                                      </p:cBhvr>
                                      <p:tavLst>
                                        <p:tav tm="0">
                                          <p:val>
                                            <p:strVal val="ppt_y"/>
                                          </p:val>
                                        </p:tav>
                                        <p:tav tm="100000">
                                          <p:val>
                                            <p:strVal val="ppt_y"/>
                                          </p:val>
                                        </p:tav>
                                      </p:tavLst>
                                    </p:anim>
                                    <p:set>
                                      <p:cBhvr>
                                        <p:cTn id="192" dur="1" fill="hold">
                                          <p:stCondLst>
                                            <p:cond delay="2999"/>
                                          </p:stCondLst>
                                        </p:cTn>
                                        <p:tgtEl>
                                          <p:spTgt spid="29"/>
                                        </p:tgtEl>
                                        <p:attrNameLst>
                                          <p:attrName>style.visibility</p:attrName>
                                        </p:attrNameLst>
                                      </p:cBhvr>
                                      <p:to>
                                        <p:strVal val="hidden"/>
                                      </p:to>
                                    </p:set>
                                  </p:childTnLst>
                                </p:cTn>
                              </p:par>
                              <p:par>
                                <p:cTn id="193" presetID="2" presetClass="exit" presetSubtype="2" fill="hold" grpId="0" nodeType="withEffect">
                                  <p:stCondLst>
                                    <p:cond delay="0"/>
                                  </p:stCondLst>
                                  <p:childTnLst>
                                    <p:anim calcmode="lin" valueType="num">
                                      <p:cBhvr additive="base">
                                        <p:cTn id="194" dur="3000"/>
                                        <p:tgtEl>
                                          <p:spTgt spid="32"/>
                                        </p:tgtEl>
                                        <p:attrNameLst>
                                          <p:attrName>ppt_x</p:attrName>
                                        </p:attrNameLst>
                                      </p:cBhvr>
                                      <p:tavLst>
                                        <p:tav tm="0">
                                          <p:val>
                                            <p:strVal val="ppt_x"/>
                                          </p:val>
                                        </p:tav>
                                        <p:tav tm="100000">
                                          <p:val>
                                            <p:strVal val="1+ppt_w/2"/>
                                          </p:val>
                                        </p:tav>
                                      </p:tavLst>
                                    </p:anim>
                                    <p:anim calcmode="lin" valueType="num">
                                      <p:cBhvr additive="base">
                                        <p:cTn id="195" dur="3000"/>
                                        <p:tgtEl>
                                          <p:spTgt spid="32"/>
                                        </p:tgtEl>
                                        <p:attrNameLst>
                                          <p:attrName>ppt_y</p:attrName>
                                        </p:attrNameLst>
                                      </p:cBhvr>
                                      <p:tavLst>
                                        <p:tav tm="0">
                                          <p:val>
                                            <p:strVal val="ppt_y"/>
                                          </p:val>
                                        </p:tav>
                                        <p:tav tm="100000">
                                          <p:val>
                                            <p:strVal val="ppt_y"/>
                                          </p:val>
                                        </p:tav>
                                      </p:tavLst>
                                    </p:anim>
                                    <p:set>
                                      <p:cBhvr>
                                        <p:cTn id="196" dur="1" fill="hold">
                                          <p:stCondLst>
                                            <p:cond delay="2999"/>
                                          </p:stCondLst>
                                        </p:cTn>
                                        <p:tgtEl>
                                          <p:spTgt spid="32"/>
                                        </p:tgtEl>
                                        <p:attrNameLst>
                                          <p:attrName>style.visibility</p:attrName>
                                        </p:attrNameLst>
                                      </p:cBhvr>
                                      <p:to>
                                        <p:strVal val="hidden"/>
                                      </p:to>
                                    </p:set>
                                  </p:childTnLst>
                                </p:cTn>
                              </p:par>
                              <p:par>
                                <p:cTn id="197" presetID="2" presetClass="exit" presetSubtype="8" fill="hold" grpId="0" nodeType="withEffect">
                                  <p:stCondLst>
                                    <p:cond delay="0"/>
                                  </p:stCondLst>
                                  <p:childTnLst>
                                    <p:anim calcmode="lin" valueType="num">
                                      <p:cBhvr additive="base">
                                        <p:cTn id="198" dur="3000"/>
                                        <p:tgtEl>
                                          <p:spTgt spid="23"/>
                                        </p:tgtEl>
                                        <p:attrNameLst>
                                          <p:attrName>ppt_x</p:attrName>
                                        </p:attrNameLst>
                                      </p:cBhvr>
                                      <p:tavLst>
                                        <p:tav tm="0">
                                          <p:val>
                                            <p:strVal val="ppt_x"/>
                                          </p:val>
                                        </p:tav>
                                        <p:tav tm="100000">
                                          <p:val>
                                            <p:strVal val="0-ppt_w/2"/>
                                          </p:val>
                                        </p:tav>
                                      </p:tavLst>
                                    </p:anim>
                                    <p:anim calcmode="lin" valueType="num">
                                      <p:cBhvr additive="base">
                                        <p:cTn id="199" dur="3000"/>
                                        <p:tgtEl>
                                          <p:spTgt spid="23"/>
                                        </p:tgtEl>
                                        <p:attrNameLst>
                                          <p:attrName>ppt_y</p:attrName>
                                        </p:attrNameLst>
                                      </p:cBhvr>
                                      <p:tavLst>
                                        <p:tav tm="0">
                                          <p:val>
                                            <p:strVal val="ppt_y"/>
                                          </p:val>
                                        </p:tav>
                                        <p:tav tm="100000">
                                          <p:val>
                                            <p:strVal val="ppt_y"/>
                                          </p:val>
                                        </p:tav>
                                      </p:tavLst>
                                    </p:anim>
                                    <p:set>
                                      <p:cBhvr>
                                        <p:cTn id="200" dur="1" fill="hold">
                                          <p:stCondLst>
                                            <p:cond delay="2999"/>
                                          </p:stCondLst>
                                        </p:cTn>
                                        <p:tgtEl>
                                          <p:spTgt spid="23"/>
                                        </p:tgtEl>
                                        <p:attrNameLst>
                                          <p:attrName>style.visibility</p:attrName>
                                        </p:attrNameLst>
                                      </p:cBhvr>
                                      <p:to>
                                        <p:strVal val="hidden"/>
                                      </p:to>
                                    </p:set>
                                  </p:childTnLst>
                                </p:cTn>
                              </p:par>
                              <p:par>
                                <p:cTn id="201" presetID="2" presetClass="exit" presetSubtype="8" fill="hold" grpId="0" nodeType="withEffect">
                                  <p:stCondLst>
                                    <p:cond delay="0"/>
                                  </p:stCondLst>
                                  <p:childTnLst>
                                    <p:anim calcmode="lin" valueType="num">
                                      <p:cBhvr additive="base">
                                        <p:cTn id="202" dur="3000"/>
                                        <p:tgtEl>
                                          <p:spTgt spid="26"/>
                                        </p:tgtEl>
                                        <p:attrNameLst>
                                          <p:attrName>ppt_x</p:attrName>
                                        </p:attrNameLst>
                                      </p:cBhvr>
                                      <p:tavLst>
                                        <p:tav tm="0">
                                          <p:val>
                                            <p:strVal val="ppt_x"/>
                                          </p:val>
                                        </p:tav>
                                        <p:tav tm="100000">
                                          <p:val>
                                            <p:strVal val="0-ppt_w/2"/>
                                          </p:val>
                                        </p:tav>
                                      </p:tavLst>
                                    </p:anim>
                                    <p:anim calcmode="lin" valueType="num">
                                      <p:cBhvr additive="base">
                                        <p:cTn id="203" dur="3000"/>
                                        <p:tgtEl>
                                          <p:spTgt spid="26"/>
                                        </p:tgtEl>
                                        <p:attrNameLst>
                                          <p:attrName>ppt_y</p:attrName>
                                        </p:attrNameLst>
                                      </p:cBhvr>
                                      <p:tavLst>
                                        <p:tav tm="0">
                                          <p:val>
                                            <p:strVal val="ppt_y"/>
                                          </p:val>
                                        </p:tav>
                                        <p:tav tm="100000">
                                          <p:val>
                                            <p:strVal val="ppt_y"/>
                                          </p:val>
                                        </p:tav>
                                      </p:tavLst>
                                    </p:anim>
                                    <p:set>
                                      <p:cBhvr>
                                        <p:cTn id="204" dur="1" fill="hold">
                                          <p:stCondLst>
                                            <p:cond delay="2999"/>
                                          </p:stCondLst>
                                        </p:cTn>
                                        <p:tgtEl>
                                          <p:spTgt spid="26"/>
                                        </p:tgtEl>
                                        <p:attrNameLst>
                                          <p:attrName>style.visibility</p:attrName>
                                        </p:attrNameLst>
                                      </p:cBhvr>
                                      <p:to>
                                        <p:strVal val="hidden"/>
                                      </p:to>
                                    </p:set>
                                  </p:childTnLst>
                                </p:cTn>
                              </p:par>
                              <p:par>
                                <p:cTn id="205" presetID="2" presetClass="exit" presetSubtype="8" fill="hold" grpId="0" nodeType="withEffect">
                                  <p:stCondLst>
                                    <p:cond delay="0"/>
                                  </p:stCondLst>
                                  <p:childTnLst>
                                    <p:anim calcmode="lin" valueType="num">
                                      <p:cBhvr additive="base">
                                        <p:cTn id="206" dur="3000"/>
                                        <p:tgtEl>
                                          <p:spTgt spid="27"/>
                                        </p:tgtEl>
                                        <p:attrNameLst>
                                          <p:attrName>ppt_x</p:attrName>
                                        </p:attrNameLst>
                                      </p:cBhvr>
                                      <p:tavLst>
                                        <p:tav tm="0">
                                          <p:val>
                                            <p:strVal val="ppt_x"/>
                                          </p:val>
                                        </p:tav>
                                        <p:tav tm="100000">
                                          <p:val>
                                            <p:strVal val="0-ppt_w/2"/>
                                          </p:val>
                                        </p:tav>
                                      </p:tavLst>
                                    </p:anim>
                                    <p:anim calcmode="lin" valueType="num">
                                      <p:cBhvr additive="base">
                                        <p:cTn id="207" dur="3000"/>
                                        <p:tgtEl>
                                          <p:spTgt spid="27"/>
                                        </p:tgtEl>
                                        <p:attrNameLst>
                                          <p:attrName>ppt_y</p:attrName>
                                        </p:attrNameLst>
                                      </p:cBhvr>
                                      <p:tavLst>
                                        <p:tav tm="0">
                                          <p:val>
                                            <p:strVal val="ppt_y"/>
                                          </p:val>
                                        </p:tav>
                                        <p:tav tm="100000">
                                          <p:val>
                                            <p:strVal val="ppt_y"/>
                                          </p:val>
                                        </p:tav>
                                      </p:tavLst>
                                    </p:anim>
                                    <p:set>
                                      <p:cBhvr>
                                        <p:cTn id="208" dur="1" fill="hold">
                                          <p:stCondLst>
                                            <p:cond delay="2999"/>
                                          </p:stCondLst>
                                        </p:cTn>
                                        <p:tgtEl>
                                          <p:spTgt spid="27"/>
                                        </p:tgtEl>
                                        <p:attrNameLst>
                                          <p:attrName>style.visibility</p:attrName>
                                        </p:attrNameLst>
                                      </p:cBhvr>
                                      <p:to>
                                        <p:strVal val="hidden"/>
                                      </p:to>
                                    </p:set>
                                  </p:childTnLst>
                                </p:cTn>
                              </p:par>
                              <p:par>
                                <p:cTn id="209" presetID="2" presetClass="exit" presetSubtype="8" fill="hold" grpId="0" nodeType="withEffect">
                                  <p:stCondLst>
                                    <p:cond delay="0"/>
                                  </p:stCondLst>
                                  <p:childTnLst>
                                    <p:anim calcmode="lin" valueType="num">
                                      <p:cBhvr additive="base">
                                        <p:cTn id="210" dur="3000"/>
                                        <p:tgtEl>
                                          <p:spTgt spid="30"/>
                                        </p:tgtEl>
                                        <p:attrNameLst>
                                          <p:attrName>ppt_x</p:attrName>
                                        </p:attrNameLst>
                                      </p:cBhvr>
                                      <p:tavLst>
                                        <p:tav tm="0">
                                          <p:val>
                                            <p:strVal val="ppt_x"/>
                                          </p:val>
                                        </p:tav>
                                        <p:tav tm="100000">
                                          <p:val>
                                            <p:strVal val="0-ppt_w/2"/>
                                          </p:val>
                                        </p:tav>
                                      </p:tavLst>
                                    </p:anim>
                                    <p:anim calcmode="lin" valueType="num">
                                      <p:cBhvr additive="base">
                                        <p:cTn id="211" dur="3000"/>
                                        <p:tgtEl>
                                          <p:spTgt spid="30"/>
                                        </p:tgtEl>
                                        <p:attrNameLst>
                                          <p:attrName>ppt_y</p:attrName>
                                        </p:attrNameLst>
                                      </p:cBhvr>
                                      <p:tavLst>
                                        <p:tav tm="0">
                                          <p:val>
                                            <p:strVal val="ppt_y"/>
                                          </p:val>
                                        </p:tav>
                                        <p:tav tm="100000">
                                          <p:val>
                                            <p:strVal val="ppt_y"/>
                                          </p:val>
                                        </p:tav>
                                      </p:tavLst>
                                    </p:anim>
                                    <p:set>
                                      <p:cBhvr>
                                        <p:cTn id="212" dur="1" fill="hold">
                                          <p:stCondLst>
                                            <p:cond delay="2999"/>
                                          </p:stCondLst>
                                        </p:cTn>
                                        <p:tgtEl>
                                          <p:spTgt spid="30"/>
                                        </p:tgtEl>
                                        <p:attrNameLst>
                                          <p:attrName>style.visibility</p:attrName>
                                        </p:attrNameLst>
                                      </p:cBhvr>
                                      <p:to>
                                        <p:strVal val="hidden"/>
                                      </p:to>
                                    </p:set>
                                  </p:childTnLst>
                                </p:cTn>
                              </p:par>
                              <p:par>
                                <p:cTn id="213" presetID="2" presetClass="exit" presetSubtype="8" fill="hold" grpId="0" nodeType="withEffect">
                                  <p:stCondLst>
                                    <p:cond delay="0"/>
                                  </p:stCondLst>
                                  <p:childTnLst>
                                    <p:anim calcmode="lin" valueType="num">
                                      <p:cBhvr additive="base">
                                        <p:cTn id="214" dur="3000"/>
                                        <p:tgtEl>
                                          <p:spTgt spid="31"/>
                                        </p:tgtEl>
                                        <p:attrNameLst>
                                          <p:attrName>ppt_x</p:attrName>
                                        </p:attrNameLst>
                                      </p:cBhvr>
                                      <p:tavLst>
                                        <p:tav tm="0">
                                          <p:val>
                                            <p:strVal val="ppt_x"/>
                                          </p:val>
                                        </p:tav>
                                        <p:tav tm="100000">
                                          <p:val>
                                            <p:strVal val="0-ppt_w/2"/>
                                          </p:val>
                                        </p:tav>
                                      </p:tavLst>
                                    </p:anim>
                                    <p:anim calcmode="lin" valueType="num">
                                      <p:cBhvr additive="base">
                                        <p:cTn id="215" dur="3000"/>
                                        <p:tgtEl>
                                          <p:spTgt spid="31"/>
                                        </p:tgtEl>
                                        <p:attrNameLst>
                                          <p:attrName>ppt_y</p:attrName>
                                        </p:attrNameLst>
                                      </p:cBhvr>
                                      <p:tavLst>
                                        <p:tav tm="0">
                                          <p:val>
                                            <p:strVal val="ppt_y"/>
                                          </p:val>
                                        </p:tav>
                                        <p:tav tm="100000">
                                          <p:val>
                                            <p:strVal val="ppt_y"/>
                                          </p:val>
                                        </p:tav>
                                      </p:tavLst>
                                    </p:anim>
                                    <p:set>
                                      <p:cBhvr>
                                        <p:cTn id="216" dur="1" fill="hold">
                                          <p:stCondLst>
                                            <p:cond delay="2999"/>
                                          </p:stCondLst>
                                        </p:cTn>
                                        <p:tgtEl>
                                          <p:spTgt spid="31"/>
                                        </p:tgtEl>
                                        <p:attrNameLst>
                                          <p:attrName>style.visibility</p:attrName>
                                        </p:attrNameLst>
                                      </p:cBhvr>
                                      <p:to>
                                        <p:strVal val="hidden"/>
                                      </p:to>
                                    </p:set>
                                  </p:childTnLst>
                                </p:cTn>
                              </p:par>
                              <p:par>
                                <p:cTn id="217" presetID="17" presetClass="entr" presetSubtype="10"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3000" fill="hold"/>
                                        <p:tgtEl>
                                          <p:spTgt spid="2"/>
                                        </p:tgtEl>
                                        <p:attrNameLst>
                                          <p:attrName>ppt_w</p:attrName>
                                        </p:attrNameLst>
                                      </p:cBhvr>
                                      <p:tavLst>
                                        <p:tav tm="0">
                                          <p:val>
                                            <p:fltVal val="0"/>
                                          </p:val>
                                        </p:tav>
                                        <p:tav tm="100000">
                                          <p:val>
                                            <p:strVal val="#ppt_w"/>
                                          </p:val>
                                        </p:tav>
                                      </p:tavLst>
                                    </p:anim>
                                    <p:anim calcmode="lin" valueType="num">
                                      <p:cBhvr>
                                        <p:cTn id="220"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2143108" y="2000246"/>
            <a:ext cx="5072098" cy="861774"/>
          </a:xfrm>
          <a:prstGeom prst="rect">
            <a:avLst/>
          </a:prstGeom>
          <a:noFill/>
        </p:spPr>
        <p:txBody>
          <a:bodyPr wrap="square" rtlCol="0">
            <a:spAutoFit/>
          </a:bodyPr>
          <a:lstStyle/>
          <a:p>
            <a:pPr algn="ctr"/>
            <a:r>
              <a:rPr lang="es-PE" sz="1600" dirty="0" smtClean="0">
                <a:solidFill>
                  <a:srgbClr val="CCCCFF"/>
                </a:solidFill>
                <a:effectLst>
                  <a:outerShdw blurRad="38100" dist="38100" dir="2700000" algn="tl">
                    <a:srgbClr val="000000">
                      <a:alpha val="43137"/>
                    </a:srgbClr>
                  </a:outerShdw>
                </a:effectLst>
              </a:rPr>
              <a:t>¿Cómo uno  afronta un problema?, ¿Qué posición tomas  frente a una inconveniencia?. </a:t>
            </a:r>
            <a:endParaRPr lang="es-PE" sz="1600" dirty="0" smtClean="0">
              <a:solidFill>
                <a:srgbClr val="CCCCFF"/>
              </a:solidFill>
              <a:effectLst>
                <a:outerShdw blurRad="38100" dist="38100" dir="2700000" algn="tl">
                  <a:srgbClr val="000000">
                    <a:alpha val="43137"/>
                  </a:srgbClr>
                </a:outerShdw>
              </a:effectLst>
            </a:endParaRPr>
          </a:p>
          <a:p>
            <a:pPr algn="ctr"/>
            <a:r>
              <a:rPr lang="es-PE" b="1" dirty="0" smtClean="0">
                <a:solidFill>
                  <a:srgbClr val="CCCCFF"/>
                </a:solidFill>
                <a:effectLst>
                  <a:outerShdw blurRad="38100" dist="38100" dir="2700000" algn="tl">
                    <a:srgbClr val="000000">
                      <a:alpha val="43137"/>
                    </a:srgbClr>
                  </a:outerShdw>
                </a:effectLst>
              </a:rPr>
              <a:t>Tener </a:t>
            </a:r>
            <a:r>
              <a:rPr lang="es-PE" b="1" dirty="0" smtClean="0">
                <a:solidFill>
                  <a:srgbClr val="CCCCFF"/>
                </a:solidFill>
                <a:effectLst>
                  <a:outerShdw blurRad="38100" dist="38100" dir="2700000" algn="tl">
                    <a:srgbClr val="000000">
                      <a:alpha val="43137"/>
                    </a:srgbClr>
                  </a:outerShdw>
                </a:effectLst>
              </a:rPr>
              <a:t>la actitud correcta hace toda la diferencia. </a:t>
            </a:r>
            <a:endParaRPr lang="es-PE" b="1" dirty="0">
              <a:solidFill>
                <a:srgbClr val="CCCCFF"/>
              </a:solidFill>
              <a:effectLst>
                <a:outerShdw blurRad="38100" dist="38100" dir="2700000" algn="tl">
                  <a:srgbClr val="000000">
                    <a:alpha val="43137"/>
                  </a:srgbClr>
                </a:outerShdw>
              </a:effectLst>
            </a:endParaRPr>
          </a:p>
        </p:txBody>
      </p:sp>
      <p:sp>
        <p:nvSpPr>
          <p:cNvPr id="4" name="3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xusenru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5400000">
            <a:off x="8229600"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a:off x="8229600"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5400000">
            <a:off x="7643834"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a:off x="7643834"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5400000">
            <a:off x="7143768"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7143768"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5400000">
            <a:off x="6558002"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a:off x="6558002"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5400000">
            <a:off x="6143636"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a:off x="6143636"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5400000">
            <a:off x="5557870"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a:off x="5557870"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rot="5400000">
            <a:off x="5000628"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Lágrima"/>
          <p:cNvSpPr/>
          <p:nvPr/>
        </p:nvSpPr>
        <p:spPr>
          <a:xfrm>
            <a:off x="5000628"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Lágrima"/>
          <p:cNvSpPr/>
          <p:nvPr/>
        </p:nvSpPr>
        <p:spPr>
          <a:xfrm rot="5400000">
            <a:off x="4414862"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Lágrima"/>
          <p:cNvSpPr/>
          <p:nvPr/>
        </p:nvSpPr>
        <p:spPr>
          <a:xfrm>
            <a:off x="4414862"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Lágrima"/>
          <p:cNvSpPr/>
          <p:nvPr/>
        </p:nvSpPr>
        <p:spPr>
          <a:xfrm rot="5400000">
            <a:off x="3871882"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Lágrima"/>
          <p:cNvSpPr/>
          <p:nvPr/>
        </p:nvSpPr>
        <p:spPr>
          <a:xfrm>
            <a:off x="3871882"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Lágrima"/>
          <p:cNvSpPr/>
          <p:nvPr/>
        </p:nvSpPr>
        <p:spPr>
          <a:xfrm rot="5400000">
            <a:off x="3286116"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Lágrima"/>
          <p:cNvSpPr/>
          <p:nvPr/>
        </p:nvSpPr>
        <p:spPr>
          <a:xfrm>
            <a:off x="3286116"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Lágrima"/>
          <p:cNvSpPr/>
          <p:nvPr/>
        </p:nvSpPr>
        <p:spPr>
          <a:xfrm rot="5400000">
            <a:off x="2800312"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Lágrima"/>
          <p:cNvSpPr/>
          <p:nvPr/>
        </p:nvSpPr>
        <p:spPr>
          <a:xfrm>
            <a:off x="2800312"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Lágrima"/>
          <p:cNvSpPr/>
          <p:nvPr/>
        </p:nvSpPr>
        <p:spPr>
          <a:xfrm rot="5400000">
            <a:off x="2214546"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Lágrima"/>
          <p:cNvSpPr/>
          <p:nvPr/>
        </p:nvSpPr>
        <p:spPr>
          <a:xfrm>
            <a:off x="2214546"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Lágrima"/>
          <p:cNvSpPr/>
          <p:nvPr/>
        </p:nvSpPr>
        <p:spPr>
          <a:xfrm rot="5400000">
            <a:off x="1657304"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Lágrima"/>
          <p:cNvSpPr/>
          <p:nvPr/>
        </p:nvSpPr>
        <p:spPr>
          <a:xfrm>
            <a:off x="1657304"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Lágrima"/>
          <p:cNvSpPr/>
          <p:nvPr/>
        </p:nvSpPr>
        <p:spPr>
          <a:xfrm rot="5400000">
            <a:off x="1071538"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Lágrima"/>
          <p:cNvSpPr/>
          <p:nvPr/>
        </p:nvSpPr>
        <p:spPr>
          <a:xfrm>
            <a:off x="1071538"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Lágrima"/>
          <p:cNvSpPr/>
          <p:nvPr/>
        </p:nvSpPr>
        <p:spPr>
          <a:xfrm rot="5400000">
            <a:off x="585766"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Lágrima"/>
          <p:cNvSpPr/>
          <p:nvPr/>
        </p:nvSpPr>
        <p:spPr>
          <a:xfrm>
            <a:off x="585766"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32 Lágrima"/>
          <p:cNvSpPr/>
          <p:nvPr/>
        </p:nvSpPr>
        <p:spPr>
          <a:xfrm rot="5400000">
            <a:off x="0" y="1643056"/>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4" name="33 Lágrima"/>
          <p:cNvSpPr/>
          <p:nvPr/>
        </p:nvSpPr>
        <p:spPr>
          <a:xfrm>
            <a:off x="0" y="2571750"/>
            <a:ext cx="914400" cy="914400"/>
          </a:xfrm>
          <a:prstGeom prst="teardrop">
            <a:avLst/>
          </a:prstGeom>
          <a:gradFill flip="none" rotWithShape="1">
            <a:gsLst>
              <a:gs pos="0">
                <a:srgbClr val="4D1C1B"/>
              </a:gs>
              <a:gs pos="45000">
                <a:srgbClr val="FF7A00"/>
              </a:gs>
              <a:gs pos="70000">
                <a:srgbClr val="FF0300"/>
              </a:gs>
              <a:gs pos="100000">
                <a:srgbClr val="4D0808"/>
              </a:gs>
            </a:gsLst>
            <a:lin ang="81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xit" presetSubtype="9" fill="hold" grpId="0" nodeType="withEffect">
                                  <p:stCondLst>
                                    <p:cond delay="0"/>
                                  </p:stCondLst>
                                  <p:childTnLst>
                                    <p:anim calcmode="lin" valueType="num">
                                      <p:cBhvr additive="base">
                                        <p:cTn id="8" dur="5000"/>
                                        <p:tgtEl>
                                          <p:spTgt spid="3"/>
                                        </p:tgtEl>
                                        <p:attrNameLst>
                                          <p:attrName>ppt_x</p:attrName>
                                        </p:attrNameLst>
                                      </p:cBhvr>
                                      <p:tavLst>
                                        <p:tav tm="0">
                                          <p:val>
                                            <p:strVal val="ppt_x"/>
                                          </p:val>
                                        </p:tav>
                                        <p:tav tm="100000">
                                          <p:val>
                                            <p:strVal val="0-ppt_w/2"/>
                                          </p:val>
                                        </p:tav>
                                      </p:tavLst>
                                    </p:anim>
                                    <p:anim calcmode="lin" valueType="num">
                                      <p:cBhvr additive="base">
                                        <p:cTn id="9" dur="5000"/>
                                        <p:tgtEl>
                                          <p:spTgt spid="3"/>
                                        </p:tgtEl>
                                        <p:attrNameLst>
                                          <p:attrName>ppt_y</p:attrName>
                                        </p:attrNameLst>
                                      </p:cBhvr>
                                      <p:tavLst>
                                        <p:tav tm="0">
                                          <p:val>
                                            <p:strVal val="ppt_y"/>
                                          </p:val>
                                        </p:tav>
                                        <p:tav tm="100000">
                                          <p:val>
                                            <p:strVal val="0-ppt_h/2"/>
                                          </p:val>
                                        </p:tav>
                                      </p:tavLst>
                                    </p:anim>
                                    <p:set>
                                      <p:cBhvr>
                                        <p:cTn id="10" dur="1" fill="hold">
                                          <p:stCondLst>
                                            <p:cond delay="4999"/>
                                          </p:stCondLst>
                                        </p:cTn>
                                        <p:tgtEl>
                                          <p:spTgt spid="3"/>
                                        </p:tgtEl>
                                        <p:attrNameLst>
                                          <p:attrName>style.visibility</p:attrName>
                                        </p:attrNameLst>
                                      </p:cBhvr>
                                      <p:to>
                                        <p:strVal val="hidden"/>
                                      </p:to>
                                    </p:set>
                                  </p:childTnLst>
                                </p:cTn>
                              </p:par>
                              <p:par>
                                <p:cTn id="11" presetID="2" presetClass="exit" presetSubtype="9" fill="hold" grpId="0" nodeType="with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0-ppt_h/2"/>
                                          </p:val>
                                        </p:tav>
                                      </p:tavLst>
                                    </p:anim>
                                    <p:set>
                                      <p:cBhvr>
                                        <p:cTn id="14" dur="1" fill="hold">
                                          <p:stCondLst>
                                            <p:cond delay="4999"/>
                                          </p:stCondLst>
                                        </p:cTn>
                                        <p:tgtEl>
                                          <p:spTgt spid="5"/>
                                        </p:tgtEl>
                                        <p:attrNameLst>
                                          <p:attrName>style.visibility</p:attrName>
                                        </p:attrNameLst>
                                      </p:cBhvr>
                                      <p:to>
                                        <p:strVal val="hidden"/>
                                      </p:to>
                                    </p:set>
                                  </p:childTnLst>
                                </p:cTn>
                              </p:par>
                              <p:par>
                                <p:cTn id="15" presetID="2" presetClass="exit" presetSubtype="9" fill="hold" grpId="0"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0-ppt_w/2"/>
                                          </p:val>
                                        </p:tav>
                                      </p:tavLst>
                                    </p:anim>
                                    <p:anim calcmode="lin" valueType="num">
                                      <p:cBhvr additive="base">
                                        <p:cTn id="17" dur="5000"/>
                                        <p:tgtEl>
                                          <p:spTgt spid="7"/>
                                        </p:tgtEl>
                                        <p:attrNameLst>
                                          <p:attrName>ppt_y</p:attrName>
                                        </p:attrNameLst>
                                      </p:cBhvr>
                                      <p:tavLst>
                                        <p:tav tm="0">
                                          <p:val>
                                            <p:strVal val="ppt_y"/>
                                          </p:val>
                                        </p:tav>
                                        <p:tav tm="100000">
                                          <p:val>
                                            <p:strVal val="0-ppt_h/2"/>
                                          </p:val>
                                        </p:tav>
                                      </p:tavLst>
                                    </p:anim>
                                    <p:set>
                                      <p:cBhvr>
                                        <p:cTn id="18" dur="1" fill="hold">
                                          <p:stCondLst>
                                            <p:cond delay="4999"/>
                                          </p:stCondLst>
                                        </p:cTn>
                                        <p:tgtEl>
                                          <p:spTgt spid="7"/>
                                        </p:tgtEl>
                                        <p:attrNameLst>
                                          <p:attrName>style.visibility</p:attrName>
                                        </p:attrNameLst>
                                      </p:cBhvr>
                                      <p:to>
                                        <p:strVal val="hidden"/>
                                      </p:to>
                                    </p:set>
                                  </p:childTnLst>
                                </p:cTn>
                              </p:par>
                              <p:par>
                                <p:cTn id="19" presetID="2" presetClass="exit" presetSubtype="9" fill="hold" grpId="0" nodeType="withEffect">
                                  <p:stCondLst>
                                    <p:cond delay="0"/>
                                  </p:stCondLst>
                                  <p:childTnLst>
                                    <p:anim calcmode="lin" valueType="num">
                                      <p:cBhvr additive="base">
                                        <p:cTn id="20" dur="5000"/>
                                        <p:tgtEl>
                                          <p:spTgt spid="9"/>
                                        </p:tgtEl>
                                        <p:attrNameLst>
                                          <p:attrName>ppt_x</p:attrName>
                                        </p:attrNameLst>
                                      </p:cBhvr>
                                      <p:tavLst>
                                        <p:tav tm="0">
                                          <p:val>
                                            <p:strVal val="ppt_x"/>
                                          </p:val>
                                        </p:tav>
                                        <p:tav tm="100000">
                                          <p:val>
                                            <p:strVal val="0-ppt_w/2"/>
                                          </p:val>
                                        </p:tav>
                                      </p:tavLst>
                                    </p:anim>
                                    <p:anim calcmode="lin" valueType="num">
                                      <p:cBhvr additive="base">
                                        <p:cTn id="21" dur="5000"/>
                                        <p:tgtEl>
                                          <p:spTgt spid="9"/>
                                        </p:tgtEl>
                                        <p:attrNameLst>
                                          <p:attrName>ppt_y</p:attrName>
                                        </p:attrNameLst>
                                      </p:cBhvr>
                                      <p:tavLst>
                                        <p:tav tm="0">
                                          <p:val>
                                            <p:strVal val="ppt_y"/>
                                          </p:val>
                                        </p:tav>
                                        <p:tav tm="100000">
                                          <p:val>
                                            <p:strVal val="0-ppt_h/2"/>
                                          </p:val>
                                        </p:tav>
                                      </p:tavLst>
                                    </p:anim>
                                    <p:set>
                                      <p:cBhvr>
                                        <p:cTn id="22" dur="1" fill="hold">
                                          <p:stCondLst>
                                            <p:cond delay="4999"/>
                                          </p:stCondLst>
                                        </p:cTn>
                                        <p:tgtEl>
                                          <p:spTgt spid="9"/>
                                        </p:tgtEl>
                                        <p:attrNameLst>
                                          <p:attrName>style.visibility</p:attrName>
                                        </p:attrNameLst>
                                      </p:cBhvr>
                                      <p:to>
                                        <p:strVal val="hidden"/>
                                      </p:to>
                                    </p:set>
                                  </p:childTnLst>
                                </p:cTn>
                              </p:par>
                              <p:par>
                                <p:cTn id="23" presetID="2" presetClass="exit" presetSubtype="9" fill="hold" grpId="0" nodeType="withEffect">
                                  <p:stCondLst>
                                    <p:cond delay="0"/>
                                  </p:stCondLst>
                                  <p:childTnLst>
                                    <p:anim calcmode="lin" valueType="num">
                                      <p:cBhvr additive="base">
                                        <p:cTn id="24" dur="5000"/>
                                        <p:tgtEl>
                                          <p:spTgt spid="11"/>
                                        </p:tgtEl>
                                        <p:attrNameLst>
                                          <p:attrName>ppt_x</p:attrName>
                                        </p:attrNameLst>
                                      </p:cBhvr>
                                      <p:tavLst>
                                        <p:tav tm="0">
                                          <p:val>
                                            <p:strVal val="ppt_x"/>
                                          </p:val>
                                        </p:tav>
                                        <p:tav tm="100000">
                                          <p:val>
                                            <p:strVal val="0-ppt_w/2"/>
                                          </p:val>
                                        </p:tav>
                                      </p:tavLst>
                                    </p:anim>
                                    <p:anim calcmode="lin" valueType="num">
                                      <p:cBhvr additive="base">
                                        <p:cTn id="25" dur="5000"/>
                                        <p:tgtEl>
                                          <p:spTgt spid="11"/>
                                        </p:tgtEl>
                                        <p:attrNameLst>
                                          <p:attrName>ppt_y</p:attrName>
                                        </p:attrNameLst>
                                      </p:cBhvr>
                                      <p:tavLst>
                                        <p:tav tm="0">
                                          <p:val>
                                            <p:strVal val="ppt_y"/>
                                          </p:val>
                                        </p:tav>
                                        <p:tav tm="100000">
                                          <p:val>
                                            <p:strVal val="0-ppt_h/2"/>
                                          </p:val>
                                        </p:tav>
                                      </p:tavLst>
                                    </p:anim>
                                    <p:set>
                                      <p:cBhvr>
                                        <p:cTn id="26" dur="1" fill="hold">
                                          <p:stCondLst>
                                            <p:cond delay="4999"/>
                                          </p:stCondLst>
                                        </p:cTn>
                                        <p:tgtEl>
                                          <p:spTgt spid="11"/>
                                        </p:tgtEl>
                                        <p:attrNameLst>
                                          <p:attrName>style.visibility</p:attrName>
                                        </p:attrNameLst>
                                      </p:cBhvr>
                                      <p:to>
                                        <p:strVal val="hidden"/>
                                      </p:to>
                                    </p:set>
                                  </p:childTnLst>
                                </p:cTn>
                              </p:par>
                              <p:par>
                                <p:cTn id="27" presetID="2" presetClass="exit" presetSubtype="9" fill="hold" grpId="0" nodeType="withEffect">
                                  <p:stCondLst>
                                    <p:cond delay="0"/>
                                  </p:stCondLst>
                                  <p:childTnLst>
                                    <p:anim calcmode="lin" valueType="num">
                                      <p:cBhvr additive="base">
                                        <p:cTn id="28" dur="5000"/>
                                        <p:tgtEl>
                                          <p:spTgt spid="13"/>
                                        </p:tgtEl>
                                        <p:attrNameLst>
                                          <p:attrName>ppt_x</p:attrName>
                                        </p:attrNameLst>
                                      </p:cBhvr>
                                      <p:tavLst>
                                        <p:tav tm="0">
                                          <p:val>
                                            <p:strVal val="ppt_x"/>
                                          </p:val>
                                        </p:tav>
                                        <p:tav tm="100000">
                                          <p:val>
                                            <p:strVal val="0-ppt_w/2"/>
                                          </p:val>
                                        </p:tav>
                                      </p:tavLst>
                                    </p:anim>
                                    <p:anim calcmode="lin" valueType="num">
                                      <p:cBhvr additive="base">
                                        <p:cTn id="29" dur="5000"/>
                                        <p:tgtEl>
                                          <p:spTgt spid="13"/>
                                        </p:tgtEl>
                                        <p:attrNameLst>
                                          <p:attrName>ppt_y</p:attrName>
                                        </p:attrNameLst>
                                      </p:cBhvr>
                                      <p:tavLst>
                                        <p:tav tm="0">
                                          <p:val>
                                            <p:strVal val="ppt_y"/>
                                          </p:val>
                                        </p:tav>
                                        <p:tav tm="100000">
                                          <p:val>
                                            <p:strVal val="0-ppt_h/2"/>
                                          </p:val>
                                        </p:tav>
                                      </p:tavLst>
                                    </p:anim>
                                    <p:set>
                                      <p:cBhvr>
                                        <p:cTn id="30" dur="1" fill="hold">
                                          <p:stCondLst>
                                            <p:cond delay="4999"/>
                                          </p:stCondLst>
                                        </p:cTn>
                                        <p:tgtEl>
                                          <p:spTgt spid="13"/>
                                        </p:tgtEl>
                                        <p:attrNameLst>
                                          <p:attrName>style.visibility</p:attrName>
                                        </p:attrNameLst>
                                      </p:cBhvr>
                                      <p:to>
                                        <p:strVal val="hidden"/>
                                      </p:to>
                                    </p:set>
                                  </p:childTnLst>
                                </p:cTn>
                              </p:par>
                              <p:par>
                                <p:cTn id="31" presetID="2" presetClass="exit" presetSubtype="9" fill="hold" grpId="0" nodeType="withEffect">
                                  <p:stCondLst>
                                    <p:cond delay="0"/>
                                  </p:stCondLst>
                                  <p:childTnLst>
                                    <p:anim calcmode="lin" valueType="num">
                                      <p:cBhvr additive="base">
                                        <p:cTn id="32" dur="5000"/>
                                        <p:tgtEl>
                                          <p:spTgt spid="15"/>
                                        </p:tgtEl>
                                        <p:attrNameLst>
                                          <p:attrName>ppt_x</p:attrName>
                                        </p:attrNameLst>
                                      </p:cBhvr>
                                      <p:tavLst>
                                        <p:tav tm="0">
                                          <p:val>
                                            <p:strVal val="ppt_x"/>
                                          </p:val>
                                        </p:tav>
                                        <p:tav tm="100000">
                                          <p:val>
                                            <p:strVal val="0-ppt_w/2"/>
                                          </p:val>
                                        </p:tav>
                                      </p:tavLst>
                                    </p:anim>
                                    <p:anim calcmode="lin" valueType="num">
                                      <p:cBhvr additive="base">
                                        <p:cTn id="33" dur="5000"/>
                                        <p:tgtEl>
                                          <p:spTgt spid="15"/>
                                        </p:tgtEl>
                                        <p:attrNameLst>
                                          <p:attrName>ppt_y</p:attrName>
                                        </p:attrNameLst>
                                      </p:cBhvr>
                                      <p:tavLst>
                                        <p:tav tm="0">
                                          <p:val>
                                            <p:strVal val="ppt_y"/>
                                          </p:val>
                                        </p:tav>
                                        <p:tav tm="100000">
                                          <p:val>
                                            <p:strVal val="0-ppt_h/2"/>
                                          </p:val>
                                        </p:tav>
                                      </p:tavLst>
                                    </p:anim>
                                    <p:set>
                                      <p:cBhvr>
                                        <p:cTn id="34" dur="1" fill="hold">
                                          <p:stCondLst>
                                            <p:cond delay="4999"/>
                                          </p:stCondLst>
                                        </p:cTn>
                                        <p:tgtEl>
                                          <p:spTgt spid="15"/>
                                        </p:tgtEl>
                                        <p:attrNameLst>
                                          <p:attrName>style.visibility</p:attrName>
                                        </p:attrNameLst>
                                      </p:cBhvr>
                                      <p:to>
                                        <p:strVal val="hidden"/>
                                      </p:to>
                                    </p:set>
                                  </p:childTnLst>
                                </p:cTn>
                              </p:par>
                              <p:par>
                                <p:cTn id="35" presetID="2" presetClass="exit" presetSubtype="9" fill="hold" grpId="0" nodeType="withEffect">
                                  <p:stCondLst>
                                    <p:cond delay="0"/>
                                  </p:stCondLst>
                                  <p:childTnLst>
                                    <p:anim calcmode="lin" valueType="num">
                                      <p:cBhvr additive="base">
                                        <p:cTn id="36" dur="5000"/>
                                        <p:tgtEl>
                                          <p:spTgt spid="17"/>
                                        </p:tgtEl>
                                        <p:attrNameLst>
                                          <p:attrName>ppt_x</p:attrName>
                                        </p:attrNameLst>
                                      </p:cBhvr>
                                      <p:tavLst>
                                        <p:tav tm="0">
                                          <p:val>
                                            <p:strVal val="ppt_x"/>
                                          </p:val>
                                        </p:tav>
                                        <p:tav tm="100000">
                                          <p:val>
                                            <p:strVal val="0-ppt_w/2"/>
                                          </p:val>
                                        </p:tav>
                                      </p:tavLst>
                                    </p:anim>
                                    <p:anim calcmode="lin" valueType="num">
                                      <p:cBhvr additive="base">
                                        <p:cTn id="37" dur="5000"/>
                                        <p:tgtEl>
                                          <p:spTgt spid="17"/>
                                        </p:tgtEl>
                                        <p:attrNameLst>
                                          <p:attrName>ppt_y</p:attrName>
                                        </p:attrNameLst>
                                      </p:cBhvr>
                                      <p:tavLst>
                                        <p:tav tm="0">
                                          <p:val>
                                            <p:strVal val="ppt_y"/>
                                          </p:val>
                                        </p:tav>
                                        <p:tav tm="100000">
                                          <p:val>
                                            <p:strVal val="0-ppt_h/2"/>
                                          </p:val>
                                        </p:tav>
                                      </p:tavLst>
                                    </p:anim>
                                    <p:set>
                                      <p:cBhvr>
                                        <p:cTn id="38" dur="1" fill="hold">
                                          <p:stCondLst>
                                            <p:cond delay="4999"/>
                                          </p:stCondLst>
                                        </p:cTn>
                                        <p:tgtEl>
                                          <p:spTgt spid="17"/>
                                        </p:tgtEl>
                                        <p:attrNameLst>
                                          <p:attrName>style.visibility</p:attrName>
                                        </p:attrNameLst>
                                      </p:cBhvr>
                                      <p:to>
                                        <p:strVal val="hidden"/>
                                      </p:to>
                                    </p:set>
                                  </p:childTnLst>
                                </p:cTn>
                              </p:par>
                              <p:par>
                                <p:cTn id="39" presetID="2" presetClass="exit" presetSubtype="9" fill="hold" grpId="0" nodeType="withEffect">
                                  <p:stCondLst>
                                    <p:cond delay="0"/>
                                  </p:stCondLst>
                                  <p:childTnLst>
                                    <p:anim calcmode="lin" valueType="num">
                                      <p:cBhvr additive="base">
                                        <p:cTn id="40" dur="5000"/>
                                        <p:tgtEl>
                                          <p:spTgt spid="19"/>
                                        </p:tgtEl>
                                        <p:attrNameLst>
                                          <p:attrName>ppt_x</p:attrName>
                                        </p:attrNameLst>
                                      </p:cBhvr>
                                      <p:tavLst>
                                        <p:tav tm="0">
                                          <p:val>
                                            <p:strVal val="ppt_x"/>
                                          </p:val>
                                        </p:tav>
                                        <p:tav tm="100000">
                                          <p:val>
                                            <p:strVal val="0-ppt_w/2"/>
                                          </p:val>
                                        </p:tav>
                                      </p:tavLst>
                                    </p:anim>
                                    <p:anim calcmode="lin" valueType="num">
                                      <p:cBhvr additive="base">
                                        <p:cTn id="41" dur="5000"/>
                                        <p:tgtEl>
                                          <p:spTgt spid="19"/>
                                        </p:tgtEl>
                                        <p:attrNameLst>
                                          <p:attrName>ppt_y</p:attrName>
                                        </p:attrNameLst>
                                      </p:cBhvr>
                                      <p:tavLst>
                                        <p:tav tm="0">
                                          <p:val>
                                            <p:strVal val="ppt_y"/>
                                          </p:val>
                                        </p:tav>
                                        <p:tav tm="100000">
                                          <p:val>
                                            <p:strVal val="0-ppt_h/2"/>
                                          </p:val>
                                        </p:tav>
                                      </p:tavLst>
                                    </p:anim>
                                    <p:set>
                                      <p:cBhvr>
                                        <p:cTn id="42" dur="1" fill="hold">
                                          <p:stCondLst>
                                            <p:cond delay="4999"/>
                                          </p:stCondLst>
                                        </p:cTn>
                                        <p:tgtEl>
                                          <p:spTgt spid="19"/>
                                        </p:tgtEl>
                                        <p:attrNameLst>
                                          <p:attrName>style.visibility</p:attrName>
                                        </p:attrNameLst>
                                      </p:cBhvr>
                                      <p:to>
                                        <p:strVal val="hidden"/>
                                      </p:to>
                                    </p:set>
                                  </p:childTnLst>
                                </p:cTn>
                              </p:par>
                              <p:par>
                                <p:cTn id="43" presetID="2" presetClass="exit" presetSubtype="9" fill="hold" grpId="0" nodeType="withEffect">
                                  <p:stCondLst>
                                    <p:cond delay="0"/>
                                  </p:stCondLst>
                                  <p:childTnLst>
                                    <p:anim calcmode="lin" valueType="num">
                                      <p:cBhvr additive="base">
                                        <p:cTn id="44" dur="5000"/>
                                        <p:tgtEl>
                                          <p:spTgt spid="21"/>
                                        </p:tgtEl>
                                        <p:attrNameLst>
                                          <p:attrName>ppt_x</p:attrName>
                                        </p:attrNameLst>
                                      </p:cBhvr>
                                      <p:tavLst>
                                        <p:tav tm="0">
                                          <p:val>
                                            <p:strVal val="ppt_x"/>
                                          </p:val>
                                        </p:tav>
                                        <p:tav tm="100000">
                                          <p:val>
                                            <p:strVal val="0-ppt_w/2"/>
                                          </p:val>
                                        </p:tav>
                                      </p:tavLst>
                                    </p:anim>
                                    <p:anim calcmode="lin" valueType="num">
                                      <p:cBhvr additive="base">
                                        <p:cTn id="45" dur="5000"/>
                                        <p:tgtEl>
                                          <p:spTgt spid="21"/>
                                        </p:tgtEl>
                                        <p:attrNameLst>
                                          <p:attrName>ppt_y</p:attrName>
                                        </p:attrNameLst>
                                      </p:cBhvr>
                                      <p:tavLst>
                                        <p:tav tm="0">
                                          <p:val>
                                            <p:strVal val="ppt_y"/>
                                          </p:val>
                                        </p:tav>
                                        <p:tav tm="100000">
                                          <p:val>
                                            <p:strVal val="0-ppt_h/2"/>
                                          </p:val>
                                        </p:tav>
                                      </p:tavLst>
                                    </p:anim>
                                    <p:set>
                                      <p:cBhvr>
                                        <p:cTn id="46" dur="1" fill="hold">
                                          <p:stCondLst>
                                            <p:cond delay="4999"/>
                                          </p:stCondLst>
                                        </p:cTn>
                                        <p:tgtEl>
                                          <p:spTgt spid="21"/>
                                        </p:tgtEl>
                                        <p:attrNameLst>
                                          <p:attrName>style.visibility</p:attrName>
                                        </p:attrNameLst>
                                      </p:cBhvr>
                                      <p:to>
                                        <p:strVal val="hidden"/>
                                      </p:to>
                                    </p:set>
                                  </p:childTnLst>
                                </p:cTn>
                              </p:par>
                              <p:par>
                                <p:cTn id="47" presetID="2" presetClass="exit" presetSubtype="9" fill="hold" grpId="0" nodeType="withEffect">
                                  <p:stCondLst>
                                    <p:cond delay="0"/>
                                  </p:stCondLst>
                                  <p:childTnLst>
                                    <p:anim calcmode="lin" valueType="num">
                                      <p:cBhvr additive="base">
                                        <p:cTn id="48" dur="5000"/>
                                        <p:tgtEl>
                                          <p:spTgt spid="23"/>
                                        </p:tgtEl>
                                        <p:attrNameLst>
                                          <p:attrName>ppt_x</p:attrName>
                                        </p:attrNameLst>
                                      </p:cBhvr>
                                      <p:tavLst>
                                        <p:tav tm="0">
                                          <p:val>
                                            <p:strVal val="ppt_x"/>
                                          </p:val>
                                        </p:tav>
                                        <p:tav tm="100000">
                                          <p:val>
                                            <p:strVal val="0-ppt_w/2"/>
                                          </p:val>
                                        </p:tav>
                                      </p:tavLst>
                                    </p:anim>
                                    <p:anim calcmode="lin" valueType="num">
                                      <p:cBhvr additive="base">
                                        <p:cTn id="49" dur="5000"/>
                                        <p:tgtEl>
                                          <p:spTgt spid="23"/>
                                        </p:tgtEl>
                                        <p:attrNameLst>
                                          <p:attrName>ppt_y</p:attrName>
                                        </p:attrNameLst>
                                      </p:cBhvr>
                                      <p:tavLst>
                                        <p:tav tm="0">
                                          <p:val>
                                            <p:strVal val="ppt_y"/>
                                          </p:val>
                                        </p:tav>
                                        <p:tav tm="100000">
                                          <p:val>
                                            <p:strVal val="0-ppt_h/2"/>
                                          </p:val>
                                        </p:tav>
                                      </p:tavLst>
                                    </p:anim>
                                    <p:set>
                                      <p:cBhvr>
                                        <p:cTn id="50" dur="1" fill="hold">
                                          <p:stCondLst>
                                            <p:cond delay="4999"/>
                                          </p:stCondLst>
                                        </p:cTn>
                                        <p:tgtEl>
                                          <p:spTgt spid="23"/>
                                        </p:tgtEl>
                                        <p:attrNameLst>
                                          <p:attrName>style.visibility</p:attrName>
                                        </p:attrNameLst>
                                      </p:cBhvr>
                                      <p:to>
                                        <p:strVal val="hidden"/>
                                      </p:to>
                                    </p:set>
                                  </p:childTnLst>
                                </p:cTn>
                              </p:par>
                              <p:par>
                                <p:cTn id="51" presetID="2" presetClass="exit" presetSubtype="9" fill="hold" grpId="0" nodeType="withEffect">
                                  <p:stCondLst>
                                    <p:cond delay="0"/>
                                  </p:stCondLst>
                                  <p:childTnLst>
                                    <p:anim calcmode="lin" valueType="num">
                                      <p:cBhvr additive="base">
                                        <p:cTn id="52" dur="5000"/>
                                        <p:tgtEl>
                                          <p:spTgt spid="25"/>
                                        </p:tgtEl>
                                        <p:attrNameLst>
                                          <p:attrName>ppt_x</p:attrName>
                                        </p:attrNameLst>
                                      </p:cBhvr>
                                      <p:tavLst>
                                        <p:tav tm="0">
                                          <p:val>
                                            <p:strVal val="ppt_x"/>
                                          </p:val>
                                        </p:tav>
                                        <p:tav tm="100000">
                                          <p:val>
                                            <p:strVal val="0-ppt_w/2"/>
                                          </p:val>
                                        </p:tav>
                                      </p:tavLst>
                                    </p:anim>
                                    <p:anim calcmode="lin" valueType="num">
                                      <p:cBhvr additive="base">
                                        <p:cTn id="53" dur="5000"/>
                                        <p:tgtEl>
                                          <p:spTgt spid="25"/>
                                        </p:tgtEl>
                                        <p:attrNameLst>
                                          <p:attrName>ppt_y</p:attrName>
                                        </p:attrNameLst>
                                      </p:cBhvr>
                                      <p:tavLst>
                                        <p:tav tm="0">
                                          <p:val>
                                            <p:strVal val="ppt_y"/>
                                          </p:val>
                                        </p:tav>
                                        <p:tav tm="100000">
                                          <p:val>
                                            <p:strVal val="0-ppt_h/2"/>
                                          </p:val>
                                        </p:tav>
                                      </p:tavLst>
                                    </p:anim>
                                    <p:set>
                                      <p:cBhvr>
                                        <p:cTn id="54" dur="1" fill="hold">
                                          <p:stCondLst>
                                            <p:cond delay="4999"/>
                                          </p:stCondLst>
                                        </p:cTn>
                                        <p:tgtEl>
                                          <p:spTgt spid="25"/>
                                        </p:tgtEl>
                                        <p:attrNameLst>
                                          <p:attrName>style.visibility</p:attrName>
                                        </p:attrNameLst>
                                      </p:cBhvr>
                                      <p:to>
                                        <p:strVal val="hidden"/>
                                      </p:to>
                                    </p:set>
                                  </p:childTnLst>
                                </p:cTn>
                              </p:par>
                              <p:par>
                                <p:cTn id="55" presetID="2" presetClass="exit" presetSubtype="9" fill="hold" grpId="0" nodeType="withEffect">
                                  <p:stCondLst>
                                    <p:cond delay="0"/>
                                  </p:stCondLst>
                                  <p:childTnLst>
                                    <p:anim calcmode="lin" valueType="num">
                                      <p:cBhvr additive="base">
                                        <p:cTn id="56" dur="5000"/>
                                        <p:tgtEl>
                                          <p:spTgt spid="27"/>
                                        </p:tgtEl>
                                        <p:attrNameLst>
                                          <p:attrName>ppt_x</p:attrName>
                                        </p:attrNameLst>
                                      </p:cBhvr>
                                      <p:tavLst>
                                        <p:tav tm="0">
                                          <p:val>
                                            <p:strVal val="ppt_x"/>
                                          </p:val>
                                        </p:tav>
                                        <p:tav tm="100000">
                                          <p:val>
                                            <p:strVal val="0-ppt_w/2"/>
                                          </p:val>
                                        </p:tav>
                                      </p:tavLst>
                                    </p:anim>
                                    <p:anim calcmode="lin" valueType="num">
                                      <p:cBhvr additive="base">
                                        <p:cTn id="57" dur="5000"/>
                                        <p:tgtEl>
                                          <p:spTgt spid="27"/>
                                        </p:tgtEl>
                                        <p:attrNameLst>
                                          <p:attrName>ppt_y</p:attrName>
                                        </p:attrNameLst>
                                      </p:cBhvr>
                                      <p:tavLst>
                                        <p:tav tm="0">
                                          <p:val>
                                            <p:strVal val="ppt_y"/>
                                          </p:val>
                                        </p:tav>
                                        <p:tav tm="100000">
                                          <p:val>
                                            <p:strVal val="0-ppt_h/2"/>
                                          </p:val>
                                        </p:tav>
                                      </p:tavLst>
                                    </p:anim>
                                    <p:set>
                                      <p:cBhvr>
                                        <p:cTn id="58" dur="1" fill="hold">
                                          <p:stCondLst>
                                            <p:cond delay="4999"/>
                                          </p:stCondLst>
                                        </p:cTn>
                                        <p:tgtEl>
                                          <p:spTgt spid="27"/>
                                        </p:tgtEl>
                                        <p:attrNameLst>
                                          <p:attrName>style.visibility</p:attrName>
                                        </p:attrNameLst>
                                      </p:cBhvr>
                                      <p:to>
                                        <p:strVal val="hidden"/>
                                      </p:to>
                                    </p:set>
                                  </p:childTnLst>
                                </p:cTn>
                              </p:par>
                              <p:par>
                                <p:cTn id="59" presetID="2" presetClass="exit" presetSubtype="9" fill="hold" grpId="0" nodeType="withEffect">
                                  <p:stCondLst>
                                    <p:cond delay="0"/>
                                  </p:stCondLst>
                                  <p:childTnLst>
                                    <p:anim calcmode="lin" valueType="num">
                                      <p:cBhvr additive="base">
                                        <p:cTn id="60" dur="5000"/>
                                        <p:tgtEl>
                                          <p:spTgt spid="29"/>
                                        </p:tgtEl>
                                        <p:attrNameLst>
                                          <p:attrName>ppt_x</p:attrName>
                                        </p:attrNameLst>
                                      </p:cBhvr>
                                      <p:tavLst>
                                        <p:tav tm="0">
                                          <p:val>
                                            <p:strVal val="ppt_x"/>
                                          </p:val>
                                        </p:tav>
                                        <p:tav tm="100000">
                                          <p:val>
                                            <p:strVal val="0-ppt_w/2"/>
                                          </p:val>
                                        </p:tav>
                                      </p:tavLst>
                                    </p:anim>
                                    <p:anim calcmode="lin" valueType="num">
                                      <p:cBhvr additive="base">
                                        <p:cTn id="61" dur="5000"/>
                                        <p:tgtEl>
                                          <p:spTgt spid="29"/>
                                        </p:tgtEl>
                                        <p:attrNameLst>
                                          <p:attrName>ppt_y</p:attrName>
                                        </p:attrNameLst>
                                      </p:cBhvr>
                                      <p:tavLst>
                                        <p:tav tm="0">
                                          <p:val>
                                            <p:strVal val="ppt_y"/>
                                          </p:val>
                                        </p:tav>
                                        <p:tav tm="100000">
                                          <p:val>
                                            <p:strVal val="0-ppt_h/2"/>
                                          </p:val>
                                        </p:tav>
                                      </p:tavLst>
                                    </p:anim>
                                    <p:set>
                                      <p:cBhvr>
                                        <p:cTn id="62" dur="1" fill="hold">
                                          <p:stCondLst>
                                            <p:cond delay="4999"/>
                                          </p:stCondLst>
                                        </p:cTn>
                                        <p:tgtEl>
                                          <p:spTgt spid="29"/>
                                        </p:tgtEl>
                                        <p:attrNameLst>
                                          <p:attrName>style.visibility</p:attrName>
                                        </p:attrNameLst>
                                      </p:cBhvr>
                                      <p:to>
                                        <p:strVal val="hidden"/>
                                      </p:to>
                                    </p:set>
                                  </p:childTnLst>
                                </p:cTn>
                              </p:par>
                              <p:par>
                                <p:cTn id="63" presetID="2" presetClass="exit" presetSubtype="9" fill="hold" grpId="0" nodeType="withEffect">
                                  <p:stCondLst>
                                    <p:cond delay="0"/>
                                  </p:stCondLst>
                                  <p:childTnLst>
                                    <p:anim calcmode="lin" valueType="num">
                                      <p:cBhvr additive="base">
                                        <p:cTn id="64" dur="5000"/>
                                        <p:tgtEl>
                                          <p:spTgt spid="31"/>
                                        </p:tgtEl>
                                        <p:attrNameLst>
                                          <p:attrName>ppt_x</p:attrName>
                                        </p:attrNameLst>
                                      </p:cBhvr>
                                      <p:tavLst>
                                        <p:tav tm="0">
                                          <p:val>
                                            <p:strVal val="ppt_x"/>
                                          </p:val>
                                        </p:tav>
                                        <p:tav tm="100000">
                                          <p:val>
                                            <p:strVal val="0-ppt_w/2"/>
                                          </p:val>
                                        </p:tav>
                                      </p:tavLst>
                                    </p:anim>
                                    <p:anim calcmode="lin" valueType="num">
                                      <p:cBhvr additive="base">
                                        <p:cTn id="65" dur="5000"/>
                                        <p:tgtEl>
                                          <p:spTgt spid="31"/>
                                        </p:tgtEl>
                                        <p:attrNameLst>
                                          <p:attrName>ppt_y</p:attrName>
                                        </p:attrNameLst>
                                      </p:cBhvr>
                                      <p:tavLst>
                                        <p:tav tm="0">
                                          <p:val>
                                            <p:strVal val="ppt_y"/>
                                          </p:val>
                                        </p:tav>
                                        <p:tav tm="100000">
                                          <p:val>
                                            <p:strVal val="0-ppt_h/2"/>
                                          </p:val>
                                        </p:tav>
                                      </p:tavLst>
                                    </p:anim>
                                    <p:set>
                                      <p:cBhvr>
                                        <p:cTn id="66" dur="1" fill="hold">
                                          <p:stCondLst>
                                            <p:cond delay="4999"/>
                                          </p:stCondLst>
                                        </p:cTn>
                                        <p:tgtEl>
                                          <p:spTgt spid="31"/>
                                        </p:tgtEl>
                                        <p:attrNameLst>
                                          <p:attrName>style.visibility</p:attrName>
                                        </p:attrNameLst>
                                      </p:cBhvr>
                                      <p:to>
                                        <p:strVal val="hidden"/>
                                      </p:to>
                                    </p:set>
                                  </p:childTnLst>
                                </p:cTn>
                              </p:par>
                              <p:par>
                                <p:cTn id="67" presetID="2" presetClass="exit" presetSubtype="9" fill="hold" grpId="0" nodeType="withEffect">
                                  <p:stCondLst>
                                    <p:cond delay="0"/>
                                  </p:stCondLst>
                                  <p:childTnLst>
                                    <p:anim calcmode="lin" valueType="num">
                                      <p:cBhvr additive="base">
                                        <p:cTn id="68" dur="5000"/>
                                        <p:tgtEl>
                                          <p:spTgt spid="33"/>
                                        </p:tgtEl>
                                        <p:attrNameLst>
                                          <p:attrName>ppt_x</p:attrName>
                                        </p:attrNameLst>
                                      </p:cBhvr>
                                      <p:tavLst>
                                        <p:tav tm="0">
                                          <p:val>
                                            <p:strVal val="ppt_x"/>
                                          </p:val>
                                        </p:tav>
                                        <p:tav tm="100000">
                                          <p:val>
                                            <p:strVal val="0-ppt_w/2"/>
                                          </p:val>
                                        </p:tav>
                                      </p:tavLst>
                                    </p:anim>
                                    <p:anim calcmode="lin" valueType="num">
                                      <p:cBhvr additive="base">
                                        <p:cTn id="69" dur="5000"/>
                                        <p:tgtEl>
                                          <p:spTgt spid="33"/>
                                        </p:tgtEl>
                                        <p:attrNameLst>
                                          <p:attrName>ppt_y</p:attrName>
                                        </p:attrNameLst>
                                      </p:cBhvr>
                                      <p:tavLst>
                                        <p:tav tm="0">
                                          <p:val>
                                            <p:strVal val="ppt_y"/>
                                          </p:val>
                                        </p:tav>
                                        <p:tav tm="100000">
                                          <p:val>
                                            <p:strVal val="0-ppt_h/2"/>
                                          </p:val>
                                        </p:tav>
                                      </p:tavLst>
                                    </p:anim>
                                    <p:set>
                                      <p:cBhvr>
                                        <p:cTn id="70" dur="1" fill="hold">
                                          <p:stCondLst>
                                            <p:cond delay="4999"/>
                                          </p:stCondLst>
                                        </p:cTn>
                                        <p:tgtEl>
                                          <p:spTgt spid="33"/>
                                        </p:tgtEl>
                                        <p:attrNameLst>
                                          <p:attrName>style.visibility</p:attrName>
                                        </p:attrNameLst>
                                      </p:cBhvr>
                                      <p:to>
                                        <p:strVal val="hidden"/>
                                      </p:to>
                                    </p:set>
                                  </p:childTnLst>
                                </p:cTn>
                              </p:par>
                              <p:par>
                                <p:cTn id="71" presetID="2" presetClass="exit" presetSubtype="12" fill="hold" grpId="0" nodeType="withEffect">
                                  <p:stCondLst>
                                    <p:cond delay="0"/>
                                  </p:stCondLst>
                                  <p:childTnLst>
                                    <p:anim calcmode="lin" valueType="num">
                                      <p:cBhvr additive="base">
                                        <p:cTn id="72" dur="5000"/>
                                        <p:tgtEl>
                                          <p:spTgt spid="4"/>
                                        </p:tgtEl>
                                        <p:attrNameLst>
                                          <p:attrName>ppt_x</p:attrName>
                                        </p:attrNameLst>
                                      </p:cBhvr>
                                      <p:tavLst>
                                        <p:tav tm="0">
                                          <p:val>
                                            <p:strVal val="ppt_x"/>
                                          </p:val>
                                        </p:tav>
                                        <p:tav tm="100000">
                                          <p:val>
                                            <p:strVal val="0-ppt_w/2"/>
                                          </p:val>
                                        </p:tav>
                                      </p:tavLst>
                                    </p:anim>
                                    <p:anim calcmode="lin" valueType="num">
                                      <p:cBhvr additive="base">
                                        <p:cTn id="73" dur="5000"/>
                                        <p:tgtEl>
                                          <p:spTgt spid="4"/>
                                        </p:tgtEl>
                                        <p:attrNameLst>
                                          <p:attrName>ppt_y</p:attrName>
                                        </p:attrNameLst>
                                      </p:cBhvr>
                                      <p:tavLst>
                                        <p:tav tm="0">
                                          <p:val>
                                            <p:strVal val="ppt_y"/>
                                          </p:val>
                                        </p:tav>
                                        <p:tav tm="100000">
                                          <p:val>
                                            <p:strVal val="1+ppt_h/2"/>
                                          </p:val>
                                        </p:tav>
                                      </p:tavLst>
                                    </p:anim>
                                    <p:set>
                                      <p:cBhvr>
                                        <p:cTn id="74" dur="1" fill="hold">
                                          <p:stCondLst>
                                            <p:cond delay="4999"/>
                                          </p:stCondLst>
                                        </p:cTn>
                                        <p:tgtEl>
                                          <p:spTgt spid="4"/>
                                        </p:tgtEl>
                                        <p:attrNameLst>
                                          <p:attrName>style.visibility</p:attrName>
                                        </p:attrNameLst>
                                      </p:cBhvr>
                                      <p:to>
                                        <p:strVal val="hidden"/>
                                      </p:to>
                                    </p:set>
                                  </p:childTnLst>
                                </p:cTn>
                              </p:par>
                              <p:par>
                                <p:cTn id="75" presetID="2" presetClass="exit" presetSubtype="12" fill="hold" grpId="0" nodeType="withEffect">
                                  <p:stCondLst>
                                    <p:cond delay="0"/>
                                  </p:stCondLst>
                                  <p:childTnLst>
                                    <p:anim calcmode="lin" valueType="num">
                                      <p:cBhvr additive="base">
                                        <p:cTn id="76" dur="5000"/>
                                        <p:tgtEl>
                                          <p:spTgt spid="6"/>
                                        </p:tgtEl>
                                        <p:attrNameLst>
                                          <p:attrName>ppt_x</p:attrName>
                                        </p:attrNameLst>
                                      </p:cBhvr>
                                      <p:tavLst>
                                        <p:tav tm="0">
                                          <p:val>
                                            <p:strVal val="ppt_x"/>
                                          </p:val>
                                        </p:tav>
                                        <p:tav tm="100000">
                                          <p:val>
                                            <p:strVal val="0-ppt_w/2"/>
                                          </p:val>
                                        </p:tav>
                                      </p:tavLst>
                                    </p:anim>
                                    <p:anim calcmode="lin" valueType="num">
                                      <p:cBhvr additive="base">
                                        <p:cTn id="77" dur="5000"/>
                                        <p:tgtEl>
                                          <p:spTgt spid="6"/>
                                        </p:tgtEl>
                                        <p:attrNameLst>
                                          <p:attrName>ppt_y</p:attrName>
                                        </p:attrNameLst>
                                      </p:cBhvr>
                                      <p:tavLst>
                                        <p:tav tm="0">
                                          <p:val>
                                            <p:strVal val="ppt_y"/>
                                          </p:val>
                                        </p:tav>
                                        <p:tav tm="100000">
                                          <p:val>
                                            <p:strVal val="1+ppt_h/2"/>
                                          </p:val>
                                        </p:tav>
                                      </p:tavLst>
                                    </p:anim>
                                    <p:set>
                                      <p:cBhvr>
                                        <p:cTn id="78" dur="1" fill="hold">
                                          <p:stCondLst>
                                            <p:cond delay="4999"/>
                                          </p:stCondLst>
                                        </p:cTn>
                                        <p:tgtEl>
                                          <p:spTgt spid="6"/>
                                        </p:tgtEl>
                                        <p:attrNameLst>
                                          <p:attrName>style.visibility</p:attrName>
                                        </p:attrNameLst>
                                      </p:cBhvr>
                                      <p:to>
                                        <p:strVal val="hidden"/>
                                      </p:to>
                                    </p:set>
                                  </p:childTnLst>
                                </p:cTn>
                              </p:par>
                              <p:par>
                                <p:cTn id="79" presetID="2" presetClass="exit" presetSubtype="12" fill="hold" grpId="0" nodeType="withEffect">
                                  <p:stCondLst>
                                    <p:cond delay="0"/>
                                  </p:stCondLst>
                                  <p:childTnLst>
                                    <p:anim calcmode="lin" valueType="num">
                                      <p:cBhvr additive="base">
                                        <p:cTn id="80" dur="5000"/>
                                        <p:tgtEl>
                                          <p:spTgt spid="8"/>
                                        </p:tgtEl>
                                        <p:attrNameLst>
                                          <p:attrName>ppt_x</p:attrName>
                                        </p:attrNameLst>
                                      </p:cBhvr>
                                      <p:tavLst>
                                        <p:tav tm="0">
                                          <p:val>
                                            <p:strVal val="ppt_x"/>
                                          </p:val>
                                        </p:tav>
                                        <p:tav tm="100000">
                                          <p:val>
                                            <p:strVal val="0-ppt_w/2"/>
                                          </p:val>
                                        </p:tav>
                                      </p:tavLst>
                                    </p:anim>
                                    <p:anim calcmode="lin" valueType="num">
                                      <p:cBhvr additive="base">
                                        <p:cTn id="81" dur="5000"/>
                                        <p:tgtEl>
                                          <p:spTgt spid="8"/>
                                        </p:tgtEl>
                                        <p:attrNameLst>
                                          <p:attrName>ppt_y</p:attrName>
                                        </p:attrNameLst>
                                      </p:cBhvr>
                                      <p:tavLst>
                                        <p:tav tm="0">
                                          <p:val>
                                            <p:strVal val="ppt_y"/>
                                          </p:val>
                                        </p:tav>
                                        <p:tav tm="100000">
                                          <p:val>
                                            <p:strVal val="1+ppt_h/2"/>
                                          </p:val>
                                        </p:tav>
                                      </p:tavLst>
                                    </p:anim>
                                    <p:set>
                                      <p:cBhvr>
                                        <p:cTn id="82" dur="1" fill="hold">
                                          <p:stCondLst>
                                            <p:cond delay="4999"/>
                                          </p:stCondLst>
                                        </p:cTn>
                                        <p:tgtEl>
                                          <p:spTgt spid="8"/>
                                        </p:tgtEl>
                                        <p:attrNameLst>
                                          <p:attrName>style.visibility</p:attrName>
                                        </p:attrNameLst>
                                      </p:cBhvr>
                                      <p:to>
                                        <p:strVal val="hidden"/>
                                      </p:to>
                                    </p:set>
                                  </p:childTnLst>
                                </p:cTn>
                              </p:par>
                              <p:par>
                                <p:cTn id="83" presetID="2" presetClass="exit" presetSubtype="12" fill="hold" grpId="0" nodeType="withEffect">
                                  <p:stCondLst>
                                    <p:cond delay="0"/>
                                  </p:stCondLst>
                                  <p:childTnLst>
                                    <p:anim calcmode="lin" valueType="num">
                                      <p:cBhvr additive="base">
                                        <p:cTn id="84" dur="5000"/>
                                        <p:tgtEl>
                                          <p:spTgt spid="10"/>
                                        </p:tgtEl>
                                        <p:attrNameLst>
                                          <p:attrName>ppt_x</p:attrName>
                                        </p:attrNameLst>
                                      </p:cBhvr>
                                      <p:tavLst>
                                        <p:tav tm="0">
                                          <p:val>
                                            <p:strVal val="ppt_x"/>
                                          </p:val>
                                        </p:tav>
                                        <p:tav tm="100000">
                                          <p:val>
                                            <p:strVal val="0-ppt_w/2"/>
                                          </p:val>
                                        </p:tav>
                                      </p:tavLst>
                                    </p:anim>
                                    <p:anim calcmode="lin" valueType="num">
                                      <p:cBhvr additive="base">
                                        <p:cTn id="85" dur="5000"/>
                                        <p:tgtEl>
                                          <p:spTgt spid="10"/>
                                        </p:tgtEl>
                                        <p:attrNameLst>
                                          <p:attrName>ppt_y</p:attrName>
                                        </p:attrNameLst>
                                      </p:cBhvr>
                                      <p:tavLst>
                                        <p:tav tm="0">
                                          <p:val>
                                            <p:strVal val="ppt_y"/>
                                          </p:val>
                                        </p:tav>
                                        <p:tav tm="100000">
                                          <p:val>
                                            <p:strVal val="1+ppt_h/2"/>
                                          </p:val>
                                        </p:tav>
                                      </p:tavLst>
                                    </p:anim>
                                    <p:set>
                                      <p:cBhvr>
                                        <p:cTn id="86" dur="1" fill="hold">
                                          <p:stCondLst>
                                            <p:cond delay="4999"/>
                                          </p:stCondLst>
                                        </p:cTn>
                                        <p:tgtEl>
                                          <p:spTgt spid="10"/>
                                        </p:tgtEl>
                                        <p:attrNameLst>
                                          <p:attrName>style.visibility</p:attrName>
                                        </p:attrNameLst>
                                      </p:cBhvr>
                                      <p:to>
                                        <p:strVal val="hidden"/>
                                      </p:to>
                                    </p:set>
                                  </p:childTnLst>
                                </p:cTn>
                              </p:par>
                              <p:par>
                                <p:cTn id="87" presetID="2" presetClass="exit" presetSubtype="12" fill="hold" grpId="0" nodeType="withEffect">
                                  <p:stCondLst>
                                    <p:cond delay="0"/>
                                  </p:stCondLst>
                                  <p:childTnLst>
                                    <p:anim calcmode="lin" valueType="num">
                                      <p:cBhvr additive="base">
                                        <p:cTn id="88" dur="5000"/>
                                        <p:tgtEl>
                                          <p:spTgt spid="12"/>
                                        </p:tgtEl>
                                        <p:attrNameLst>
                                          <p:attrName>ppt_x</p:attrName>
                                        </p:attrNameLst>
                                      </p:cBhvr>
                                      <p:tavLst>
                                        <p:tav tm="0">
                                          <p:val>
                                            <p:strVal val="ppt_x"/>
                                          </p:val>
                                        </p:tav>
                                        <p:tav tm="100000">
                                          <p:val>
                                            <p:strVal val="0-ppt_w/2"/>
                                          </p:val>
                                        </p:tav>
                                      </p:tavLst>
                                    </p:anim>
                                    <p:anim calcmode="lin" valueType="num">
                                      <p:cBhvr additive="base">
                                        <p:cTn id="89" dur="5000"/>
                                        <p:tgtEl>
                                          <p:spTgt spid="12"/>
                                        </p:tgtEl>
                                        <p:attrNameLst>
                                          <p:attrName>ppt_y</p:attrName>
                                        </p:attrNameLst>
                                      </p:cBhvr>
                                      <p:tavLst>
                                        <p:tav tm="0">
                                          <p:val>
                                            <p:strVal val="ppt_y"/>
                                          </p:val>
                                        </p:tav>
                                        <p:tav tm="100000">
                                          <p:val>
                                            <p:strVal val="1+ppt_h/2"/>
                                          </p:val>
                                        </p:tav>
                                      </p:tavLst>
                                    </p:anim>
                                    <p:set>
                                      <p:cBhvr>
                                        <p:cTn id="90" dur="1" fill="hold">
                                          <p:stCondLst>
                                            <p:cond delay="4999"/>
                                          </p:stCondLst>
                                        </p:cTn>
                                        <p:tgtEl>
                                          <p:spTgt spid="12"/>
                                        </p:tgtEl>
                                        <p:attrNameLst>
                                          <p:attrName>style.visibility</p:attrName>
                                        </p:attrNameLst>
                                      </p:cBhvr>
                                      <p:to>
                                        <p:strVal val="hidden"/>
                                      </p:to>
                                    </p:set>
                                  </p:childTnLst>
                                </p:cTn>
                              </p:par>
                              <p:par>
                                <p:cTn id="91" presetID="2" presetClass="exit" presetSubtype="12" fill="hold" grpId="0" nodeType="withEffect">
                                  <p:stCondLst>
                                    <p:cond delay="0"/>
                                  </p:stCondLst>
                                  <p:childTnLst>
                                    <p:anim calcmode="lin" valueType="num">
                                      <p:cBhvr additive="base">
                                        <p:cTn id="92" dur="5000"/>
                                        <p:tgtEl>
                                          <p:spTgt spid="14"/>
                                        </p:tgtEl>
                                        <p:attrNameLst>
                                          <p:attrName>ppt_x</p:attrName>
                                        </p:attrNameLst>
                                      </p:cBhvr>
                                      <p:tavLst>
                                        <p:tav tm="0">
                                          <p:val>
                                            <p:strVal val="ppt_x"/>
                                          </p:val>
                                        </p:tav>
                                        <p:tav tm="100000">
                                          <p:val>
                                            <p:strVal val="0-ppt_w/2"/>
                                          </p:val>
                                        </p:tav>
                                      </p:tavLst>
                                    </p:anim>
                                    <p:anim calcmode="lin" valueType="num">
                                      <p:cBhvr additive="base">
                                        <p:cTn id="93" dur="5000"/>
                                        <p:tgtEl>
                                          <p:spTgt spid="14"/>
                                        </p:tgtEl>
                                        <p:attrNameLst>
                                          <p:attrName>ppt_y</p:attrName>
                                        </p:attrNameLst>
                                      </p:cBhvr>
                                      <p:tavLst>
                                        <p:tav tm="0">
                                          <p:val>
                                            <p:strVal val="ppt_y"/>
                                          </p:val>
                                        </p:tav>
                                        <p:tav tm="100000">
                                          <p:val>
                                            <p:strVal val="1+ppt_h/2"/>
                                          </p:val>
                                        </p:tav>
                                      </p:tavLst>
                                    </p:anim>
                                    <p:set>
                                      <p:cBhvr>
                                        <p:cTn id="94" dur="1" fill="hold">
                                          <p:stCondLst>
                                            <p:cond delay="4999"/>
                                          </p:stCondLst>
                                        </p:cTn>
                                        <p:tgtEl>
                                          <p:spTgt spid="14"/>
                                        </p:tgtEl>
                                        <p:attrNameLst>
                                          <p:attrName>style.visibility</p:attrName>
                                        </p:attrNameLst>
                                      </p:cBhvr>
                                      <p:to>
                                        <p:strVal val="hidden"/>
                                      </p:to>
                                    </p:set>
                                  </p:childTnLst>
                                </p:cTn>
                              </p:par>
                              <p:par>
                                <p:cTn id="95" presetID="2" presetClass="exit" presetSubtype="12" fill="hold" grpId="0" nodeType="withEffect">
                                  <p:stCondLst>
                                    <p:cond delay="0"/>
                                  </p:stCondLst>
                                  <p:childTnLst>
                                    <p:anim calcmode="lin" valueType="num">
                                      <p:cBhvr additive="base">
                                        <p:cTn id="96" dur="5000"/>
                                        <p:tgtEl>
                                          <p:spTgt spid="16"/>
                                        </p:tgtEl>
                                        <p:attrNameLst>
                                          <p:attrName>ppt_x</p:attrName>
                                        </p:attrNameLst>
                                      </p:cBhvr>
                                      <p:tavLst>
                                        <p:tav tm="0">
                                          <p:val>
                                            <p:strVal val="ppt_x"/>
                                          </p:val>
                                        </p:tav>
                                        <p:tav tm="100000">
                                          <p:val>
                                            <p:strVal val="0-ppt_w/2"/>
                                          </p:val>
                                        </p:tav>
                                      </p:tavLst>
                                    </p:anim>
                                    <p:anim calcmode="lin" valueType="num">
                                      <p:cBhvr additive="base">
                                        <p:cTn id="97" dur="5000"/>
                                        <p:tgtEl>
                                          <p:spTgt spid="16"/>
                                        </p:tgtEl>
                                        <p:attrNameLst>
                                          <p:attrName>ppt_y</p:attrName>
                                        </p:attrNameLst>
                                      </p:cBhvr>
                                      <p:tavLst>
                                        <p:tav tm="0">
                                          <p:val>
                                            <p:strVal val="ppt_y"/>
                                          </p:val>
                                        </p:tav>
                                        <p:tav tm="100000">
                                          <p:val>
                                            <p:strVal val="1+ppt_h/2"/>
                                          </p:val>
                                        </p:tav>
                                      </p:tavLst>
                                    </p:anim>
                                    <p:set>
                                      <p:cBhvr>
                                        <p:cTn id="98" dur="1" fill="hold">
                                          <p:stCondLst>
                                            <p:cond delay="4999"/>
                                          </p:stCondLst>
                                        </p:cTn>
                                        <p:tgtEl>
                                          <p:spTgt spid="16"/>
                                        </p:tgtEl>
                                        <p:attrNameLst>
                                          <p:attrName>style.visibility</p:attrName>
                                        </p:attrNameLst>
                                      </p:cBhvr>
                                      <p:to>
                                        <p:strVal val="hidden"/>
                                      </p:to>
                                    </p:set>
                                  </p:childTnLst>
                                </p:cTn>
                              </p:par>
                              <p:par>
                                <p:cTn id="99" presetID="2" presetClass="exit" presetSubtype="12" fill="hold" grpId="0" nodeType="withEffect">
                                  <p:stCondLst>
                                    <p:cond delay="0"/>
                                  </p:stCondLst>
                                  <p:childTnLst>
                                    <p:anim calcmode="lin" valueType="num">
                                      <p:cBhvr additive="base">
                                        <p:cTn id="100" dur="5000"/>
                                        <p:tgtEl>
                                          <p:spTgt spid="18"/>
                                        </p:tgtEl>
                                        <p:attrNameLst>
                                          <p:attrName>ppt_x</p:attrName>
                                        </p:attrNameLst>
                                      </p:cBhvr>
                                      <p:tavLst>
                                        <p:tav tm="0">
                                          <p:val>
                                            <p:strVal val="ppt_x"/>
                                          </p:val>
                                        </p:tav>
                                        <p:tav tm="100000">
                                          <p:val>
                                            <p:strVal val="0-ppt_w/2"/>
                                          </p:val>
                                        </p:tav>
                                      </p:tavLst>
                                    </p:anim>
                                    <p:anim calcmode="lin" valueType="num">
                                      <p:cBhvr additive="base">
                                        <p:cTn id="101" dur="5000"/>
                                        <p:tgtEl>
                                          <p:spTgt spid="18"/>
                                        </p:tgtEl>
                                        <p:attrNameLst>
                                          <p:attrName>ppt_y</p:attrName>
                                        </p:attrNameLst>
                                      </p:cBhvr>
                                      <p:tavLst>
                                        <p:tav tm="0">
                                          <p:val>
                                            <p:strVal val="ppt_y"/>
                                          </p:val>
                                        </p:tav>
                                        <p:tav tm="100000">
                                          <p:val>
                                            <p:strVal val="1+ppt_h/2"/>
                                          </p:val>
                                        </p:tav>
                                      </p:tavLst>
                                    </p:anim>
                                    <p:set>
                                      <p:cBhvr>
                                        <p:cTn id="102" dur="1" fill="hold">
                                          <p:stCondLst>
                                            <p:cond delay="4999"/>
                                          </p:stCondLst>
                                        </p:cTn>
                                        <p:tgtEl>
                                          <p:spTgt spid="18"/>
                                        </p:tgtEl>
                                        <p:attrNameLst>
                                          <p:attrName>style.visibility</p:attrName>
                                        </p:attrNameLst>
                                      </p:cBhvr>
                                      <p:to>
                                        <p:strVal val="hidden"/>
                                      </p:to>
                                    </p:set>
                                  </p:childTnLst>
                                </p:cTn>
                              </p:par>
                              <p:par>
                                <p:cTn id="103" presetID="2" presetClass="exit" presetSubtype="12" fill="hold" grpId="0" nodeType="withEffect">
                                  <p:stCondLst>
                                    <p:cond delay="0"/>
                                  </p:stCondLst>
                                  <p:childTnLst>
                                    <p:anim calcmode="lin" valueType="num">
                                      <p:cBhvr additive="base">
                                        <p:cTn id="104" dur="5000"/>
                                        <p:tgtEl>
                                          <p:spTgt spid="20"/>
                                        </p:tgtEl>
                                        <p:attrNameLst>
                                          <p:attrName>ppt_x</p:attrName>
                                        </p:attrNameLst>
                                      </p:cBhvr>
                                      <p:tavLst>
                                        <p:tav tm="0">
                                          <p:val>
                                            <p:strVal val="ppt_x"/>
                                          </p:val>
                                        </p:tav>
                                        <p:tav tm="100000">
                                          <p:val>
                                            <p:strVal val="0-ppt_w/2"/>
                                          </p:val>
                                        </p:tav>
                                      </p:tavLst>
                                    </p:anim>
                                    <p:anim calcmode="lin" valueType="num">
                                      <p:cBhvr additive="base">
                                        <p:cTn id="105" dur="5000"/>
                                        <p:tgtEl>
                                          <p:spTgt spid="20"/>
                                        </p:tgtEl>
                                        <p:attrNameLst>
                                          <p:attrName>ppt_y</p:attrName>
                                        </p:attrNameLst>
                                      </p:cBhvr>
                                      <p:tavLst>
                                        <p:tav tm="0">
                                          <p:val>
                                            <p:strVal val="ppt_y"/>
                                          </p:val>
                                        </p:tav>
                                        <p:tav tm="100000">
                                          <p:val>
                                            <p:strVal val="1+ppt_h/2"/>
                                          </p:val>
                                        </p:tav>
                                      </p:tavLst>
                                    </p:anim>
                                    <p:set>
                                      <p:cBhvr>
                                        <p:cTn id="106" dur="1" fill="hold">
                                          <p:stCondLst>
                                            <p:cond delay="4999"/>
                                          </p:stCondLst>
                                        </p:cTn>
                                        <p:tgtEl>
                                          <p:spTgt spid="20"/>
                                        </p:tgtEl>
                                        <p:attrNameLst>
                                          <p:attrName>style.visibility</p:attrName>
                                        </p:attrNameLst>
                                      </p:cBhvr>
                                      <p:to>
                                        <p:strVal val="hidden"/>
                                      </p:to>
                                    </p:set>
                                  </p:childTnLst>
                                </p:cTn>
                              </p:par>
                              <p:par>
                                <p:cTn id="107" presetID="2" presetClass="exit" presetSubtype="12" fill="hold" grpId="0" nodeType="withEffect">
                                  <p:stCondLst>
                                    <p:cond delay="0"/>
                                  </p:stCondLst>
                                  <p:childTnLst>
                                    <p:anim calcmode="lin" valueType="num">
                                      <p:cBhvr additive="base">
                                        <p:cTn id="108" dur="5000"/>
                                        <p:tgtEl>
                                          <p:spTgt spid="22"/>
                                        </p:tgtEl>
                                        <p:attrNameLst>
                                          <p:attrName>ppt_x</p:attrName>
                                        </p:attrNameLst>
                                      </p:cBhvr>
                                      <p:tavLst>
                                        <p:tav tm="0">
                                          <p:val>
                                            <p:strVal val="ppt_x"/>
                                          </p:val>
                                        </p:tav>
                                        <p:tav tm="100000">
                                          <p:val>
                                            <p:strVal val="0-ppt_w/2"/>
                                          </p:val>
                                        </p:tav>
                                      </p:tavLst>
                                    </p:anim>
                                    <p:anim calcmode="lin" valueType="num">
                                      <p:cBhvr additive="base">
                                        <p:cTn id="109" dur="5000"/>
                                        <p:tgtEl>
                                          <p:spTgt spid="22"/>
                                        </p:tgtEl>
                                        <p:attrNameLst>
                                          <p:attrName>ppt_y</p:attrName>
                                        </p:attrNameLst>
                                      </p:cBhvr>
                                      <p:tavLst>
                                        <p:tav tm="0">
                                          <p:val>
                                            <p:strVal val="ppt_y"/>
                                          </p:val>
                                        </p:tav>
                                        <p:tav tm="100000">
                                          <p:val>
                                            <p:strVal val="1+ppt_h/2"/>
                                          </p:val>
                                        </p:tav>
                                      </p:tavLst>
                                    </p:anim>
                                    <p:set>
                                      <p:cBhvr>
                                        <p:cTn id="110" dur="1" fill="hold">
                                          <p:stCondLst>
                                            <p:cond delay="4999"/>
                                          </p:stCondLst>
                                        </p:cTn>
                                        <p:tgtEl>
                                          <p:spTgt spid="22"/>
                                        </p:tgtEl>
                                        <p:attrNameLst>
                                          <p:attrName>style.visibility</p:attrName>
                                        </p:attrNameLst>
                                      </p:cBhvr>
                                      <p:to>
                                        <p:strVal val="hidden"/>
                                      </p:to>
                                    </p:set>
                                  </p:childTnLst>
                                </p:cTn>
                              </p:par>
                              <p:par>
                                <p:cTn id="111" presetID="2" presetClass="exit" presetSubtype="12" fill="hold" grpId="0" nodeType="withEffect">
                                  <p:stCondLst>
                                    <p:cond delay="0"/>
                                  </p:stCondLst>
                                  <p:childTnLst>
                                    <p:anim calcmode="lin" valueType="num">
                                      <p:cBhvr additive="base">
                                        <p:cTn id="112" dur="5000"/>
                                        <p:tgtEl>
                                          <p:spTgt spid="24"/>
                                        </p:tgtEl>
                                        <p:attrNameLst>
                                          <p:attrName>ppt_x</p:attrName>
                                        </p:attrNameLst>
                                      </p:cBhvr>
                                      <p:tavLst>
                                        <p:tav tm="0">
                                          <p:val>
                                            <p:strVal val="ppt_x"/>
                                          </p:val>
                                        </p:tav>
                                        <p:tav tm="100000">
                                          <p:val>
                                            <p:strVal val="0-ppt_w/2"/>
                                          </p:val>
                                        </p:tav>
                                      </p:tavLst>
                                    </p:anim>
                                    <p:anim calcmode="lin" valueType="num">
                                      <p:cBhvr additive="base">
                                        <p:cTn id="113" dur="5000"/>
                                        <p:tgtEl>
                                          <p:spTgt spid="24"/>
                                        </p:tgtEl>
                                        <p:attrNameLst>
                                          <p:attrName>ppt_y</p:attrName>
                                        </p:attrNameLst>
                                      </p:cBhvr>
                                      <p:tavLst>
                                        <p:tav tm="0">
                                          <p:val>
                                            <p:strVal val="ppt_y"/>
                                          </p:val>
                                        </p:tav>
                                        <p:tav tm="100000">
                                          <p:val>
                                            <p:strVal val="1+ppt_h/2"/>
                                          </p:val>
                                        </p:tav>
                                      </p:tavLst>
                                    </p:anim>
                                    <p:set>
                                      <p:cBhvr>
                                        <p:cTn id="114" dur="1" fill="hold">
                                          <p:stCondLst>
                                            <p:cond delay="4999"/>
                                          </p:stCondLst>
                                        </p:cTn>
                                        <p:tgtEl>
                                          <p:spTgt spid="24"/>
                                        </p:tgtEl>
                                        <p:attrNameLst>
                                          <p:attrName>style.visibility</p:attrName>
                                        </p:attrNameLst>
                                      </p:cBhvr>
                                      <p:to>
                                        <p:strVal val="hidden"/>
                                      </p:to>
                                    </p:set>
                                  </p:childTnLst>
                                </p:cTn>
                              </p:par>
                              <p:par>
                                <p:cTn id="115" presetID="2" presetClass="exit" presetSubtype="12" fill="hold" grpId="0" nodeType="withEffect">
                                  <p:stCondLst>
                                    <p:cond delay="0"/>
                                  </p:stCondLst>
                                  <p:childTnLst>
                                    <p:anim calcmode="lin" valueType="num">
                                      <p:cBhvr additive="base">
                                        <p:cTn id="116" dur="5000"/>
                                        <p:tgtEl>
                                          <p:spTgt spid="26"/>
                                        </p:tgtEl>
                                        <p:attrNameLst>
                                          <p:attrName>ppt_x</p:attrName>
                                        </p:attrNameLst>
                                      </p:cBhvr>
                                      <p:tavLst>
                                        <p:tav tm="0">
                                          <p:val>
                                            <p:strVal val="ppt_x"/>
                                          </p:val>
                                        </p:tav>
                                        <p:tav tm="100000">
                                          <p:val>
                                            <p:strVal val="0-ppt_w/2"/>
                                          </p:val>
                                        </p:tav>
                                      </p:tavLst>
                                    </p:anim>
                                    <p:anim calcmode="lin" valueType="num">
                                      <p:cBhvr additive="base">
                                        <p:cTn id="117" dur="5000"/>
                                        <p:tgtEl>
                                          <p:spTgt spid="26"/>
                                        </p:tgtEl>
                                        <p:attrNameLst>
                                          <p:attrName>ppt_y</p:attrName>
                                        </p:attrNameLst>
                                      </p:cBhvr>
                                      <p:tavLst>
                                        <p:tav tm="0">
                                          <p:val>
                                            <p:strVal val="ppt_y"/>
                                          </p:val>
                                        </p:tav>
                                        <p:tav tm="100000">
                                          <p:val>
                                            <p:strVal val="1+ppt_h/2"/>
                                          </p:val>
                                        </p:tav>
                                      </p:tavLst>
                                    </p:anim>
                                    <p:set>
                                      <p:cBhvr>
                                        <p:cTn id="118" dur="1" fill="hold">
                                          <p:stCondLst>
                                            <p:cond delay="4999"/>
                                          </p:stCondLst>
                                        </p:cTn>
                                        <p:tgtEl>
                                          <p:spTgt spid="26"/>
                                        </p:tgtEl>
                                        <p:attrNameLst>
                                          <p:attrName>style.visibility</p:attrName>
                                        </p:attrNameLst>
                                      </p:cBhvr>
                                      <p:to>
                                        <p:strVal val="hidden"/>
                                      </p:to>
                                    </p:set>
                                  </p:childTnLst>
                                </p:cTn>
                              </p:par>
                              <p:par>
                                <p:cTn id="119" presetID="2" presetClass="exit" presetSubtype="12" fill="hold" grpId="0" nodeType="withEffect">
                                  <p:stCondLst>
                                    <p:cond delay="0"/>
                                  </p:stCondLst>
                                  <p:childTnLst>
                                    <p:anim calcmode="lin" valueType="num">
                                      <p:cBhvr additive="base">
                                        <p:cTn id="120" dur="5000"/>
                                        <p:tgtEl>
                                          <p:spTgt spid="28"/>
                                        </p:tgtEl>
                                        <p:attrNameLst>
                                          <p:attrName>ppt_x</p:attrName>
                                        </p:attrNameLst>
                                      </p:cBhvr>
                                      <p:tavLst>
                                        <p:tav tm="0">
                                          <p:val>
                                            <p:strVal val="ppt_x"/>
                                          </p:val>
                                        </p:tav>
                                        <p:tav tm="100000">
                                          <p:val>
                                            <p:strVal val="0-ppt_w/2"/>
                                          </p:val>
                                        </p:tav>
                                      </p:tavLst>
                                    </p:anim>
                                    <p:anim calcmode="lin" valueType="num">
                                      <p:cBhvr additive="base">
                                        <p:cTn id="121" dur="5000"/>
                                        <p:tgtEl>
                                          <p:spTgt spid="28"/>
                                        </p:tgtEl>
                                        <p:attrNameLst>
                                          <p:attrName>ppt_y</p:attrName>
                                        </p:attrNameLst>
                                      </p:cBhvr>
                                      <p:tavLst>
                                        <p:tav tm="0">
                                          <p:val>
                                            <p:strVal val="ppt_y"/>
                                          </p:val>
                                        </p:tav>
                                        <p:tav tm="100000">
                                          <p:val>
                                            <p:strVal val="1+ppt_h/2"/>
                                          </p:val>
                                        </p:tav>
                                      </p:tavLst>
                                    </p:anim>
                                    <p:set>
                                      <p:cBhvr>
                                        <p:cTn id="122" dur="1" fill="hold">
                                          <p:stCondLst>
                                            <p:cond delay="4999"/>
                                          </p:stCondLst>
                                        </p:cTn>
                                        <p:tgtEl>
                                          <p:spTgt spid="28"/>
                                        </p:tgtEl>
                                        <p:attrNameLst>
                                          <p:attrName>style.visibility</p:attrName>
                                        </p:attrNameLst>
                                      </p:cBhvr>
                                      <p:to>
                                        <p:strVal val="hidden"/>
                                      </p:to>
                                    </p:set>
                                  </p:childTnLst>
                                </p:cTn>
                              </p:par>
                              <p:par>
                                <p:cTn id="123" presetID="2" presetClass="exit" presetSubtype="12" fill="hold" grpId="0" nodeType="withEffect">
                                  <p:stCondLst>
                                    <p:cond delay="0"/>
                                  </p:stCondLst>
                                  <p:childTnLst>
                                    <p:anim calcmode="lin" valueType="num">
                                      <p:cBhvr additive="base">
                                        <p:cTn id="124" dur="5000"/>
                                        <p:tgtEl>
                                          <p:spTgt spid="30"/>
                                        </p:tgtEl>
                                        <p:attrNameLst>
                                          <p:attrName>ppt_x</p:attrName>
                                        </p:attrNameLst>
                                      </p:cBhvr>
                                      <p:tavLst>
                                        <p:tav tm="0">
                                          <p:val>
                                            <p:strVal val="ppt_x"/>
                                          </p:val>
                                        </p:tav>
                                        <p:tav tm="100000">
                                          <p:val>
                                            <p:strVal val="0-ppt_w/2"/>
                                          </p:val>
                                        </p:tav>
                                      </p:tavLst>
                                    </p:anim>
                                    <p:anim calcmode="lin" valueType="num">
                                      <p:cBhvr additive="base">
                                        <p:cTn id="125" dur="5000"/>
                                        <p:tgtEl>
                                          <p:spTgt spid="30"/>
                                        </p:tgtEl>
                                        <p:attrNameLst>
                                          <p:attrName>ppt_y</p:attrName>
                                        </p:attrNameLst>
                                      </p:cBhvr>
                                      <p:tavLst>
                                        <p:tav tm="0">
                                          <p:val>
                                            <p:strVal val="ppt_y"/>
                                          </p:val>
                                        </p:tav>
                                        <p:tav tm="100000">
                                          <p:val>
                                            <p:strVal val="1+ppt_h/2"/>
                                          </p:val>
                                        </p:tav>
                                      </p:tavLst>
                                    </p:anim>
                                    <p:set>
                                      <p:cBhvr>
                                        <p:cTn id="126" dur="1" fill="hold">
                                          <p:stCondLst>
                                            <p:cond delay="4999"/>
                                          </p:stCondLst>
                                        </p:cTn>
                                        <p:tgtEl>
                                          <p:spTgt spid="30"/>
                                        </p:tgtEl>
                                        <p:attrNameLst>
                                          <p:attrName>style.visibility</p:attrName>
                                        </p:attrNameLst>
                                      </p:cBhvr>
                                      <p:to>
                                        <p:strVal val="hidden"/>
                                      </p:to>
                                    </p:set>
                                  </p:childTnLst>
                                </p:cTn>
                              </p:par>
                              <p:par>
                                <p:cTn id="127" presetID="2" presetClass="exit" presetSubtype="12" fill="hold" grpId="0" nodeType="withEffect">
                                  <p:stCondLst>
                                    <p:cond delay="0"/>
                                  </p:stCondLst>
                                  <p:childTnLst>
                                    <p:anim calcmode="lin" valueType="num">
                                      <p:cBhvr additive="base">
                                        <p:cTn id="128" dur="5000"/>
                                        <p:tgtEl>
                                          <p:spTgt spid="32"/>
                                        </p:tgtEl>
                                        <p:attrNameLst>
                                          <p:attrName>ppt_x</p:attrName>
                                        </p:attrNameLst>
                                      </p:cBhvr>
                                      <p:tavLst>
                                        <p:tav tm="0">
                                          <p:val>
                                            <p:strVal val="ppt_x"/>
                                          </p:val>
                                        </p:tav>
                                        <p:tav tm="100000">
                                          <p:val>
                                            <p:strVal val="0-ppt_w/2"/>
                                          </p:val>
                                        </p:tav>
                                      </p:tavLst>
                                    </p:anim>
                                    <p:anim calcmode="lin" valueType="num">
                                      <p:cBhvr additive="base">
                                        <p:cTn id="129" dur="5000"/>
                                        <p:tgtEl>
                                          <p:spTgt spid="32"/>
                                        </p:tgtEl>
                                        <p:attrNameLst>
                                          <p:attrName>ppt_y</p:attrName>
                                        </p:attrNameLst>
                                      </p:cBhvr>
                                      <p:tavLst>
                                        <p:tav tm="0">
                                          <p:val>
                                            <p:strVal val="ppt_y"/>
                                          </p:val>
                                        </p:tav>
                                        <p:tav tm="100000">
                                          <p:val>
                                            <p:strVal val="1+ppt_h/2"/>
                                          </p:val>
                                        </p:tav>
                                      </p:tavLst>
                                    </p:anim>
                                    <p:set>
                                      <p:cBhvr>
                                        <p:cTn id="130" dur="1" fill="hold">
                                          <p:stCondLst>
                                            <p:cond delay="4999"/>
                                          </p:stCondLst>
                                        </p:cTn>
                                        <p:tgtEl>
                                          <p:spTgt spid="32"/>
                                        </p:tgtEl>
                                        <p:attrNameLst>
                                          <p:attrName>style.visibility</p:attrName>
                                        </p:attrNameLst>
                                      </p:cBhvr>
                                      <p:to>
                                        <p:strVal val="hidden"/>
                                      </p:to>
                                    </p:set>
                                  </p:childTnLst>
                                </p:cTn>
                              </p:par>
                              <p:par>
                                <p:cTn id="131" presetID="2" presetClass="exit" presetSubtype="12" fill="hold" grpId="0" nodeType="withEffect">
                                  <p:stCondLst>
                                    <p:cond delay="0"/>
                                  </p:stCondLst>
                                  <p:childTnLst>
                                    <p:anim calcmode="lin" valueType="num">
                                      <p:cBhvr additive="base">
                                        <p:cTn id="132" dur="5000"/>
                                        <p:tgtEl>
                                          <p:spTgt spid="34"/>
                                        </p:tgtEl>
                                        <p:attrNameLst>
                                          <p:attrName>ppt_x</p:attrName>
                                        </p:attrNameLst>
                                      </p:cBhvr>
                                      <p:tavLst>
                                        <p:tav tm="0">
                                          <p:val>
                                            <p:strVal val="ppt_x"/>
                                          </p:val>
                                        </p:tav>
                                        <p:tav tm="100000">
                                          <p:val>
                                            <p:strVal val="0-ppt_w/2"/>
                                          </p:val>
                                        </p:tav>
                                      </p:tavLst>
                                    </p:anim>
                                    <p:anim calcmode="lin" valueType="num">
                                      <p:cBhvr additive="base">
                                        <p:cTn id="133" dur="5000"/>
                                        <p:tgtEl>
                                          <p:spTgt spid="34"/>
                                        </p:tgtEl>
                                        <p:attrNameLst>
                                          <p:attrName>ppt_y</p:attrName>
                                        </p:attrNameLst>
                                      </p:cBhvr>
                                      <p:tavLst>
                                        <p:tav tm="0">
                                          <p:val>
                                            <p:strVal val="ppt_y"/>
                                          </p:val>
                                        </p:tav>
                                        <p:tav tm="100000">
                                          <p:val>
                                            <p:strVal val="1+ppt_h/2"/>
                                          </p:val>
                                        </p:tav>
                                      </p:tavLst>
                                    </p:anim>
                                    <p:set>
                                      <p:cBhvr>
                                        <p:cTn id="134" dur="1" fill="hold">
                                          <p:stCondLst>
                                            <p:cond delay="4999"/>
                                          </p:stCondLst>
                                        </p:cTn>
                                        <p:tgtEl>
                                          <p:spTgt spid="34"/>
                                        </p:tgtEl>
                                        <p:attrNameLst>
                                          <p:attrName>style.visibility</p:attrName>
                                        </p:attrNameLst>
                                      </p:cBhvr>
                                      <p:to>
                                        <p:strVal val="hidden"/>
                                      </p:to>
                                    </p:set>
                                  </p:childTnLst>
                                </p:cTn>
                              </p:par>
                              <p:par>
                                <p:cTn id="135" presetID="6" presetClass="exit" presetSubtype="32" fill="hold" grpId="2" nodeType="withEffect">
                                  <p:stCondLst>
                                    <p:cond delay="0"/>
                                  </p:stCondLst>
                                  <p:childTnLst>
                                    <p:animEffect transition="out" filter="circle(out)">
                                      <p:cBhvr>
                                        <p:cTn id="136" dur="5000"/>
                                        <p:tgtEl>
                                          <p:spTgt spid="3"/>
                                        </p:tgtEl>
                                      </p:cBhvr>
                                    </p:animEffect>
                                    <p:set>
                                      <p:cBhvr>
                                        <p:cTn id="137" dur="1" fill="hold">
                                          <p:stCondLst>
                                            <p:cond delay="4999"/>
                                          </p:stCondLst>
                                        </p:cTn>
                                        <p:tgtEl>
                                          <p:spTgt spid="3"/>
                                        </p:tgtEl>
                                        <p:attrNameLst>
                                          <p:attrName>style.visibility</p:attrName>
                                        </p:attrNameLst>
                                      </p:cBhvr>
                                      <p:to>
                                        <p:strVal val="hidden"/>
                                      </p:to>
                                    </p:set>
                                  </p:childTnLst>
                                </p:cTn>
                              </p:par>
                              <p:par>
                                <p:cTn id="138" presetID="6" presetClass="exit" presetSubtype="32" fill="hold" grpId="2" nodeType="withEffect">
                                  <p:stCondLst>
                                    <p:cond delay="0"/>
                                  </p:stCondLst>
                                  <p:childTnLst>
                                    <p:animEffect transition="out" filter="circle(out)">
                                      <p:cBhvr>
                                        <p:cTn id="139" dur="5000"/>
                                        <p:tgtEl>
                                          <p:spTgt spid="4"/>
                                        </p:tgtEl>
                                      </p:cBhvr>
                                    </p:animEffect>
                                    <p:set>
                                      <p:cBhvr>
                                        <p:cTn id="140" dur="1" fill="hold">
                                          <p:stCondLst>
                                            <p:cond delay="4999"/>
                                          </p:stCondLst>
                                        </p:cTn>
                                        <p:tgtEl>
                                          <p:spTgt spid="4"/>
                                        </p:tgtEl>
                                        <p:attrNameLst>
                                          <p:attrName>style.visibility</p:attrName>
                                        </p:attrNameLst>
                                      </p:cBhvr>
                                      <p:to>
                                        <p:strVal val="hidden"/>
                                      </p:to>
                                    </p:set>
                                  </p:childTnLst>
                                </p:cTn>
                              </p:par>
                              <p:par>
                                <p:cTn id="141" presetID="6" presetClass="exit" presetSubtype="32" fill="hold" grpId="2" nodeType="withEffect">
                                  <p:stCondLst>
                                    <p:cond delay="0"/>
                                  </p:stCondLst>
                                  <p:childTnLst>
                                    <p:animEffect transition="out" filter="circle(out)">
                                      <p:cBhvr>
                                        <p:cTn id="142" dur="5000"/>
                                        <p:tgtEl>
                                          <p:spTgt spid="5"/>
                                        </p:tgtEl>
                                      </p:cBhvr>
                                    </p:animEffect>
                                    <p:set>
                                      <p:cBhvr>
                                        <p:cTn id="143" dur="1" fill="hold">
                                          <p:stCondLst>
                                            <p:cond delay="4999"/>
                                          </p:stCondLst>
                                        </p:cTn>
                                        <p:tgtEl>
                                          <p:spTgt spid="5"/>
                                        </p:tgtEl>
                                        <p:attrNameLst>
                                          <p:attrName>style.visibility</p:attrName>
                                        </p:attrNameLst>
                                      </p:cBhvr>
                                      <p:to>
                                        <p:strVal val="hidden"/>
                                      </p:to>
                                    </p:set>
                                  </p:childTnLst>
                                </p:cTn>
                              </p:par>
                              <p:par>
                                <p:cTn id="144" presetID="6" presetClass="exit" presetSubtype="32" fill="hold" grpId="2" nodeType="withEffect">
                                  <p:stCondLst>
                                    <p:cond delay="0"/>
                                  </p:stCondLst>
                                  <p:childTnLst>
                                    <p:animEffect transition="out" filter="circle(out)">
                                      <p:cBhvr>
                                        <p:cTn id="145" dur="5000"/>
                                        <p:tgtEl>
                                          <p:spTgt spid="6"/>
                                        </p:tgtEl>
                                      </p:cBhvr>
                                    </p:animEffect>
                                    <p:set>
                                      <p:cBhvr>
                                        <p:cTn id="146" dur="1" fill="hold">
                                          <p:stCondLst>
                                            <p:cond delay="4999"/>
                                          </p:stCondLst>
                                        </p:cTn>
                                        <p:tgtEl>
                                          <p:spTgt spid="6"/>
                                        </p:tgtEl>
                                        <p:attrNameLst>
                                          <p:attrName>style.visibility</p:attrName>
                                        </p:attrNameLst>
                                      </p:cBhvr>
                                      <p:to>
                                        <p:strVal val="hidden"/>
                                      </p:to>
                                    </p:set>
                                  </p:childTnLst>
                                </p:cTn>
                              </p:par>
                              <p:par>
                                <p:cTn id="147" presetID="6" presetClass="exit" presetSubtype="32" fill="hold" grpId="2" nodeType="withEffect">
                                  <p:stCondLst>
                                    <p:cond delay="0"/>
                                  </p:stCondLst>
                                  <p:childTnLst>
                                    <p:animEffect transition="out" filter="circle(out)">
                                      <p:cBhvr>
                                        <p:cTn id="148" dur="5000"/>
                                        <p:tgtEl>
                                          <p:spTgt spid="7"/>
                                        </p:tgtEl>
                                      </p:cBhvr>
                                    </p:animEffect>
                                    <p:set>
                                      <p:cBhvr>
                                        <p:cTn id="149" dur="1" fill="hold">
                                          <p:stCondLst>
                                            <p:cond delay="4999"/>
                                          </p:stCondLst>
                                        </p:cTn>
                                        <p:tgtEl>
                                          <p:spTgt spid="7"/>
                                        </p:tgtEl>
                                        <p:attrNameLst>
                                          <p:attrName>style.visibility</p:attrName>
                                        </p:attrNameLst>
                                      </p:cBhvr>
                                      <p:to>
                                        <p:strVal val="hidden"/>
                                      </p:to>
                                    </p:set>
                                  </p:childTnLst>
                                </p:cTn>
                              </p:par>
                              <p:par>
                                <p:cTn id="150" presetID="6" presetClass="exit" presetSubtype="32" fill="hold" grpId="2" nodeType="withEffect">
                                  <p:stCondLst>
                                    <p:cond delay="0"/>
                                  </p:stCondLst>
                                  <p:childTnLst>
                                    <p:animEffect transition="out" filter="circle(out)">
                                      <p:cBhvr>
                                        <p:cTn id="151" dur="5000"/>
                                        <p:tgtEl>
                                          <p:spTgt spid="8"/>
                                        </p:tgtEl>
                                      </p:cBhvr>
                                    </p:animEffect>
                                    <p:set>
                                      <p:cBhvr>
                                        <p:cTn id="152" dur="1" fill="hold">
                                          <p:stCondLst>
                                            <p:cond delay="4999"/>
                                          </p:stCondLst>
                                        </p:cTn>
                                        <p:tgtEl>
                                          <p:spTgt spid="8"/>
                                        </p:tgtEl>
                                        <p:attrNameLst>
                                          <p:attrName>style.visibility</p:attrName>
                                        </p:attrNameLst>
                                      </p:cBhvr>
                                      <p:to>
                                        <p:strVal val="hidden"/>
                                      </p:to>
                                    </p:set>
                                  </p:childTnLst>
                                </p:cTn>
                              </p:par>
                              <p:par>
                                <p:cTn id="153" presetID="6" presetClass="exit" presetSubtype="32" fill="hold" grpId="2" nodeType="withEffect">
                                  <p:stCondLst>
                                    <p:cond delay="0"/>
                                  </p:stCondLst>
                                  <p:childTnLst>
                                    <p:animEffect transition="out" filter="circle(out)">
                                      <p:cBhvr>
                                        <p:cTn id="154" dur="5000"/>
                                        <p:tgtEl>
                                          <p:spTgt spid="9"/>
                                        </p:tgtEl>
                                      </p:cBhvr>
                                    </p:animEffect>
                                    <p:set>
                                      <p:cBhvr>
                                        <p:cTn id="155" dur="1" fill="hold">
                                          <p:stCondLst>
                                            <p:cond delay="4999"/>
                                          </p:stCondLst>
                                        </p:cTn>
                                        <p:tgtEl>
                                          <p:spTgt spid="9"/>
                                        </p:tgtEl>
                                        <p:attrNameLst>
                                          <p:attrName>style.visibility</p:attrName>
                                        </p:attrNameLst>
                                      </p:cBhvr>
                                      <p:to>
                                        <p:strVal val="hidden"/>
                                      </p:to>
                                    </p:set>
                                  </p:childTnLst>
                                </p:cTn>
                              </p:par>
                              <p:par>
                                <p:cTn id="156" presetID="6" presetClass="exit" presetSubtype="32" fill="hold" grpId="2" nodeType="withEffect">
                                  <p:stCondLst>
                                    <p:cond delay="0"/>
                                  </p:stCondLst>
                                  <p:childTnLst>
                                    <p:animEffect transition="out" filter="circle(out)">
                                      <p:cBhvr>
                                        <p:cTn id="157" dur="5000"/>
                                        <p:tgtEl>
                                          <p:spTgt spid="10"/>
                                        </p:tgtEl>
                                      </p:cBhvr>
                                    </p:animEffect>
                                    <p:set>
                                      <p:cBhvr>
                                        <p:cTn id="158" dur="1" fill="hold">
                                          <p:stCondLst>
                                            <p:cond delay="4999"/>
                                          </p:stCondLst>
                                        </p:cTn>
                                        <p:tgtEl>
                                          <p:spTgt spid="10"/>
                                        </p:tgtEl>
                                        <p:attrNameLst>
                                          <p:attrName>style.visibility</p:attrName>
                                        </p:attrNameLst>
                                      </p:cBhvr>
                                      <p:to>
                                        <p:strVal val="hidden"/>
                                      </p:to>
                                    </p:set>
                                  </p:childTnLst>
                                </p:cTn>
                              </p:par>
                              <p:par>
                                <p:cTn id="159" presetID="6" presetClass="exit" presetSubtype="32" fill="hold" grpId="2" nodeType="withEffect">
                                  <p:stCondLst>
                                    <p:cond delay="0"/>
                                  </p:stCondLst>
                                  <p:childTnLst>
                                    <p:animEffect transition="out" filter="circle(out)">
                                      <p:cBhvr>
                                        <p:cTn id="160" dur="5000"/>
                                        <p:tgtEl>
                                          <p:spTgt spid="11"/>
                                        </p:tgtEl>
                                      </p:cBhvr>
                                    </p:animEffect>
                                    <p:set>
                                      <p:cBhvr>
                                        <p:cTn id="161" dur="1" fill="hold">
                                          <p:stCondLst>
                                            <p:cond delay="4999"/>
                                          </p:stCondLst>
                                        </p:cTn>
                                        <p:tgtEl>
                                          <p:spTgt spid="11"/>
                                        </p:tgtEl>
                                        <p:attrNameLst>
                                          <p:attrName>style.visibility</p:attrName>
                                        </p:attrNameLst>
                                      </p:cBhvr>
                                      <p:to>
                                        <p:strVal val="hidden"/>
                                      </p:to>
                                    </p:set>
                                  </p:childTnLst>
                                </p:cTn>
                              </p:par>
                              <p:par>
                                <p:cTn id="162" presetID="6" presetClass="exit" presetSubtype="32" fill="hold" grpId="2" nodeType="withEffect">
                                  <p:stCondLst>
                                    <p:cond delay="0"/>
                                  </p:stCondLst>
                                  <p:childTnLst>
                                    <p:animEffect transition="out" filter="circle(out)">
                                      <p:cBhvr>
                                        <p:cTn id="163" dur="5000"/>
                                        <p:tgtEl>
                                          <p:spTgt spid="12"/>
                                        </p:tgtEl>
                                      </p:cBhvr>
                                    </p:animEffect>
                                    <p:set>
                                      <p:cBhvr>
                                        <p:cTn id="164" dur="1" fill="hold">
                                          <p:stCondLst>
                                            <p:cond delay="4999"/>
                                          </p:stCondLst>
                                        </p:cTn>
                                        <p:tgtEl>
                                          <p:spTgt spid="12"/>
                                        </p:tgtEl>
                                        <p:attrNameLst>
                                          <p:attrName>style.visibility</p:attrName>
                                        </p:attrNameLst>
                                      </p:cBhvr>
                                      <p:to>
                                        <p:strVal val="hidden"/>
                                      </p:to>
                                    </p:set>
                                  </p:childTnLst>
                                </p:cTn>
                              </p:par>
                              <p:par>
                                <p:cTn id="165" presetID="6" presetClass="exit" presetSubtype="32" fill="hold" grpId="2" nodeType="withEffect">
                                  <p:stCondLst>
                                    <p:cond delay="0"/>
                                  </p:stCondLst>
                                  <p:childTnLst>
                                    <p:animEffect transition="out" filter="circle(out)">
                                      <p:cBhvr>
                                        <p:cTn id="166" dur="5000"/>
                                        <p:tgtEl>
                                          <p:spTgt spid="13"/>
                                        </p:tgtEl>
                                      </p:cBhvr>
                                    </p:animEffect>
                                    <p:set>
                                      <p:cBhvr>
                                        <p:cTn id="167" dur="1" fill="hold">
                                          <p:stCondLst>
                                            <p:cond delay="4999"/>
                                          </p:stCondLst>
                                        </p:cTn>
                                        <p:tgtEl>
                                          <p:spTgt spid="13"/>
                                        </p:tgtEl>
                                        <p:attrNameLst>
                                          <p:attrName>style.visibility</p:attrName>
                                        </p:attrNameLst>
                                      </p:cBhvr>
                                      <p:to>
                                        <p:strVal val="hidden"/>
                                      </p:to>
                                    </p:set>
                                  </p:childTnLst>
                                </p:cTn>
                              </p:par>
                              <p:par>
                                <p:cTn id="168" presetID="6" presetClass="exit" presetSubtype="32" fill="hold" grpId="2" nodeType="withEffect">
                                  <p:stCondLst>
                                    <p:cond delay="0"/>
                                  </p:stCondLst>
                                  <p:childTnLst>
                                    <p:animEffect transition="out" filter="circle(out)">
                                      <p:cBhvr>
                                        <p:cTn id="169" dur="5000"/>
                                        <p:tgtEl>
                                          <p:spTgt spid="14"/>
                                        </p:tgtEl>
                                      </p:cBhvr>
                                    </p:animEffect>
                                    <p:set>
                                      <p:cBhvr>
                                        <p:cTn id="170" dur="1" fill="hold">
                                          <p:stCondLst>
                                            <p:cond delay="4999"/>
                                          </p:stCondLst>
                                        </p:cTn>
                                        <p:tgtEl>
                                          <p:spTgt spid="14"/>
                                        </p:tgtEl>
                                        <p:attrNameLst>
                                          <p:attrName>style.visibility</p:attrName>
                                        </p:attrNameLst>
                                      </p:cBhvr>
                                      <p:to>
                                        <p:strVal val="hidden"/>
                                      </p:to>
                                    </p:set>
                                  </p:childTnLst>
                                </p:cTn>
                              </p:par>
                              <p:par>
                                <p:cTn id="171" presetID="6" presetClass="exit" presetSubtype="32" fill="hold" grpId="2" nodeType="withEffect">
                                  <p:stCondLst>
                                    <p:cond delay="0"/>
                                  </p:stCondLst>
                                  <p:childTnLst>
                                    <p:animEffect transition="out" filter="circle(out)">
                                      <p:cBhvr>
                                        <p:cTn id="172" dur="5000"/>
                                        <p:tgtEl>
                                          <p:spTgt spid="15"/>
                                        </p:tgtEl>
                                      </p:cBhvr>
                                    </p:animEffect>
                                    <p:set>
                                      <p:cBhvr>
                                        <p:cTn id="173" dur="1" fill="hold">
                                          <p:stCondLst>
                                            <p:cond delay="4999"/>
                                          </p:stCondLst>
                                        </p:cTn>
                                        <p:tgtEl>
                                          <p:spTgt spid="15"/>
                                        </p:tgtEl>
                                        <p:attrNameLst>
                                          <p:attrName>style.visibility</p:attrName>
                                        </p:attrNameLst>
                                      </p:cBhvr>
                                      <p:to>
                                        <p:strVal val="hidden"/>
                                      </p:to>
                                    </p:set>
                                  </p:childTnLst>
                                </p:cTn>
                              </p:par>
                              <p:par>
                                <p:cTn id="174" presetID="6" presetClass="exit" presetSubtype="32" fill="hold" grpId="2" nodeType="withEffect">
                                  <p:stCondLst>
                                    <p:cond delay="0"/>
                                  </p:stCondLst>
                                  <p:childTnLst>
                                    <p:animEffect transition="out" filter="circle(out)">
                                      <p:cBhvr>
                                        <p:cTn id="175" dur="5000"/>
                                        <p:tgtEl>
                                          <p:spTgt spid="16"/>
                                        </p:tgtEl>
                                      </p:cBhvr>
                                    </p:animEffect>
                                    <p:set>
                                      <p:cBhvr>
                                        <p:cTn id="176" dur="1" fill="hold">
                                          <p:stCondLst>
                                            <p:cond delay="4999"/>
                                          </p:stCondLst>
                                        </p:cTn>
                                        <p:tgtEl>
                                          <p:spTgt spid="16"/>
                                        </p:tgtEl>
                                        <p:attrNameLst>
                                          <p:attrName>style.visibility</p:attrName>
                                        </p:attrNameLst>
                                      </p:cBhvr>
                                      <p:to>
                                        <p:strVal val="hidden"/>
                                      </p:to>
                                    </p:set>
                                  </p:childTnLst>
                                </p:cTn>
                              </p:par>
                              <p:par>
                                <p:cTn id="177" presetID="6" presetClass="exit" presetSubtype="32" fill="hold" grpId="2" nodeType="withEffect">
                                  <p:stCondLst>
                                    <p:cond delay="0"/>
                                  </p:stCondLst>
                                  <p:childTnLst>
                                    <p:animEffect transition="out" filter="circle(out)">
                                      <p:cBhvr>
                                        <p:cTn id="178" dur="5000"/>
                                        <p:tgtEl>
                                          <p:spTgt spid="17"/>
                                        </p:tgtEl>
                                      </p:cBhvr>
                                    </p:animEffect>
                                    <p:set>
                                      <p:cBhvr>
                                        <p:cTn id="179" dur="1" fill="hold">
                                          <p:stCondLst>
                                            <p:cond delay="4999"/>
                                          </p:stCondLst>
                                        </p:cTn>
                                        <p:tgtEl>
                                          <p:spTgt spid="17"/>
                                        </p:tgtEl>
                                        <p:attrNameLst>
                                          <p:attrName>style.visibility</p:attrName>
                                        </p:attrNameLst>
                                      </p:cBhvr>
                                      <p:to>
                                        <p:strVal val="hidden"/>
                                      </p:to>
                                    </p:set>
                                  </p:childTnLst>
                                </p:cTn>
                              </p:par>
                              <p:par>
                                <p:cTn id="180" presetID="6" presetClass="exit" presetSubtype="32" fill="hold" grpId="2" nodeType="withEffect">
                                  <p:stCondLst>
                                    <p:cond delay="0"/>
                                  </p:stCondLst>
                                  <p:childTnLst>
                                    <p:animEffect transition="out" filter="circle(out)">
                                      <p:cBhvr>
                                        <p:cTn id="181" dur="5000"/>
                                        <p:tgtEl>
                                          <p:spTgt spid="18"/>
                                        </p:tgtEl>
                                      </p:cBhvr>
                                    </p:animEffect>
                                    <p:set>
                                      <p:cBhvr>
                                        <p:cTn id="182" dur="1" fill="hold">
                                          <p:stCondLst>
                                            <p:cond delay="4999"/>
                                          </p:stCondLst>
                                        </p:cTn>
                                        <p:tgtEl>
                                          <p:spTgt spid="18"/>
                                        </p:tgtEl>
                                        <p:attrNameLst>
                                          <p:attrName>style.visibility</p:attrName>
                                        </p:attrNameLst>
                                      </p:cBhvr>
                                      <p:to>
                                        <p:strVal val="hidden"/>
                                      </p:to>
                                    </p:set>
                                  </p:childTnLst>
                                </p:cTn>
                              </p:par>
                              <p:par>
                                <p:cTn id="183" presetID="6" presetClass="exit" presetSubtype="32" fill="hold" grpId="2" nodeType="withEffect">
                                  <p:stCondLst>
                                    <p:cond delay="0"/>
                                  </p:stCondLst>
                                  <p:childTnLst>
                                    <p:animEffect transition="out" filter="circle(out)">
                                      <p:cBhvr>
                                        <p:cTn id="184" dur="5000"/>
                                        <p:tgtEl>
                                          <p:spTgt spid="19"/>
                                        </p:tgtEl>
                                      </p:cBhvr>
                                    </p:animEffect>
                                    <p:set>
                                      <p:cBhvr>
                                        <p:cTn id="185" dur="1" fill="hold">
                                          <p:stCondLst>
                                            <p:cond delay="4999"/>
                                          </p:stCondLst>
                                        </p:cTn>
                                        <p:tgtEl>
                                          <p:spTgt spid="19"/>
                                        </p:tgtEl>
                                        <p:attrNameLst>
                                          <p:attrName>style.visibility</p:attrName>
                                        </p:attrNameLst>
                                      </p:cBhvr>
                                      <p:to>
                                        <p:strVal val="hidden"/>
                                      </p:to>
                                    </p:set>
                                  </p:childTnLst>
                                </p:cTn>
                              </p:par>
                              <p:par>
                                <p:cTn id="186" presetID="6" presetClass="exit" presetSubtype="32" fill="hold" grpId="2" nodeType="withEffect">
                                  <p:stCondLst>
                                    <p:cond delay="0"/>
                                  </p:stCondLst>
                                  <p:childTnLst>
                                    <p:animEffect transition="out" filter="circle(out)">
                                      <p:cBhvr>
                                        <p:cTn id="187" dur="5000"/>
                                        <p:tgtEl>
                                          <p:spTgt spid="20"/>
                                        </p:tgtEl>
                                      </p:cBhvr>
                                    </p:animEffect>
                                    <p:set>
                                      <p:cBhvr>
                                        <p:cTn id="188" dur="1" fill="hold">
                                          <p:stCondLst>
                                            <p:cond delay="4999"/>
                                          </p:stCondLst>
                                        </p:cTn>
                                        <p:tgtEl>
                                          <p:spTgt spid="20"/>
                                        </p:tgtEl>
                                        <p:attrNameLst>
                                          <p:attrName>style.visibility</p:attrName>
                                        </p:attrNameLst>
                                      </p:cBhvr>
                                      <p:to>
                                        <p:strVal val="hidden"/>
                                      </p:to>
                                    </p:set>
                                  </p:childTnLst>
                                </p:cTn>
                              </p:par>
                              <p:par>
                                <p:cTn id="189" presetID="6" presetClass="exit" presetSubtype="32" fill="hold" grpId="2" nodeType="withEffect">
                                  <p:stCondLst>
                                    <p:cond delay="0"/>
                                  </p:stCondLst>
                                  <p:childTnLst>
                                    <p:animEffect transition="out" filter="circle(out)">
                                      <p:cBhvr>
                                        <p:cTn id="190" dur="5000"/>
                                        <p:tgtEl>
                                          <p:spTgt spid="21"/>
                                        </p:tgtEl>
                                      </p:cBhvr>
                                    </p:animEffect>
                                    <p:set>
                                      <p:cBhvr>
                                        <p:cTn id="191" dur="1" fill="hold">
                                          <p:stCondLst>
                                            <p:cond delay="4999"/>
                                          </p:stCondLst>
                                        </p:cTn>
                                        <p:tgtEl>
                                          <p:spTgt spid="21"/>
                                        </p:tgtEl>
                                        <p:attrNameLst>
                                          <p:attrName>style.visibility</p:attrName>
                                        </p:attrNameLst>
                                      </p:cBhvr>
                                      <p:to>
                                        <p:strVal val="hidden"/>
                                      </p:to>
                                    </p:set>
                                  </p:childTnLst>
                                </p:cTn>
                              </p:par>
                              <p:par>
                                <p:cTn id="192" presetID="6" presetClass="exit" presetSubtype="32" fill="hold" grpId="2" nodeType="withEffect">
                                  <p:stCondLst>
                                    <p:cond delay="0"/>
                                  </p:stCondLst>
                                  <p:childTnLst>
                                    <p:animEffect transition="out" filter="circle(out)">
                                      <p:cBhvr>
                                        <p:cTn id="193" dur="5000"/>
                                        <p:tgtEl>
                                          <p:spTgt spid="22"/>
                                        </p:tgtEl>
                                      </p:cBhvr>
                                    </p:animEffect>
                                    <p:set>
                                      <p:cBhvr>
                                        <p:cTn id="194" dur="1" fill="hold">
                                          <p:stCondLst>
                                            <p:cond delay="4999"/>
                                          </p:stCondLst>
                                        </p:cTn>
                                        <p:tgtEl>
                                          <p:spTgt spid="22"/>
                                        </p:tgtEl>
                                        <p:attrNameLst>
                                          <p:attrName>style.visibility</p:attrName>
                                        </p:attrNameLst>
                                      </p:cBhvr>
                                      <p:to>
                                        <p:strVal val="hidden"/>
                                      </p:to>
                                    </p:set>
                                  </p:childTnLst>
                                </p:cTn>
                              </p:par>
                              <p:par>
                                <p:cTn id="195" presetID="6" presetClass="exit" presetSubtype="32" fill="hold" grpId="2" nodeType="withEffect">
                                  <p:stCondLst>
                                    <p:cond delay="0"/>
                                  </p:stCondLst>
                                  <p:childTnLst>
                                    <p:animEffect transition="out" filter="circle(out)">
                                      <p:cBhvr>
                                        <p:cTn id="196" dur="5000"/>
                                        <p:tgtEl>
                                          <p:spTgt spid="23"/>
                                        </p:tgtEl>
                                      </p:cBhvr>
                                    </p:animEffect>
                                    <p:set>
                                      <p:cBhvr>
                                        <p:cTn id="197" dur="1" fill="hold">
                                          <p:stCondLst>
                                            <p:cond delay="4999"/>
                                          </p:stCondLst>
                                        </p:cTn>
                                        <p:tgtEl>
                                          <p:spTgt spid="23"/>
                                        </p:tgtEl>
                                        <p:attrNameLst>
                                          <p:attrName>style.visibility</p:attrName>
                                        </p:attrNameLst>
                                      </p:cBhvr>
                                      <p:to>
                                        <p:strVal val="hidden"/>
                                      </p:to>
                                    </p:set>
                                  </p:childTnLst>
                                </p:cTn>
                              </p:par>
                              <p:par>
                                <p:cTn id="198" presetID="6" presetClass="exit" presetSubtype="32" fill="hold" grpId="2" nodeType="withEffect">
                                  <p:stCondLst>
                                    <p:cond delay="0"/>
                                  </p:stCondLst>
                                  <p:childTnLst>
                                    <p:animEffect transition="out" filter="circle(out)">
                                      <p:cBhvr>
                                        <p:cTn id="199" dur="5000"/>
                                        <p:tgtEl>
                                          <p:spTgt spid="24"/>
                                        </p:tgtEl>
                                      </p:cBhvr>
                                    </p:animEffect>
                                    <p:set>
                                      <p:cBhvr>
                                        <p:cTn id="200" dur="1" fill="hold">
                                          <p:stCondLst>
                                            <p:cond delay="4999"/>
                                          </p:stCondLst>
                                        </p:cTn>
                                        <p:tgtEl>
                                          <p:spTgt spid="24"/>
                                        </p:tgtEl>
                                        <p:attrNameLst>
                                          <p:attrName>style.visibility</p:attrName>
                                        </p:attrNameLst>
                                      </p:cBhvr>
                                      <p:to>
                                        <p:strVal val="hidden"/>
                                      </p:to>
                                    </p:set>
                                  </p:childTnLst>
                                </p:cTn>
                              </p:par>
                              <p:par>
                                <p:cTn id="201" presetID="6" presetClass="exit" presetSubtype="32" fill="hold" grpId="2" nodeType="withEffect">
                                  <p:stCondLst>
                                    <p:cond delay="0"/>
                                  </p:stCondLst>
                                  <p:childTnLst>
                                    <p:animEffect transition="out" filter="circle(out)">
                                      <p:cBhvr>
                                        <p:cTn id="202" dur="5000"/>
                                        <p:tgtEl>
                                          <p:spTgt spid="25"/>
                                        </p:tgtEl>
                                      </p:cBhvr>
                                    </p:animEffect>
                                    <p:set>
                                      <p:cBhvr>
                                        <p:cTn id="203" dur="1" fill="hold">
                                          <p:stCondLst>
                                            <p:cond delay="4999"/>
                                          </p:stCondLst>
                                        </p:cTn>
                                        <p:tgtEl>
                                          <p:spTgt spid="25"/>
                                        </p:tgtEl>
                                        <p:attrNameLst>
                                          <p:attrName>style.visibility</p:attrName>
                                        </p:attrNameLst>
                                      </p:cBhvr>
                                      <p:to>
                                        <p:strVal val="hidden"/>
                                      </p:to>
                                    </p:set>
                                  </p:childTnLst>
                                </p:cTn>
                              </p:par>
                              <p:par>
                                <p:cTn id="204" presetID="6" presetClass="exit" presetSubtype="32" fill="hold" grpId="2" nodeType="withEffect">
                                  <p:stCondLst>
                                    <p:cond delay="0"/>
                                  </p:stCondLst>
                                  <p:childTnLst>
                                    <p:animEffect transition="out" filter="circle(out)">
                                      <p:cBhvr>
                                        <p:cTn id="205" dur="5000"/>
                                        <p:tgtEl>
                                          <p:spTgt spid="26"/>
                                        </p:tgtEl>
                                      </p:cBhvr>
                                    </p:animEffect>
                                    <p:set>
                                      <p:cBhvr>
                                        <p:cTn id="206" dur="1" fill="hold">
                                          <p:stCondLst>
                                            <p:cond delay="4999"/>
                                          </p:stCondLst>
                                        </p:cTn>
                                        <p:tgtEl>
                                          <p:spTgt spid="26"/>
                                        </p:tgtEl>
                                        <p:attrNameLst>
                                          <p:attrName>style.visibility</p:attrName>
                                        </p:attrNameLst>
                                      </p:cBhvr>
                                      <p:to>
                                        <p:strVal val="hidden"/>
                                      </p:to>
                                    </p:set>
                                  </p:childTnLst>
                                </p:cTn>
                              </p:par>
                              <p:par>
                                <p:cTn id="207" presetID="6" presetClass="exit" presetSubtype="32" fill="hold" grpId="2" nodeType="withEffect">
                                  <p:stCondLst>
                                    <p:cond delay="0"/>
                                  </p:stCondLst>
                                  <p:childTnLst>
                                    <p:animEffect transition="out" filter="circle(out)">
                                      <p:cBhvr>
                                        <p:cTn id="208" dur="5000"/>
                                        <p:tgtEl>
                                          <p:spTgt spid="27"/>
                                        </p:tgtEl>
                                      </p:cBhvr>
                                    </p:animEffect>
                                    <p:set>
                                      <p:cBhvr>
                                        <p:cTn id="209" dur="1" fill="hold">
                                          <p:stCondLst>
                                            <p:cond delay="4999"/>
                                          </p:stCondLst>
                                        </p:cTn>
                                        <p:tgtEl>
                                          <p:spTgt spid="27"/>
                                        </p:tgtEl>
                                        <p:attrNameLst>
                                          <p:attrName>style.visibility</p:attrName>
                                        </p:attrNameLst>
                                      </p:cBhvr>
                                      <p:to>
                                        <p:strVal val="hidden"/>
                                      </p:to>
                                    </p:set>
                                  </p:childTnLst>
                                </p:cTn>
                              </p:par>
                              <p:par>
                                <p:cTn id="210" presetID="6" presetClass="exit" presetSubtype="32" fill="hold" grpId="2" nodeType="withEffect">
                                  <p:stCondLst>
                                    <p:cond delay="0"/>
                                  </p:stCondLst>
                                  <p:childTnLst>
                                    <p:animEffect transition="out" filter="circle(out)">
                                      <p:cBhvr>
                                        <p:cTn id="211" dur="5000"/>
                                        <p:tgtEl>
                                          <p:spTgt spid="28"/>
                                        </p:tgtEl>
                                      </p:cBhvr>
                                    </p:animEffect>
                                    <p:set>
                                      <p:cBhvr>
                                        <p:cTn id="212" dur="1" fill="hold">
                                          <p:stCondLst>
                                            <p:cond delay="4999"/>
                                          </p:stCondLst>
                                        </p:cTn>
                                        <p:tgtEl>
                                          <p:spTgt spid="28"/>
                                        </p:tgtEl>
                                        <p:attrNameLst>
                                          <p:attrName>style.visibility</p:attrName>
                                        </p:attrNameLst>
                                      </p:cBhvr>
                                      <p:to>
                                        <p:strVal val="hidden"/>
                                      </p:to>
                                    </p:set>
                                  </p:childTnLst>
                                </p:cTn>
                              </p:par>
                              <p:par>
                                <p:cTn id="213" presetID="6" presetClass="exit" presetSubtype="32" fill="hold" grpId="2" nodeType="withEffect">
                                  <p:stCondLst>
                                    <p:cond delay="0"/>
                                  </p:stCondLst>
                                  <p:childTnLst>
                                    <p:animEffect transition="out" filter="circle(out)">
                                      <p:cBhvr>
                                        <p:cTn id="214" dur="5000"/>
                                        <p:tgtEl>
                                          <p:spTgt spid="29"/>
                                        </p:tgtEl>
                                      </p:cBhvr>
                                    </p:animEffect>
                                    <p:set>
                                      <p:cBhvr>
                                        <p:cTn id="215" dur="1" fill="hold">
                                          <p:stCondLst>
                                            <p:cond delay="4999"/>
                                          </p:stCondLst>
                                        </p:cTn>
                                        <p:tgtEl>
                                          <p:spTgt spid="29"/>
                                        </p:tgtEl>
                                        <p:attrNameLst>
                                          <p:attrName>style.visibility</p:attrName>
                                        </p:attrNameLst>
                                      </p:cBhvr>
                                      <p:to>
                                        <p:strVal val="hidden"/>
                                      </p:to>
                                    </p:set>
                                  </p:childTnLst>
                                </p:cTn>
                              </p:par>
                              <p:par>
                                <p:cTn id="216" presetID="6" presetClass="exit" presetSubtype="32" fill="hold" grpId="2" nodeType="withEffect">
                                  <p:stCondLst>
                                    <p:cond delay="0"/>
                                  </p:stCondLst>
                                  <p:childTnLst>
                                    <p:animEffect transition="out" filter="circle(out)">
                                      <p:cBhvr>
                                        <p:cTn id="217" dur="5000"/>
                                        <p:tgtEl>
                                          <p:spTgt spid="30"/>
                                        </p:tgtEl>
                                      </p:cBhvr>
                                    </p:animEffect>
                                    <p:set>
                                      <p:cBhvr>
                                        <p:cTn id="218" dur="1" fill="hold">
                                          <p:stCondLst>
                                            <p:cond delay="4999"/>
                                          </p:stCondLst>
                                        </p:cTn>
                                        <p:tgtEl>
                                          <p:spTgt spid="30"/>
                                        </p:tgtEl>
                                        <p:attrNameLst>
                                          <p:attrName>style.visibility</p:attrName>
                                        </p:attrNameLst>
                                      </p:cBhvr>
                                      <p:to>
                                        <p:strVal val="hidden"/>
                                      </p:to>
                                    </p:set>
                                  </p:childTnLst>
                                </p:cTn>
                              </p:par>
                              <p:par>
                                <p:cTn id="219" presetID="6" presetClass="exit" presetSubtype="32" fill="hold" grpId="2" nodeType="withEffect">
                                  <p:stCondLst>
                                    <p:cond delay="0"/>
                                  </p:stCondLst>
                                  <p:childTnLst>
                                    <p:animEffect transition="out" filter="circle(out)">
                                      <p:cBhvr>
                                        <p:cTn id="220" dur="5000"/>
                                        <p:tgtEl>
                                          <p:spTgt spid="31"/>
                                        </p:tgtEl>
                                      </p:cBhvr>
                                    </p:animEffect>
                                    <p:set>
                                      <p:cBhvr>
                                        <p:cTn id="221" dur="1" fill="hold">
                                          <p:stCondLst>
                                            <p:cond delay="4999"/>
                                          </p:stCondLst>
                                        </p:cTn>
                                        <p:tgtEl>
                                          <p:spTgt spid="31"/>
                                        </p:tgtEl>
                                        <p:attrNameLst>
                                          <p:attrName>style.visibility</p:attrName>
                                        </p:attrNameLst>
                                      </p:cBhvr>
                                      <p:to>
                                        <p:strVal val="hidden"/>
                                      </p:to>
                                    </p:set>
                                  </p:childTnLst>
                                </p:cTn>
                              </p:par>
                              <p:par>
                                <p:cTn id="222" presetID="6" presetClass="exit" presetSubtype="32" fill="hold" grpId="2" nodeType="withEffect">
                                  <p:stCondLst>
                                    <p:cond delay="0"/>
                                  </p:stCondLst>
                                  <p:childTnLst>
                                    <p:animEffect transition="out" filter="circle(out)">
                                      <p:cBhvr>
                                        <p:cTn id="223" dur="5000"/>
                                        <p:tgtEl>
                                          <p:spTgt spid="32"/>
                                        </p:tgtEl>
                                      </p:cBhvr>
                                    </p:animEffect>
                                    <p:set>
                                      <p:cBhvr>
                                        <p:cTn id="224" dur="1" fill="hold">
                                          <p:stCondLst>
                                            <p:cond delay="4999"/>
                                          </p:stCondLst>
                                        </p:cTn>
                                        <p:tgtEl>
                                          <p:spTgt spid="32"/>
                                        </p:tgtEl>
                                        <p:attrNameLst>
                                          <p:attrName>style.visibility</p:attrName>
                                        </p:attrNameLst>
                                      </p:cBhvr>
                                      <p:to>
                                        <p:strVal val="hidden"/>
                                      </p:to>
                                    </p:set>
                                  </p:childTnLst>
                                </p:cTn>
                              </p:par>
                              <p:par>
                                <p:cTn id="225" presetID="6" presetClass="exit" presetSubtype="32" fill="hold" grpId="2" nodeType="withEffect">
                                  <p:stCondLst>
                                    <p:cond delay="0"/>
                                  </p:stCondLst>
                                  <p:childTnLst>
                                    <p:animEffect transition="out" filter="circle(out)">
                                      <p:cBhvr>
                                        <p:cTn id="226" dur="5000"/>
                                        <p:tgtEl>
                                          <p:spTgt spid="33"/>
                                        </p:tgtEl>
                                      </p:cBhvr>
                                    </p:animEffect>
                                    <p:set>
                                      <p:cBhvr>
                                        <p:cTn id="227" dur="1" fill="hold">
                                          <p:stCondLst>
                                            <p:cond delay="4999"/>
                                          </p:stCondLst>
                                        </p:cTn>
                                        <p:tgtEl>
                                          <p:spTgt spid="33"/>
                                        </p:tgtEl>
                                        <p:attrNameLst>
                                          <p:attrName>style.visibility</p:attrName>
                                        </p:attrNameLst>
                                      </p:cBhvr>
                                      <p:to>
                                        <p:strVal val="hidden"/>
                                      </p:to>
                                    </p:set>
                                  </p:childTnLst>
                                </p:cTn>
                              </p:par>
                              <p:par>
                                <p:cTn id="228" presetID="6" presetClass="exit" presetSubtype="32" fill="hold" grpId="2" nodeType="withEffect">
                                  <p:stCondLst>
                                    <p:cond delay="0"/>
                                  </p:stCondLst>
                                  <p:childTnLst>
                                    <p:animEffect transition="out" filter="circle(out)">
                                      <p:cBhvr>
                                        <p:cTn id="229" dur="5000"/>
                                        <p:tgtEl>
                                          <p:spTgt spid="34"/>
                                        </p:tgtEl>
                                      </p:cBhvr>
                                    </p:animEffect>
                                    <p:set>
                                      <p:cBhvr>
                                        <p:cTn id="230" dur="1" fill="hold">
                                          <p:stCondLst>
                                            <p:cond delay="4999"/>
                                          </p:stCondLst>
                                        </p:cTn>
                                        <p:tgtEl>
                                          <p:spTgt spid="34"/>
                                        </p:tgtEl>
                                        <p:attrNameLst>
                                          <p:attrName>style.visibility</p:attrName>
                                        </p:attrNameLst>
                                      </p:cBhvr>
                                      <p:to>
                                        <p:strVal val="hidden"/>
                                      </p:to>
                                    </p:set>
                                  </p:childTnLst>
                                </p:cTn>
                              </p:par>
                              <p:par>
                                <p:cTn id="231" presetID="8" presetClass="emph" presetSubtype="0" fill="hold" grpId="1" nodeType="withEffect">
                                  <p:stCondLst>
                                    <p:cond delay="0"/>
                                  </p:stCondLst>
                                  <p:childTnLst>
                                    <p:animRot by="21600000">
                                      <p:cBhvr>
                                        <p:cTn id="232" dur="5000" fill="hold"/>
                                        <p:tgtEl>
                                          <p:spTgt spid="3"/>
                                        </p:tgtEl>
                                        <p:attrNameLst>
                                          <p:attrName>r</p:attrName>
                                        </p:attrNameLst>
                                      </p:cBhvr>
                                    </p:animRot>
                                  </p:childTnLst>
                                </p:cTn>
                              </p:par>
                              <p:par>
                                <p:cTn id="233" presetID="8" presetClass="emph" presetSubtype="0" fill="hold" grpId="1" nodeType="withEffect">
                                  <p:stCondLst>
                                    <p:cond delay="0"/>
                                  </p:stCondLst>
                                  <p:childTnLst>
                                    <p:animRot by="21600000">
                                      <p:cBhvr>
                                        <p:cTn id="234" dur="5000" fill="hold"/>
                                        <p:tgtEl>
                                          <p:spTgt spid="5"/>
                                        </p:tgtEl>
                                        <p:attrNameLst>
                                          <p:attrName>r</p:attrName>
                                        </p:attrNameLst>
                                      </p:cBhvr>
                                    </p:animRot>
                                  </p:childTnLst>
                                </p:cTn>
                              </p:par>
                              <p:par>
                                <p:cTn id="235" presetID="8" presetClass="emph" presetSubtype="0" fill="hold" grpId="1" nodeType="withEffect">
                                  <p:stCondLst>
                                    <p:cond delay="0"/>
                                  </p:stCondLst>
                                  <p:childTnLst>
                                    <p:animRot by="21600000">
                                      <p:cBhvr>
                                        <p:cTn id="236" dur="5000" fill="hold"/>
                                        <p:tgtEl>
                                          <p:spTgt spid="7"/>
                                        </p:tgtEl>
                                        <p:attrNameLst>
                                          <p:attrName>r</p:attrName>
                                        </p:attrNameLst>
                                      </p:cBhvr>
                                    </p:animRot>
                                  </p:childTnLst>
                                </p:cTn>
                              </p:par>
                              <p:par>
                                <p:cTn id="237" presetID="8" presetClass="emph" presetSubtype="0" fill="hold" grpId="1" nodeType="withEffect">
                                  <p:stCondLst>
                                    <p:cond delay="0"/>
                                  </p:stCondLst>
                                  <p:childTnLst>
                                    <p:animRot by="21600000">
                                      <p:cBhvr>
                                        <p:cTn id="238" dur="5000" fill="hold"/>
                                        <p:tgtEl>
                                          <p:spTgt spid="9"/>
                                        </p:tgtEl>
                                        <p:attrNameLst>
                                          <p:attrName>r</p:attrName>
                                        </p:attrNameLst>
                                      </p:cBhvr>
                                    </p:animRot>
                                  </p:childTnLst>
                                </p:cTn>
                              </p:par>
                              <p:par>
                                <p:cTn id="239" presetID="8" presetClass="emph" presetSubtype="0" fill="hold" grpId="1" nodeType="withEffect">
                                  <p:stCondLst>
                                    <p:cond delay="0"/>
                                  </p:stCondLst>
                                  <p:childTnLst>
                                    <p:animRot by="21600000">
                                      <p:cBhvr>
                                        <p:cTn id="240" dur="5000" fill="hold"/>
                                        <p:tgtEl>
                                          <p:spTgt spid="11"/>
                                        </p:tgtEl>
                                        <p:attrNameLst>
                                          <p:attrName>r</p:attrName>
                                        </p:attrNameLst>
                                      </p:cBhvr>
                                    </p:animRot>
                                  </p:childTnLst>
                                </p:cTn>
                              </p:par>
                              <p:par>
                                <p:cTn id="241" presetID="8" presetClass="emph" presetSubtype="0" fill="hold" grpId="1" nodeType="withEffect">
                                  <p:stCondLst>
                                    <p:cond delay="0"/>
                                  </p:stCondLst>
                                  <p:childTnLst>
                                    <p:animRot by="21600000">
                                      <p:cBhvr>
                                        <p:cTn id="242" dur="5000" fill="hold"/>
                                        <p:tgtEl>
                                          <p:spTgt spid="13"/>
                                        </p:tgtEl>
                                        <p:attrNameLst>
                                          <p:attrName>r</p:attrName>
                                        </p:attrNameLst>
                                      </p:cBhvr>
                                    </p:animRot>
                                  </p:childTnLst>
                                </p:cTn>
                              </p:par>
                              <p:par>
                                <p:cTn id="243" presetID="8" presetClass="emph" presetSubtype="0" fill="hold" grpId="1" nodeType="withEffect">
                                  <p:stCondLst>
                                    <p:cond delay="0"/>
                                  </p:stCondLst>
                                  <p:childTnLst>
                                    <p:animRot by="21600000">
                                      <p:cBhvr>
                                        <p:cTn id="244" dur="5000" fill="hold"/>
                                        <p:tgtEl>
                                          <p:spTgt spid="15"/>
                                        </p:tgtEl>
                                        <p:attrNameLst>
                                          <p:attrName>r</p:attrName>
                                        </p:attrNameLst>
                                      </p:cBhvr>
                                    </p:animRot>
                                  </p:childTnLst>
                                </p:cTn>
                              </p:par>
                              <p:par>
                                <p:cTn id="245" presetID="8" presetClass="emph" presetSubtype="0" fill="hold" grpId="1" nodeType="withEffect">
                                  <p:stCondLst>
                                    <p:cond delay="0"/>
                                  </p:stCondLst>
                                  <p:childTnLst>
                                    <p:animRot by="21600000">
                                      <p:cBhvr>
                                        <p:cTn id="246" dur="5000" fill="hold"/>
                                        <p:tgtEl>
                                          <p:spTgt spid="17"/>
                                        </p:tgtEl>
                                        <p:attrNameLst>
                                          <p:attrName>r</p:attrName>
                                        </p:attrNameLst>
                                      </p:cBhvr>
                                    </p:animRot>
                                  </p:childTnLst>
                                </p:cTn>
                              </p:par>
                              <p:par>
                                <p:cTn id="247" presetID="8" presetClass="emph" presetSubtype="0" fill="hold" grpId="1" nodeType="withEffect">
                                  <p:stCondLst>
                                    <p:cond delay="0"/>
                                  </p:stCondLst>
                                  <p:childTnLst>
                                    <p:animRot by="21600000">
                                      <p:cBhvr>
                                        <p:cTn id="248" dur="5000" fill="hold"/>
                                        <p:tgtEl>
                                          <p:spTgt spid="19"/>
                                        </p:tgtEl>
                                        <p:attrNameLst>
                                          <p:attrName>r</p:attrName>
                                        </p:attrNameLst>
                                      </p:cBhvr>
                                    </p:animRot>
                                  </p:childTnLst>
                                </p:cTn>
                              </p:par>
                              <p:par>
                                <p:cTn id="249" presetID="8" presetClass="emph" presetSubtype="0" fill="hold" grpId="1" nodeType="withEffect">
                                  <p:stCondLst>
                                    <p:cond delay="0"/>
                                  </p:stCondLst>
                                  <p:childTnLst>
                                    <p:animRot by="21600000">
                                      <p:cBhvr>
                                        <p:cTn id="250" dur="5000" fill="hold"/>
                                        <p:tgtEl>
                                          <p:spTgt spid="21"/>
                                        </p:tgtEl>
                                        <p:attrNameLst>
                                          <p:attrName>r</p:attrName>
                                        </p:attrNameLst>
                                      </p:cBhvr>
                                    </p:animRot>
                                  </p:childTnLst>
                                </p:cTn>
                              </p:par>
                              <p:par>
                                <p:cTn id="251" presetID="8" presetClass="emph" presetSubtype="0" fill="hold" grpId="1" nodeType="withEffect">
                                  <p:stCondLst>
                                    <p:cond delay="0"/>
                                  </p:stCondLst>
                                  <p:childTnLst>
                                    <p:animRot by="21600000">
                                      <p:cBhvr>
                                        <p:cTn id="252" dur="5000" fill="hold"/>
                                        <p:tgtEl>
                                          <p:spTgt spid="23"/>
                                        </p:tgtEl>
                                        <p:attrNameLst>
                                          <p:attrName>r</p:attrName>
                                        </p:attrNameLst>
                                      </p:cBhvr>
                                    </p:animRot>
                                  </p:childTnLst>
                                </p:cTn>
                              </p:par>
                              <p:par>
                                <p:cTn id="253" presetID="8" presetClass="emph" presetSubtype="0" fill="hold" grpId="1" nodeType="withEffect">
                                  <p:stCondLst>
                                    <p:cond delay="0"/>
                                  </p:stCondLst>
                                  <p:childTnLst>
                                    <p:animRot by="21600000">
                                      <p:cBhvr>
                                        <p:cTn id="254" dur="5000" fill="hold"/>
                                        <p:tgtEl>
                                          <p:spTgt spid="25"/>
                                        </p:tgtEl>
                                        <p:attrNameLst>
                                          <p:attrName>r</p:attrName>
                                        </p:attrNameLst>
                                      </p:cBhvr>
                                    </p:animRot>
                                  </p:childTnLst>
                                </p:cTn>
                              </p:par>
                              <p:par>
                                <p:cTn id="255" presetID="8" presetClass="emph" presetSubtype="0" fill="hold" grpId="1" nodeType="withEffect">
                                  <p:stCondLst>
                                    <p:cond delay="0"/>
                                  </p:stCondLst>
                                  <p:childTnLst>
                                    <p:animRot by="21600000">
                                      <p:cBhvr>
                                        <p:cTn id="256" dur="5000" fill="hold"/>
                                        <p:tgtEl>
                                          <p:spTgt spid="27"/>
                                        </p:tgtEl>
                                        <p:attrNameLst>
                                          <p:attrName>r</p:attrName>
                                        </p:attrNameLst>
                                      </p:cBhvr>
                                    </p:animRot>
                                  </p:childTnLst>
                                </p:cTn>
                              </p:par>
                              <p:par>
                                <p:cTn id="257" presetID="8" presetClass="emph" presetSubtype="0" fill="hold" grpId="1" nodeType="withEffect">
                                  <p:stCondLst>
                                    <p:cond delay="0"/>
                                  </p:stCondLst>
                                  <p:childTnLst>
                                    <p:animRot by="21600000">
                                      <p:cBhvr>
                                        <p:cTn id="258" dur="5000" fill="hold"/>
                                        <p:tgtEl>
                                          <p:spTgt spid="29"/>
                                        </p:tgtEl>
                                        <p:attrNameLst>
                                          <p:attrName>r</p:attrName>
                                        </p:attrNameLst>
                                      </p:cBhvr>
                                    </p:animRot>
                                  </p:childTnLst>
                                </p:cTn>
                              </p:par>
                              <p:par>
                                <p:cTn id="259" presetID="8" presetClass="emph" presetSubtype="0" fill="hold" grpId="1" nodeType="withEffect">
                                  <p:stCondLst>
                                    <p:cond delay="0"/>
                                  </p:stCondLst>
                                  <p:childTnLst>
                                    <p:animRot by="21600000">
                                      <p:cBhvr>
                                        <p:cTn id="260" dur="5000" fill="hold"/>
                                        <p:tgtEl>
                                          <p:spTgt spid="31"/>
                                        </p:tgtEl>
                                        <p:attrNameLst>
                                          <p:attrName>r</p:attrName>
                                        </p:attrNameLst>
                                      </p:cBhvr>
                                    </p:animRot>
                                  </p:childTnLst>
                                </p:cTn>
                              </p:par>
                              <p:par>
                                <p:cTn id="261" presetID="8" presetClass="emph" presetSubtype="0" fill="hold" grpId="1" nodeType="withEffect">
                                  <p:stCondLst>
                                    <p:cond delay="0"/>
                                  </p:stCondLst>
                                  <p:childTnLst>
                                    <p:animRot by="21600000">
                                      <p:cBhvr>
                                        <p:cTn id="262" dur="5000" fill="hold"/>
                                        <p:tgtEl>
                                          <p:spTgt spid="33"/>
                                        </p:tgtEl>
                                        <p:attrNameLst>
                                          <p:attrName>r</p:attrName>
                                        </p:attrNameLst>
                                      </p:cBhvr>
                                    </p:animRot>
                                  </p:childTnLst>
                                </p:cTn>
                              </p:par>
                              <p:par>
                                <p:cTn id="263" presetID="8" presetClass="emph" presetSubtype="0" fill="hold" grpId="1" nodeType="withEffect">
                                  <p:stCondLst>
                                    <p:cond delay="0"/>
                                  </p:stCondLst>
                                  <p:childTnLst>
                                    <p:animRot by="-21600000">
                                      <p:cBhvr>
                                        <p:cTn id="264" dur="5000" fill="hold"/>
                                        <p:tgtEl>
                                          <p:spTgt spid="4"/>
                                        </p:tgtEl>
                                        <p:attrNameLst>
                                          <p:attrName>r</p:attrName>
                                        </p:attrNameLst>
                                      </p:cBhvr>
                                    </p:animRot>
                                  </p:childTnLst>
                                </p:cTn>
                              </p:par>
                              <p:par>
                                <p:cTn id="265" presetID="8" presetClass="emph" presetSubtype="0" fill="hold" grpId="1" nodeType="withEffect">
                                  <p:stCondLst>
                                    <p:cond delay="0"/>
                                  </p:stCondLst>
                                  <p:childTnLst>
                                    <p:animRot by="-21600000">
                                      <p:cBhvr>
                                        <p:cTn id="266" dur="5000" fill="hold"/>
                                        <p:tgtEl>
                                          <p:spTgt spid="6"/>
                                        </p:tgtEl>
                                        <p:attrNameLst>
                                          <p:attrName>r</p:attrName>
                                        </p:attrNameLst>
                                      </p:cBhvr>
                                    </p:animRot>
                                  </p:childTnLst>
                                </p:cTn>
                              </p:par>
                              <p:par>
                                <p:cTn id="267" presetID="8" presetClass="emph" presetSubtype="0" fill="hold" grpId="1" nodeType="withEffect">
                                  <p:stCondLst>
                                    <p:cond delay="0"/>
                                  </p:stCondLst>
                                  <p:childTnLst>
                                    <p:animRot by="-21600000">
                                      <p:cBhvr>
                                        <p:cTn id="268" dur="5000" fill="hold"/>
                                        <p:tgtEl>
                                          <p:spTgt spid="8"/>
                                        </p:tgtEl>
                                        <p:attrNameLst>
                                          <p:attrName>r</p:attrName>
                                        </p:attrNameLst>
                                      </p:cBhvr>
                                    </p:animRot>
                                  </p:childTnLst>
                                </p:cTn>
                              </p:par>
                              <p:par>
                                <p:cTn id="269" presetID="8" presetClass="emph" presetSubtype="0" fill="hold" grpId="1" nodeType="withEffect">
                                  <p:stCondLst>
                                    <p:cond delay="0"/>
                                  </p:stCondLst>
                                  <p:childTnLst>
                                    <p:animRot by="-21600000">
                                      <p:cBhvr>
                                        <p:cTn id="270" dur="5000" fill="hold"/>
                                        <p:tgtEl>
                                          <p:spTgt spid="10"/>
                                        </p:tgtEl>
                                        <p:attrNameLst>
                                          <p:attrName>r</p:attrName>
                                        </p:attrNameLst>
                                      </p:cBhvr>
                                    </p:animRot>
                                  </p:childTnLst>
                                </p:cTn>
                              </p:par>
                              <p:par>
                                <p:cTn id="271" presetID="8" presetClass="emph" presetSubtype="0" fill="hold" grpId="1" nodeType="withEffect">
                                  <p:stCondLst>
                                    <p:cond delay="0"/>
                                  </p:stCondLst>
                                  <p:childTnLst>
                                    <p:animRot by="-21600000">
                                      <p:cBhvr>
                                        <p:cTn id="272" dur="5000" fill="hold"/>
                                        <p:tgtEl>
                                          <p:spTgt spid="12"/>
                                        </p:tgtEl>
                                        <p:attrNameLst>
                                          <p:attrName>r</p:attrName>
                                        </p:attrNameLst>
                                      </p:cBhvr>
                                    </p:animRot>
                                  </p:childTnLst>
                                </p:cTn>
                              </p:par>
                              <p:par>
                                <p:cTn id="273" presetID="8" presetClass="emph" presetSubtype="0" fill="hold" grpId="1" nodeType="withEffect">
                                  <p:stCondLst>
                                    <p:cond delay="0"/>
                                  </p:stCondLst>
                                  <p:childTnLst>
                                    <p:animRot by="-21600000">
                                      <p:cBhvr>
                                        <p:cTn id="274" dur="5000" fill="hold"/>
                                        <p:tgtEl>
                                          <p:spTgt spid="14"/>
                                        </p:tgtEl>
                                        <p:attrNameLst>
                                          <p:attrName>r</p:attrName>
                                        </p:attrNameLst>
                                      </p:cBhvr>
                                    </p:animRot>
                                  </p:childTnLst>
                                </p:cTn>
                              </p:par>
                              <p:par>
                                <p:cTn id="275" presetID="8" presetClass="emph" presetSubtype="0" fill="hold" grpId="1" nodeType="withEffect">
                                  <p:stCondLst>
                                    <p:cond delay="0"/>
                                  </p:stCondLst>
                                  <p:childTnLst>
                                    <p:animRot by="-21600000">
                                      <p:cBhvr>
                                        <p:cTn id="276" dur="5000" fill="hold"/>
                                        <p:tgtEl>
                                          <p:spTgt spid="16"/>
                                        </p:tgtEl>
                                        <p:attrNameLst>
                                          <p:attrName>r</p:attrName>
                                        </p:attrNameLst>
                                      </p:cBhvr>
                                    </p:animRot>
                                  </p:childTnLst>
                                </p:cTn>
                              </p:par>
                              <p:par>
                                <p:cTn id="277" presetID="8" presetClass="emph" presetSubtype="0" fill="hold" grpId="1" nodeType="withEffect">
                                  <p:stCondLst>
                                    <p:cond delay="0"/>
                                  </p:stCondLst>
                                  <p:childTnLst>
                                    <p:animRot by="-21600000">
                                      <p:cBhvr>
                                        <p:cTn id="278" dur="5000" fill="hold"/>
                                        <p:tgtEl>
                                          <p:spTgt spid="18"/>
                                        </p:tgtEl>
                                        <p:attrNameLst>
                                          <p:attrName>r</p:attrName>
                                        </p:attrNameLst>
                                      </p:cBhvr>
                                    </p:animRot>
                                  </p:childTnLst>
                                </p:cTn>
                              </p:par>
                              <p:par>
                                <p:cTn id="279" presetID="8" presetClass="emph" presetSubtype="0" fill="hold" grpId="1" nodeType="withEffect">
                                  <p:stCondLst>
                                    <p:cond delay="0"/>
                                  </p:stCondLst>
                                  <p:childTnLst>
                                    <p:animRot by="-21600000">
                                      <p:cBhvr>
                                        <p:cTn id="280" dur="5000" fill="hold"/>
                                        <p:tgtEl>
                                          <p:spTgt spid="20"/>
                                        </p:tgtEl>
                                        <p:attrNameLst>
                                          <p:attrName>r</p:attrName>
                                        </p:attrNameLst>
                                      </p:cBhvr>
                                    </p:animRot>
                                  </p:childTnLst>
                                </p:cTn>
                              </p:par>
                              <p:par>
                                <p:cTn id="281" presetID="8" presetClass="emph" presetSubtype="0" fill="hold" grpId="1" nodeType="withEffect">
                                  <p:stCondLst>
                                    <p:cond delay="0"/>
                                  </p:stCondLst>
                                  <p:childTnLst>
                                    <p:animRot by="-21600000">
                                      <p:cBhvr>
                                        <p:cTn id="282" dur="5000" fill="hold"/>
                                        <p:tgtEl>
                                          <p:spTgt spid="22"/>
                                        </p:tgtEl>
                                        <p:attrNameLst>
                                          <p:attrName>r</p:attrName>
                                        </p:attrNameLst>
                                      </p:cBhvr>
                                    </p:animRot>
                                  </p:childTnLst>
                                </p:cTn>
                              </p:par>
                              <p:par>
                                <p:cTn id="283" presetID="8" presetClass="emph" presetSubtype="0" fill="hold" grpId="1" nodeType="withEffect">
                                  <p:stCondLst>
                                    <p:cond delay="0"/>
                                  </p:stCondLst>
                                  <p:childTnLst>
                                    <p:animRot by="-21600000">
                                      <p:cBhvr>
                                        <p:cTn id="284" dur="5000" fill="hold"/>
                                        <p:tgtEl>
                                          <p:spTgt spid="24"/>
                                        </p:tgtEl>
                                        <p:attrNameLst>
                                          <p:attrName>r</p:attrName>
                                        </p:attrNameLst>
                                      </p:cBhvr>
                                    </p:animRot>
                                  </p:childTnLst>
                                </p:cTn>
                              </p:par>
                              <p:par>
                                <p:cTn id="285" presetID="8" presetClass="emph" presetSubtype="0" fill="hold" grpId="1" nodeType="withEffect">
                                  <p:stCondLst>
                                    <p:cond delay="0"/>
                                  </p:stCondLst>
                                  <p:childTnLst>
                                    <p:animRot by="-21600000">
                                      <p:cBhvr>
                                        <p:cTn id="286" dur="5000" fill="hold"/>
                                        <p:tgtEl>
                                          <p:spTgt spid="26"/>
                                        </p:tgtEl>
                                        <p:attrNameLst>
                                          <p:attrName>r</p:attrName>
                                        </p:attrNameLst>
                                      </p:cBhvr>
                                    </p:animRot>
                                  </p:childTnLst>
                                </p:cTn>
                              </p:par>
                              <p:par>
                                <p:cTn id="287" presetID="8" presetClass="emph" presetSubtype="0" fill="hold" grpId="1" nodeType="withEffect">
                                  <p:stCondLst>
                                    <p:cond delay="0"/>
                                  </p:stCondLst>
                                  <p:childTnLst>
                                    <p:animRot by="-21600000">
                                      <p:cBhvr>
                                        <p:cTn id="288" dur="5000" fill="hold"/>
                                        <p:tgtEl>
                                          <p:spTgt spid="28"/>
                                        </p:tgtEl>
                                        <p:attrNameLst>
                                          <p:attrName>r</p:attrName>
                                        </p:attrNameLst>
                                      </p:cBhvr>
                                    </p:animRot>
                                  </p:childTnLst>
                                </p:cTn>
                              </p:par>
                              <p:par>
                                <p:cTn id="289" presetID="8" presetClass="emph" presetSubtype="0" fill="hold" grpId="1" nodeType="withEffect">
                                  <p:stCondLst>
                                    <p:cond delay="0"/>
                                  </p:stCondLst>
                                  <p:childTnLst>
                                    <p:animRot by="-21600000">
                                      <p:cBhvr>
                                        <p:cTn id="290" dur="5000" fill="hold"/>
                                        <p:tgtEl>
                                          <p:spTgt spid="30"/>
                                        </p:tgtEl>
                                        <p:attrNameLst>
                                          <p:attrName>r</p:attrName>
                                        </p:attrNameLst>
                                      </p:cBhvr>
                                    </p:animRot>
                                  </p:childTnLst>
                                </p:cTn>
                              </p:par>
                              <p:par>
                                <p:cTn id="291" presetID="8" presetClass="emph" presetSubtype="0" fill="hold" grpId="1" nodeType="withEffect">
                                  <p:stCondLst>
                                    <p:cond delay="0"/>
                                  </p:stCondLst>
                                  <p:childTnLst>
                                    <p:animRot by="-21600000">
                                      <p:cBhvr>
                                        <p:cTn id="292" dur="5000" fill="hold"/>
                                        <p:tgtEl>
                                          <p:spTgt spid="32"/>
                                        </p:tgtEl>
                                        <p:attrNameLst>
                                          <p:attrName>r</p:attrName>
                                        </p:attrNameLst>
                                      </p:cBhvr>
                                    </p:animRot>
                                  </p:childTnLst>
                                </p:cTn>
                              </p:par>
                              <p:par>
                                <p:cTn id="293" presetID="8" presetClass="emph" presetSubtype="0" fill="hold" grpId="1" nodeType="withEffect">
                                  <p:stCondLst>
                                    <p:cond delay="0"/>
                                  </p:stCondLst>
                                  <p:childTnLst>
                                    <p:animRot by="-21600000">
                                      <p:cBhvr>
                                        <p:cTn id="294" dur="5000" fill="hold"/>
                                        <p:tgtEl>
                                          <p:spTgt spid="34"/>
                                        </p:tgtEl>
                                        <p:attrNameLst>
                                          <p:attrName>r</p:attrName>
                                        </p:attrNameLst>
                                      </p:cBhvr>
                                    </p:animRot>
                                  </p:childTnLst>
                                </p:cTn>
                              </p:par>
                              <p:par>
                                <p:cTn id="295" presetID="17" presetClass="entr" presetSubtype="2" fill="hold" nodeType="withEffect">
                                  <p:stCondLst>
                                    <p:cond delay="0"/>
                                  </p:stCondLst>
                                  <p:childTnLst>
                                    <p:set>
                                      <p:cBhvr>
                                        <p:cTn id="296" dur="1" fill="hold">
                                          <p:stCondLst>
                                            <p:cond delay="0"/>
                                          </p:stCondLst>
                                        </p:cTn>
                                        <p:tgtEl>
                                          <p:spTgt spid="2"/>
                                        </p:tgtEl>
                                        <p:attrNameLst>
                                          <p:attrName>style.visibility</p:attrName>
                                        </p:attrNameLst>
                                      </p:cBhvr>
                                      <p:to>
                                        <p:strVal val="visible"/>
                                      </p:to>
                                    </p:set>
                                    <p:anim calcmode="lin" valueType="num">
                                      <p:cBhvr>
                                        <p:cTn id="297" dur="5000" fill="hold"/>
                                        <p:tgtEl>
                                          <p:spTgt spid="2"/>
                                        </p:tgtEl>
                                        <p:attrNameLst>
                                          <p:attrName>ppt_x</p:attrName>
                                        </p:attrNameLst>
                                      </p:cBhvr>
                                      <p:tavLst>
                                        <p:tav tm="0">
                                          <p:val>
                                            <p:strVal val="#ppt_x+#ppt_w/2"/>
                                          </p:val>
                                        </p:tav>
                                        <p:tav tm="100000">
                                          <p:val>
                                            <p:strVal val="#ppt_x"/>
                                          </p:val>
                                        </p:tav>
                                      </p:tavLst>
                                    </p:anim>
                                    <p:anim calcmode="lin" valueType="num">
                                      <p:cBhvr>
                                        <p:cTn id="298" dur="5000" fill="hold"/>
                                        <p:tgtEl>
                                          <p:spTgt spid="2"/>
                                        </p:tgtEl>
                                        <p:attrNameLst>
                                          <p:attrName>ppt_y</p:attrName>
                                        </p:attrNameLst>
                                      </p:cBhvr>
                                      <p:tavLst>
                                        <p:tav tm="0">
                                          <p:val>
                                            <p:strVal val="#ppt_y"/>
                                          </p:val>
                                        </p:tav>
                                        <p:tav tm="100000">
                                          <p:val>
                                            <p:strVal val="#ppt_y"/>
                                          </p:val>
                                        </p:tav>
                                      </p:tavLst>
                                    </p:anim>
                                    <p:anim calcmode="lin" valueType="num">
                                      <p:cBhvr>
                                        <p:cTn id="299" dur="5000" fill="hold"/>
                                        <p:tgtEl>
                                          <p:spTgt spid="2"/>
                                        </p:tgtEl>
                                        <p:attrNameLst>
                                          <p:attrName>ppt_w</p:attrName>
                                        </p:attrNameLst>
                                      </p:cBhvr>
                                      <p:tavLst>
                                        <p:tav tm="0">
                                          <p:val>
                                            <p:fltVal val="0"/>
                                          </p:val>
                                        </p:tav>
                                        <p:tav tm="100000">
                                          <p:val>
                                            <p:strVal val="#ppt_w"/>
                                          </p:val>
                                        </p:tav>
                                      </p:tavLst>
                                    </p:anim>
                                    <p:anim calcmode="lin" valueType="num">
                                      <p:cBhvr>
                                        <p:cTn id="300"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37000">
              <a:schemeClr val="accent6">
                <a:lumMod val="60000"/>
                <a:lumOff val="40000"/>
              </a:schemeClr>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devushka-osen-derevo-listia-stil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8" name="17 Lágrima"/>
          <p:cNvSpPr/>
          <p:nvPr/>
        </p:nvSpPr>
        <p:spPr>
          <a:xfrm rot="476350">
            <a:off x="3236380" y="-4985"/>
            <a:ext cx="1214446" cy="1432937"/>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597032">
            <a:off x="4714876" y="0"/>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31206">
            <a:off x="3291587" y="500676"/>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634659">
            <a:off x="4738380" y="523547"/>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438834">
            <a:off x="3291588" y="1215056"/>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5608888">
            <a:off x="4738380" y="1166488"/>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438834">
            <a:off x="3291588" y="1857998"/>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5608888">
            <a:off x="4738380" y="1880868"/>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438834">
            <a:off x="3291588" y="2572378"/>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5608888">
            <a:off x="4738380" y="2523810"/>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438834">
            <a:off x="3363026" y="3143882"/>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5608888">
            <a:off x="4738380" y="3095314"/>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438834">
            <a:off x="3363027" y="3786823"/>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5608888">
            <a:off x="4809819" y="3738256"/>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438834">
            <a:off x="3363026" y="4501203"/>
            <a:ext cx="1214446" cy="1285884"/>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5608888">
            <a:off x="4809819" y="4452636"/>
            <a:ext cx="1214446" cy="1214446"/>
          </a:xfrm>
          <a:prstGeom prst="teardrop">
            <a:avLst/>
          </a:prstGeom>
          <a:gradFill flip="none" rotWithShape="1">
            <a:gsLst>
              <a:gs pos="53000">
                <a:srgbClr val="FF6600">
                  <a:alpha val="36000"/>
                </a:srgbClr>
              </a:gs>
              <a:gs pos="64999">
                <a:srgbClr val="F0EBD5"/>
              </a:gs>
              <a:gs pos="100000">
                <a:srgbClr val="D1C39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71536" y="-428646"/>
            <a:ext cx="10144196" cy="7215238"/>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anim calcmode="lin" valueType="num">
                                      <p:cBhvr additive="base">
                                        <p:cTn id="9" dur="3000" fill="hold"/>
                                        <p:tgtEl>
                                          <p:spTgt spid="18"/>
                                        </p:tgtEl>
                                        <p:attrNameLst>
                                          <p:attrName>ppt_x</p:attrName>
                                        </p:attrNameLst>
                                      </p:cBhvr>
                                      <p:tavLst>
                                        <p:tav tm="0">
                                          <p:val>
                                            <p:strVal val="1+#ppt_w/2"/>
                                          </p:val>
                                        </p:tav>
                                        <p:tav tm="100000">
                                          <p:val>
                                            <p:strVal val="#ppt_x"/>
                                          </p:val>
                                        </p:tav>
                                      </p:tavLst>
                                    </p:anim>
                                    <p:anim calcmode="lin" valueType="num">
                                      <p:cBhvr additive="base">
                                        <p:cTn id="10" dur="3000" fill="hold"/>
                                        <p:tgtEl>
                                          <p:spTgt spid="18"/>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3000" fill="hold"/>
                                        <p:tgtEl>
                                          <p:spTgt spid="20"/>
                                        </p:tgtEl>
                                        <p:attrNameLst>
                                          <p:attrName>ppt_x</p:attrName>
                                        </p:attrNameLst>
                                      </p:cBhvr>
                                      <p:tavLst>
                                        <p:tav tm="0">
                                          <p:val>
                                            <p:strVal val="1+#ppt_w/2"/>
                                          </p:val>
                                        </p:tav>
                                        <p:tav tm="100000">
                                          <p:val>
                                            <p:strVal val="#ppt_x"/>
                                          </p:val>
                                        </p:tav>
                                      </p:tavLst>
                                    </p:anim>
                                    <p:anim calcmode="lin" valueType="num">
                                      <p:cBhvr additive="base">
                                        <p:cTn id="14" dur="3000" fill="hold"/>
                                        <p:tgtEl>
                                          <p:spTgt spid="20"/>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3000" fill="hold"/>
                                        <p:tgtEl>
                                          <p:spTgt spid="22"/>
                                        </p:tgtEl>
                                        <p:attrNameLst>
                                          <p:attrName>ppt_x</p:attrName>
                                        </p:attrNameLst>
                                      </p:cBhvr>
                                      <p:tavLst>
                                        <p:tav tm="0">
                                          <p:val>
                                            <p:strVal val="1+#ppt_w/2"/>
                                          </p:val>
                                        </p:tav>
                                        <p:tav tm="100000">
                                          <p:val>
                                            <p:strVal val="#ppt_x"/>
                                          </p:val>
                                        </p:tav>
                                      </p:tavLst>
                                    </p:anim>
                                    <p:anim calcmode="lin" valueType="num">
                                      <p:cBhvr additive="base">
                                        <p:cTn id="18" dur="30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3000" fill="hold"/>
                                        <p:tgtEl>
                                          <p:spTgt spid="24"/>
                                        </p:tgtEl>
                                        <p:attrNameLst>
                                          <p:attrName>ppt_x</p:attrName>
                                        </p:attrNameLst>
                                      </p:cBhvr>
                                      <p:tavLst>
                                        <p:tav tm="0">
                                          <p:val>
                                            <p:strVal val="1+#ppt_w/2"/>
                                          </p:val>
                                        </p:tav>
                                        <p:tav tm="100000">
                                          <p:val>
                                            <p:strVal val="#ppt_x"/>
                                          </p:val>
                                        </p:tav>
                                      </p:tavLst>
                                    </p:anim>
                                    <p:anim calcmode="lin" valueType="num">
                                      <p:cBhvr additive="base">
                                        <p:cTn id="22" dur="3000" fill="hold"/>
                                        <p:tgtEl>
                                          <p:spTgt spid="24"/>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3000" fill="hold"/>
                                        <p:tgtEl>
                                          <p:spTgt spid="26"/>
                                        </p:tgtEl>
                                        <p:attrNameLst>
                                          <p:attrName>ppt_x</p:attrName>
                                        </p:attrNameLst>
                                      </p:cBhvr>
                                      <p:tavLst>
                                        <p:tav tm="0">
                                          <p:val>
                                            <p:strVal val="1+#ppt_w/2"/>
                                          </p:val>
                                        </p:tav>
                                        <p:tav tm="100000">
                                          <p:val>
                                            <p:strVal val="#ppt_x"/>
                                          </p:val>
                                        </p:tav>
                                      </p:tavLst>
                                    </p:anim>
                                    <p:anim calcmode="lin" valueType="num">
                                      <p:cBhvr additive="base">
                                        <p:cTn id="26" dur="3000" fill="hold"/>
                                        <p:tgtEl>
                                          <p:spTgt spid="26"/>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3000" fill="hold"/>
                                        <p:tgtEl>
                                          <p:spTgt spid="28"/>
                                        </p:tgtEl>
                                        <p:attrNameLst>
                                          <p:attrName>ppt_x</p:attrName>
                                        </p:attrNameLst>
                                      </p:cBhvr>
                                      <p:tavLst>
                                        <p:tav tm="0">
                                          <p:val>
                                            <p:strVal val="1+#ppt_w/2"/>
                                          </p:val>
                                        </p:tav>
                                        <p:tav tm="100000">
                                          <p:val>
                                            <p:strVal val="#ppt_x"/>
                                          </p:val>
                                        </p:tav>
                                      </p:tavLst>
                                    </p:anim>
                                    <p:anim calcmode="lin" valueType="num">
                                      <p:cBhvr additive="base">
                                        <p:cTn id="30" dur="3000" fill="hold"/>
                                        <p:tgtEl>
                                          <p:spTgt spid="2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3000" fill="hold"/>
                                        <p:tgtEl>
                                          <p:spTgt spid="30"/>
                                        </p:tgtEl>
                                        <p:attrNameLst>
                                          <p:attrName>ppt_x</p:attrName>
                                        </p:attrNameLst>
                                      </p:cBhvr>
                                      <p:tavLst>
                                        <p:tav tm="0">
                                          <p:val>
                                            <p:strVal val="1+#ppt_w/2"/>
                                          </p:val>
                                        </p:tav>
                                        <p:tav tm="100000">
                                          <p:val>
                                            <p:strVal val="#ppt_x"/>
                                          </p:val>
                                        </p:tav>
                                      </p:tavLst>
                                    </p:anim>
                                    <p:anim calcmode="lin" valueType="num">
                                      <p:cBhvr additive="base">
                                        <p:cTn id="34" dur="3000" fill="hold"/>
                                        <p:tgtEl>
                                          <p:spTgt spid="3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3000" fill="hold"/>
                                        <p:tgtEl>
                                          <p:spTgt spid="32"/>
                                        </p:tgtEl>
                                        <p:attrNameLst>
                                          <p:attrName>ppt_x</p:attrName>
                                        </p:attrNameLst>
                                      </p:cBhvr>
                                      <p:tavLst>
                                        <p:tav tm="0">
                                          <p:val>
                                            <p:strVal val="1+#ppt_w/2"/>
                                          </p:val>
                                        </p:tav>
                                        <p:tav tm="100000">
                                          <p:val>
                                            <p:strVal val="#ppt_x"/>
                                          </p:val>
                                        </p:tav>
                                      </p:tavLst>
                                    </p:anim>
                                    <p:anim calcmode="lin" valueType="num">
                                      <p:cBhvr additive="base">
                                        <p:cTn id="38" dur="3000" fill="hold"/>
                                        <p:tgtEl>
                                          <p:spTgt spid="3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0-#ppt_w/2"/>
                                          </p:val>
                                        </p:tav>
                                        <p:tav tm="100000">
                                          <p:val>
                                            <p:strVal val="#ppt_x"/>
                                          </p:val>
                                        </p:tav>
                                      </p:tavLst>
                                    </p:anim>
                                    <p:anim calcmode="lin" valueType="num">
                                      <p:cBhvr additive="base">
                                        <p:cTn id="42" dur="3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0-#ppt_w/2"/>
                                          </p:val>
                                        </p:tav>
                                        <p:tav tm="100000">
                                          <p:val>
                                            <p:strVal val="#ppt_x"/>
                                          </p:val>
                                        </p:tav>
                                      </p:tavLst>
                                    </p:anim>
                                    <p:anim calcmode="lin" valueType="num">
                                      <p:cBhvr additive="base">
                                        <p:cTn id="46" dur="3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3000" fill="hold"/>
                                        <p:tgtEl>
                                          <p:spTgt spid="23"/>
                                        </p:tgtEl>
                                        <p:attrNameLst>
                                          <p:attrName>ppt_x</p:attrName>
                                        </p:attrNameLst>
                                      </p:cBhvr>
                                      <p:tavLst>
                                        <p:tav tm="0">
                                          <p:val>
                                            <p:strVal val="0-#ppt_w/2"/>
                                          </p:val>
                                        </p:tav>
                                        <p:tav tm="100000">
                                          <p:val>
                                            <p:strVal val="#ppt_x"/>
                                          </p:val>
                                        </p:tav>
                                      </p:tavLst>
                                    </p:anim>
                                    <p:anim calcmode="lin" valueType="num">
                                      <p:cBhvr additive="base">
                                        <p:cTn id="50" dur="3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3000" fill="hold"/>
                                        <p:tgtEl>
                                          <p:spTgt spid="25"/>
                                        </p:tgtEl>
                                        <p:attrNameLst>
                                          <p:attrName>ppt_x</p:attrName>
                                        </p:attrNameLst>
                                      </p:cBhvr>
                                      <p:tavLst>
                                        <p:tav tm="0">
                                          <p:val>
                                            <p:strVal val="0-#ppt_w/2"/>
                                          </p:val>
                                        </p:tav>
                                        <p:tav tm="100000">
                                          <p:val>
                                            <p:strVal val="#ppt_x"/>
                                          </p:val>
                                        </p:tav>
                                      </p:tavLst>
                                    </p:anim>
                                    <p:anim calcmode="lin" valueType="num">
                                      <p:cBhvr additive="base">
                                        <p:cTn id="54" dur="3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3000" fill="hold"/>
                                        <p:tgtEl>
                                          <p:spTgt spid="27"/>
                                        </p:tgtEl>
                                        <p:attrNameLst>
                                          <p:attrName>ppt_x</p:attrName>
                                        </p:attrNameLst>
                                      </p:cBhvr>
                                      <p:tavLst>
                                        <p:tav tm="0">
                                          <p:val>
                                            <p:strVal val="0-#ppt_w/2"/>
                                          </p:val>
                                        </p:tav>
                                        <p:tav tm="100000">
                                          <p:val>
                                            <p:strVal val="#ppt_x"/>
                                          </p:val>
                                        </p:tav>
                                      </p:tavLst>
                                    </p:anim>
                                    <p:anim calcmode="lin" valueType="num">
                                      <p:cBhvr additive="base">
                                        <p:cTn id="58" dur="3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3000" fill="hold"/>
                                        <p:tgtEl>
                                          <p:spTgt spid="29"/>
                                        </p:tgtEl>
                                        <p:attrNameLst>
                                          <p:attrName>ppt_x</p:attrName>
                                        </p:attrNameLst>
                                      </p:cBhvr>
                                      <p:tavLst>
                                        <p:tav tm="0">
                                          <p:val>
                                            <p:strVal val="0-#ppt_w/2"/>
                                          </p:val>
                                        </p:tav>
                                        <p:tav tm="100000">
                                          <p:val>
                                            <p:strVal val="#ppt_x"/>
                                          </p:val>
                                        </p:tav>
                                      </p:tavLst>
                                    </p:anim>
                                    <p:anim calcmode="lin" valueType="num">
                                      <p:cBhvr additive="base">
                                        <p:cTn id="62" dur="3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3000" fill="hold"/>
                                        <p:tgtEl>
                                          <p:spTgt spid="31"/>
                                        </p:tgtEl>
                                        <p:attrNameLst>
                                          <p:attrName>ppt_x</p:attrName>
                                        </p:attrNameLst>
                                      </p:cBhvr>
                                      <p:tavLst>
                                        <p:tav tm="0">
                                          <p:val>
                                            <p:strVal val="0-#ppt_w/2"/>
                                          </p:val>
                                        </p:tav>
                                        <p:tav tm="100000">
                                          <p:val>
                                            <p:strVal val="#ppt_x"/>
                                          </p:val>
                                        </p:tav>
                                      </p:tavLst>
                                    </p:anim>
                                    <p:anim calcmode="lin" valueType="num">
                                      <p:cBhvr additive="base">
                                        <p:cTn id="66" dur="3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3000" fill="hold"/>
                                        <p:tgtEl>
                                          <p:spTgt spid="33"/>
                                        </p:tgtEl>
                                        <p:attrNameLst>
                                          <p:attrName>ppt_x</p:attrName>
                                        </p:attrNameLst>
                                      </p:cBhvr>
                                      <p:tavLst>
                                        <p:tav tm="0">
                                          <p:val>
                                            <p:strVal val="0-#ppt_w/2"/>
                                          </p:val>
                                        </p:tav>
                                        <p:tav tm="100000">
                                          <p:val>
                                            <p:strVal val="#ppt_x"/>
                                          </p:val>
                                        </p:tav>
                                      </p:tavLst>
                                    </p:anim>
                                    <p:anim calcmode="lin" valueType="num">
                                      <p:cBhvr additive="base">
                                        <p:cTn id="70" dur="3000" fill="hold"/>
                                        <p:tgtEl>
                                          <p:spTgt spid="33"/>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3000" fill="hold"/>
                                        <p:tgtEl>
                                          <p:spTgt spid="18"/>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20"/>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22"/>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24"/>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26"/>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28"/>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30"/>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3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9"/>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21"/>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23"/>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25"/>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2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29"/>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31"/>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33"/>
                                        </p:tgtEl>
                                        <p:attrNameLst>
                                          <p:attrName>r</p:attrName>
                                        </p:attrNameLst>
                                      </p:cBhvr>
                                    </p:animRot>
                                  </p:childTnLst>
                                </p:cTn>
                              </p:par>
                            </p:childTnLst>
                          </p:cTn>
                        </p:par>
                        <p:par>
                          <p:cTn id="103" fill="hold">
                            <p:stCondLst>
                              <p:cond delay="3000"/>
                            </p:stCondLst>
                            <p:childTnLst>
                              <p:par>
                                <p:cTn id="104" presetID="2" presetClass="exit" presetSubtype="2" fill="hold" grpId="2" nodeType="afterEffect">
                                  <p:stCondLst>
                                    <p:cond delay="0"/>
                                  </p:stCondLst>
                                  <p:childTnLst>
                                    <p:anim calcmode="lin" valueType="num">
                                      <p:cBhvr additive="base">
                                        <p:cTn id="105" dur="3000"/>
                                        <p:tgtEl>
                                          <p:spTgt spid="18"/>
                                        </p:tgtEl>
                                        <p:attrNameLst>
                                          <p:attrName>ppt_x</p:attrName>
                                        </p:attrNameLst>
                                      </p:cBhvr>
                                      <p:tavLst>
                                        <p:tav tm="0">
                                          <p:val>
                                            <p:strVal val="ppt_x"/>
                                          </p:val>
                                        </p:tav>
                                        <p:tav tm="100000">
                                          <p:val>
                                            <p:strVal val="1+ppt_w/2"/>
                                          </p:val>
                                        </p:tav>
                                      </p:tavLst>
                                    </p:anim>
                                    <p:anim calcmode="lin" valueType="num">
                                      <p:cBhvr additive="base">
                                        <p:cTn id="106" dur="3000"/>
                                        <p:tgtEl>
                                          <p:spTgt spid="18"/>
                                        </p:tgtEl>
                                        <p:attrNameLst>
                                          <p:attrName>ppt_y</p:attrName>
                                        </p:attrNameLst>
                                      </p:cBhvr>
                                      <p:tavLst>
                                        <p:tav tm="0">
                                          <p:val>
                                            <p:strVal val="ppt_y"/>
                                          </p:val>
                                        </p:tav>
                                        <p:tav tm="100000">
                                          <p:val>
                                            <p:strVal val="ppt_y"/>
                                          </p:val>
                                        </p:tav>
                                      </p:tavLst>
                                    </p:anim>
                                    <p:set>
                                      <p:cBhvr>
                                        <p:cTn id="107" dur="1" fill="hold">
                                          <p:stCondLst>
                                            <p:cond delay="2999"/>
                                          </p:stCondLst>
                                        </p:cTn>
                                        <p:tgtEl>
                                          <p:spTgt spid="18"/>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3000"/>
                                        <p:tgtEl>
                                          <p:spTgt spid="20"/>
                                        </p:tgtEl>
                                        <p:attrNameLst>
                                          <p:attrName>ppt_x</p:attrName>
                                        </p:attrNameLst>
                                      </p:cBhvr>
                                      <p:tavLst>
                                        <p:tav tm="0">
                                          <p:val>
                                            <p:strVal val="ppt_x"/>
                                          </p:val>
                                        </p:tav>
                                        <p:tav tm="100000">
                                          <p:val>
                                            <p:strVal val="1+ppt_w/2"/>
                                          </p:val>
                                        </p:tav>
                                      </p:tavLst>
                                    </p:anim>
                                    <p:anim calcmode="lin" valueType="num">
                                      <p:cBhvr additive="base">
                                        <p:cTn id="110" dur="3000"/>
                                        <p:tgtEl>
                                          <p:spTgt spid="20"/>
                                        </p:tgtEl>
                                        <p:attrNameLst>
                                          <p:attrName>ppt_y</p:attrName>
                                        </p:attrNameLst>
                                      </p:cBhvr>
                                      <p:tavLst>
                                        <p:tav tm="0">
                                          <p:val>
                                            <p:strVal val="ppt_y"/>
                                          </p:val>
                                        </p:tav>
                                        <p:tav tm="100000">
                                          <p:val>
                                            <p:strVal val="ppt_y"/>
                                          </p:val>
                                        </p:tav>
                                      </p:tavLst>
                                    </p:anim>
                                    <p:set>
                                      <p:cBhvr>
                                        <p:cTn id="111" dur="1" fill="hold">
                                          <p:stCondLst>
                                            <p:cond delay="2999"/>
                                          </p:stCondLst>
                                        </p:cTn>
                                        <p:tgtEl>
                                          <p:spTgt spid="20"/>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22"/>
                                        </p:tgtEl>
                                        <p:attrNameLst>
                                          <p:attrName>ppt_x</p:attrName>
                                        </p:attrNameLst>
                                      </p:cBhvr>
                                      <p:tavLst>
                                        <p:tav tm="0">
                                          <p:val>
                                            <p:strVal val="ppt_x"/>
                                          </p:val>
                                        </p:tav>
                                        <p:tav tm="100000">
                                          <p:val>
                                            <p:strVal val="1+ppt_w/2"/>
                                          </p:val>
                                        </p:tav>
                                      </p:tavLst>
                                    </p:anim>
                                    <p:anim calcmode="lin" valueType="num">
                                      <p:cBhvr additive="base">
                                        <p:cTn id="114" dur="3000"/>
                                        <p:tgtEl>
                                          <p:spTgt spid="22"/>
                                        </p:tgtEl>
                                        <p:attrNameLst>
                                          <p:attrName>ppt_y</p:attrName>
                                        </p:attrNameLst>
                                      </p:cBhvr>
                                      <p:tavLst>
                                        <p:tav tm="0">
                                          <p:val>
                                            <p:strVal val="ppt_y"/>
                                          </p:val>
                                        </p:tav>
                                        <p:tav tm="100000">
                                          <p:val>
                                            <p:strVal val="ppt_y"/>
                                          </p:val>
                                        </p:tav>
                                      </p:tavLst>
                                    </p:anim>
                                    <p:set>
                                      <p:cBhvr>
                                        <p:cTn id="115" dur="1" fill="hold">
                                          <p:stCondLst>
                                            <p:cond delay="2999"/>
                                          </p:stCondLst>
                                        </p:cTn>
                                        <p:tgtEl>
                                          <p:spTgt spid="22"/>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000"/>
                                        <p:tgtEl>
                                          <p:spTgt spid="24"/>
                                        </p:tgtEl>
                                        <p:attrNameLst>
                                          <p:attrName>ppt_x</p:attrName>
                                        </p:attrNameLst>
                                      </p:cBhvr>
                                      <p:tavLst>
                                        <p:tav tm="0">
                                          <p:val>
                                            <p:strVal val="ppt_x"/>
                                          </p:val>
                                        </p:tav>
                                        <p:tav tm="100000">
                                          <p:val>
                                            <p:strVal val="1+ppt_w/2"/>
                                          </p:val>
                                        </p:tav>
                                      </p:tavLst>
                                    </p:anim>
                                    <p:anim calcmode="lin" valueType="num">
                                      <p:cBhvr additive="base">
                                        <p:cTn id="118" dur="3000"/>
                                        <p:tgtEl>
                                          <p:spTgt spid="24"/>
                                        </p:tgtEl>
                                        <p:attrNameLst>
                                          <p:attrName>ppt_y</p:attrName>
                                        </p:attrNameLst>
                                      </p:cBhvr>
                                      <p:tavLst>
                                        <p:tav tm="0">
                                          <p:val>
                                            <p:strVal val="ppt_y"/>
                                          </p:val>
                                        </p:tav>
                                        <p:tav tm="100000">
                                          <p:val>
                                            <p:strVal val="ppt_y"/>
                                          </p:val>
                                        </p:tav>
                                      </p:tavLst>
                                    </p:anim>
                                    <p:set>
                                      <p:cBhvr>
                                        <p:cTn id="119" dur="1" fill="hold">
                                          <p:stCondLst>
                                            <p:cond delay="2999"/>
                                          </p:stCondLst>
                                        </p:cTn>
                                        <p:tgtEl>
                                          <p:spTgt spid="24"/>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26"/>
                                        </p:tgtEl>
                                        <p:attrNameLst>
                                          <p:attrName>ppt_x</p:attrName>
                                        </p:attrNameLst>
                                      </p:cBhvr>
                                      <p:tavLst>
                                        <p:tav tm="0">
                                          <p:val>
                                            <p:strVal val="ppt_x"/>
                                          </p:val>
                                        </p:tav>
                                        <p:tav tm="100000">
                                          <p:val>
                                            <p:strVal val="1+ppt_w/2"/>
                                          </p:val>
                                        </p:tav>
                                      </p:tavLst>
                                    </p:anim>
                                    <p:anim calcmode="lin" valueType="num">
                                      <p:cBhvr additive="base">
                                        <p:cTn id="122" dur="3000"/>
                                        <p:tgtEl>
                                          <p:spTgt spid="26"/>
                                        </p:tgtEl>
                                        <p:attrNameLst>
                                          <p:attrName>ppt_y</p:attrName>
                                        </p:attrNameLst>
                                      </p:cBhvr>
                                      <p:tavLst>
                                        <p:tav tm="0">
                                          <p:val>
                                            <p:strVal val="ppt_y"/>
                                          </p:val>
                                        </p:tav>
                                        <p:tav tm="100000">
                                          <p:val>
                                            <p:strVal val="ppt_y"/>
                                          </p:val>
                                        </p:tav>
                                      </p:tavLst>
                                    </p:anim>
                                    <p:set>
                                      <p:cBhvr>
                                        <p:cTn id="123" dur="1" fill="hold">
                                          <p:stCondLst>
                                            <p:cond delay="2999"/>
                                          </p:stCondLst>
                                        </p:cTn>
                                        <p:tgtEl>
                                          <p:spTgt spid="2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000"/>
                                        <p:tgtEl>
                                          <p:spTgt spid="28"/>
                                        </p:tgtEl>
                                        <p:attrNameLst>
                                          <p:attrName>ppt_x</p:attrName>
                                        </p:attrNameLst>
                                      </p:cBhvr>
                                      <p:tavLst>
                                        <p:tav tm="0">
                                          <p:val>
                                            <p:strVal val="ppt_x"/>
                                          </p:val>
                                        </p:tav>
                                        <p:tav tm="100000">
                                          <p:val>
                                            <p:strVal val="1+ppt_w/2"/>
                                          </p:val>
                                        </p:tav>
                                      </p:tavLst>
                                    </p:anim>
                                    <p:anim calcmode="lin" valueType="num">
                                      <p:cBhvr additive="base">
                                        <p:cTn id="126" dur="3000"/>
                                        <p:tgtEl>
                                          <p:spTgt spid="28"/>
                                        </p:tgtEl>
                                        <p:attrNameLst>
                                          <p:attrName>ppt_y</p:attrName>
                                        </p:attrNameLst>
                                      </p:cBhvr>
                                      <p:tavLst>
                                        <p:tav tm="0">
                                          <p:val>
                                            <p:strVal val="ppt_y"/>
                                          </p:val>
                                        </p:tav>
                                        <p:tav tm="100000">
                                          <p:val>
                                            <p:strVal val="ppt_y"/>
                                          </p:val>
                                        </p:tav>
                                      </p:tavLst>
                                    </p:anim>
                                    <p:set>
                                      <p:cBhvr>
                                        <p:cTn id="127" dur="1" fill="hold">
                                          <p:stCondLst>
                                            <p:cond delay="2999"/>
                                          </p:stCondLst>
                                        </p:cTn>
                                        <p:tgtEl>
                                          <p:spTgt spid="28"/>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000"/>
                                        <p:tgtEl>
                                          <p:spTgt spid="30"/>
                                        </p:tgtEl>
                                        <p:attrNameLst>
                                          <p:attrName>ppt_x</p:attrName>
                                        </p:attrNameLst>
                                      </p:cBhvr>
                                      <p:tavLst>
                                        <p:tav tm="0">
                                          <p:val>
                                            <p:strVal val="ppt_x"/>
                                          </p:val>
                                        </p:tav>
                                        <p:tav tm="100000">
                                          <p:val>
                                            <p:strVal val="1+ppt_w/2"/>
                                          </p:val>
                                        </p:tav>
                                      </p:tavLst>
                                    </p:anim>
                                    <p:anim calcmode="lin" valueType="num">
                                      <p:cBhvr additive="base">
                                        <p:cTn id="130" dur="3000"/>
                                        <p:tgtEl>
                                          <p:spTgt spid="30"/>
                                        </p:tgtEl>
                                        <p:attrNameLst>
                                          <p:attrName>ppt_y</p:attrName>
                                        </p:attrNameLst>
                                      </p:cBhvr>
                                      <p:tavLst>
                                        <p:tav tm="0">
                                          <p:val>
                                            <p:strVal val="ppt_y"/>
                                          </p:val>
                                        </p:tav>
                                        <p:tav tm="100000">
                                          <p:val>
                                            <p:strVal val="ppt_y"/>
                                          </p:val>
                                        </p:tav>
                                      </p:tavLst>
                                    </p:anim>
                                    <p:set>
                                      <p:cBhvr>
                                        <p:cTn id="131" dur="1" fill="hold">
                                          <p:stCondLst>
                                            <p:cond delay="2999"/>
                                          </p:stCondLst>
                                        </p:cTn>
                                        <p:tgtEl>
                                          <p:spTgt spid="30"/>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3000"/>
                                        <p:tgtEl>
                                          <p:spTgt spid="32"/>
                                        </p:tgtEl>
                                        <p:attrNameLst>
                                          <p:attrName>ppt_x</p:attrName>
                                        </p:attrNameLst>
                                      </p:cBhvr>
                                      <p:tavLst>
                                        <p:tav tm="0">
                                          <p:val>
                                            <p:strVal val="ppt_x"/>
                                          </p:val>
                                        </p:tav>
                                        <p:tav tm="100000">
                                          <p:val>
                                            <p:strVal val="1+ppt_w/2"/>
                                          </p:val>
                                        </p:tav>
                                      </p:tavLst>
                                    </p:anim>
                                    <p:anim calcmode="lin" valueType="num">
                                      <p:cBhvr additive="base">
                                        <p:cTn id="134" dur="3000"/>
                                        <p:tgtEl>
                                          <p:spTgt spid="32"/>
                                        </p:tgtEl>
                                        <p:attrNameLst>
                                          <p:attrName>ppt_y</p:attrName>
                                        </p:attrNameLst>
                                      </p:cBhvr>
                                      <p:tavLst>
                                        <p:tav tm="0">
                                          <p:val>
                                            <p:strVal val="ppt_y"/>
                                          </p:val>
                                        </p:tav>
                                        <p:tav tm="100000">
                                          <p:val>
                                            <p:strVal val="ppt_y"/>
                                          </p:val>
                                        </p:tav>
                                      </p:tavLst>
                                    </p:anim>
                                    <p:set>
                                      <p:cBhvr>
                                        <p:cTn id="135" dur="1" fill="hold">
                                          <p:stCondLst>
                                            <p:cond delay="2999"/>
                                          </p:stCondLst>
                                        </p:cTn>
                                        <p:tgtEl>
                                          <p:spTgt spid="32"/>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19"/>
                                        </p:tgtEl>
                                        <p:attrNameLst>
                                          <p:attrName>ppt_x</p:attrName>
                                        </p:attrNameLst>
                                      </p:cBhvr>
                                      <p:tavLst>
                                        <p:tav tm="0">
                                          <p:val>
                                            <p:strVal val="ppt_x"/>
                                          </p:val>
                                        </p:tav>
                                        <p:tav tm="100000">
                                          <p:val>
                                            <p:strVal val="0-ppt_w/2"/>
                                          </p:val>
                                        </p:tav>
                                      </p:tavLst>
                                    </p:anim>
                                    <p:anim calcmode="lin" valueType="num">
                                      <p:cBhvr additive="base">
                                        <p:cTn id="138" dur="3000"/>
                                        <p:tgtEl>
                                          <p:spTgt spid="19"/>
                                        </p:tgtEl>
                                        <p:attrNameLst>
                                          <p:attrName>ppt_y</p:attrName>
                                        </p:attrNameLst>
                                      </p:cBhvr>
                                      <p:tavLst>
                                        <p:tav tm="0">
                                          <p:val>
                                            <p:strVal val="ppt_y"/>
                                          </p:val>
                                        </p:tav>
                                        <p:tav tm="100000">
                                          <p:val>
                                            <p:strVal val="ppt_y"/>
                                          </p:val>
                                        </p:tav>
                                      </p:tavLst>
                                    </p:anim>
                                    <p:set>
                                      <p:cBhvr>
                                        <p:cTn id="139" dur="1" fill="hold">
                                          <p:stCondLst>
                                            <p:cond delay="2999"/>
                                          </p:stCondLst>
                                        </p:cTn>
                                        <p:tgtEl>
                                          <p:spTgt spid="19"/>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21"/>
                                        </p:tgtEl>
                                        <p:attrNameLst>
                                          <p:attrName>ppt_x</p:attrName>
                                        </p:attrNameLst>
                                      </p:cBhvr>
                                      <p:tavLst>
                                        <p:tav tm="0">
                                          <p:val>
                                            <p:strVal val="ppt_x"/>
                                          </p:val>
                                        </p:tav>
                                        <p:tav tm="100000">
                                          <p:val>
                                            <p:strVal val="0-ppt_w/2"/>
                                          </p:val>
                                        </p:tav>
                                      </p:tavLst>
                                    </p:anim>
                                    <p:anim calcmode="lin" valueType="num">
                                      <p:cBhvr additive="base">
                                        <p:cTn id="142" dur="3000"/>
                                        <p:tgtEl>
                                          <p:spTgt spid="21"/>
                                        </p:tgtEl>
                                        <p:attrNameLst>
                                          <p:attrName>ppt_y</p:attrName>
                                        </p:attrNameLst>
                                      </p:cBhvr>
                                      <p:tavLst>
                                        <p:tav tm="0">
                                          <p:val>
                                            <p:strVal val="ppt_y"/>
                                          </p:val>
                                        </p:tav>
                                        <p:tav tm="100000">
                                          <p:val>
                                            <p:strVal val="ppt_y"/>
                                          </p:val>
                                        </p:tav>
                                      </p:tavLst>
                                    </p:anim>
                                    <p:set>
                                      <p:cBhvr>
                                        <p:cTn id="143" dur="1" fill="hold">
                                          <p:stCondLst>
                                            <p:cond delay="2999"/>
                                          </p:stCondLst>
                                        </p:cTn>
                                        <p:tgtEl>
                                          <p:spTgt spid="2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23"/>
                                        </p:tgtEl>
                                        <p:attrNameLst>
                                          <p:attrName>ppt_x</p:attrName>
                                        </p:attrNameLst>
                                      </p:cBhvr>
                                      <p:tavLst>
                                        <p:tav tm="0">
                                          <p:val>
                                            <p:strVal val="ppt_x"/>
                                          </p:val>
                                        </p:tav>
                                        <p:tav tm="100000">
                                          <p:val>
                                            <p:strVal val="0-ppt_w/2"/>
                                          </p:val>
                                        </p:tav>
                                      </p:tavLst>
                                    </p:anim>
                                    <p:anim calcmode="lin" valueType="num">
                                      <p:cBhvr additive="base">
                                        <p:cTn id="146" dur="3000"/>
                                        <p:tgtEl>
                                          <p:spTgt spid="23"/>
                                        </p:tgtEl>
                                        <p:attrNameLst>
                                          <p:attrName>ppt_y</p:attrName>
                                        </p:attrNameLst>
                                      </p:cBhvr>
                                      <p:tavLst>
                                        <p:tav tm="0">
                                          <p:val>
                                            <p:strVal val="ppt_y"/>
                                          </p:val>
                                        </p:tav>
                                        <p:tav tm="100000">
                                          <p:val>
                                            <p:strVal val="ppt_y"/>
                                          </p:val>
                                        </p:tav>
                                      </p:tavLst>
                                    </p:anim>
                                    <p:set>
                                      <p:cBhvr>
                                        <p:cTn id="147" dur="1" fill="hold">
                                          <p:stCondLst>
                                            <p:cond delay="2999"/>
                                          </p:stCondLst>
                                        </p:cTn>
                                        <p:tgtEl>
                                          <p:spTgt spid="23"/>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25"/>
                                        </p:tgtEl>
                                        <p:attrNameLst>
                                          <p:attrName>ppt_x</p:attrName>
                                        </p:attrNameLst>
                                      </p:cBhvr>
                                      <p:tavLst>
                                        <p:tav tm="0">
                                          <p:val>
                                            <p:strVal val="ppt_x"/>
                                          </p:val>
                                        </p:tav>
                                        <p:tav tm="100000">
                                          <p:val>
                                            <p:strVal val="0-ppt_w/2"/>
                                          </p:val>
                                        </p:tav>
                                      </p:tavLst>
                                    </p:anim>
                                    <p:anim calcmode="lin" valueType="num">
                                      <p:cBhvr additive="base">
                                        <p:cTn id="150" dur="3000"/>
                                        <p:tgtEl>
                                          <p:spTgt spid="25"/>
                                        </p:tgtEl>
                                        <p:attrNameLst>
                                          <p:attrName>ppt_y</p:attrName>
                                        </p:attrNameLst>
                                      </p:cBhvr>
                                      <p:tavLst>
                                        <p:tav tm="0">
                                          <p:val>
                                            <p:strVal val="ppt_y"/>
                                          </p:val>
                                        </p:tav>
                                        <p:tav tm="100000">
                                          <p:val>
                                            <p:strVal val="ppt_y"/>
                                          </p:val>
                                        </p:tav>
                                      </p:tavLst>
                                    </p:anim>
                                    <p:set>
                                      <p:cBhvr>
                                        <p:cTn id="151" dur="1" fill="hold">
                                          <p:stCondLst>
                                            <p:cond delay="2999"/>
                                          </p:stCondLst>
                                        </p:cTn>
                                        <p:tgtEl>
                                          <p:spTgt spid="25"/>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000"/>
                                        <p:tgtEl>
                                          <p:spTgt spid="27"/>
                                        </p:tgtEl>
                                        <p:attrNameLst>
                                          <p:attrName>ppt_x</p:attrName>
                                        </p:attrNameLst>
                                      </p:cBhvr>
                                      <p:tavLst>
                                        <p:tav tm="0">
                                          <p:val>
                                            <p:strVal val="ppt_x"/>
                                          </p:val>
                                        </p:tav>
                                        <p:tav tm="100000">
                                          <p:val>
                                            <p:strVal val="0-ppt_w/2"/>
                                          </p:val>
                                        </p:tav>
                                      </p:tavLst>
                                    </p:anim>
                                    <p:anim calcmode="lin" valueType="num">
                                      <p:cBhvr additive="base">
                                        <p:cTn id="154" dur="3000"/>
                                        <p:tgtEl>
                                          <p:spTgt spid="27"/>
                                        </p:tgtEl>
                                        <p:attrNameLst>
                                          <p:attrName>ppt_y</p:attrName>
                                        </p:attrNameLst>
                                      </p:cBhvr>
                                      <p:tavLst>
                                        <p:tav tm="0">
                                          <p:val>
                                            <p:strVal val="ppt_y"/>
                                          </p:val>
                                        </p:tav>
                                        <p:tav tm="100000">
                                          <p:val>
                                            <p:strVal val="ppt_y"/>
                                          </p:val>
                                        </p:tav>
                                      </p:tavLst>
                                    </p:anim>
                                    <p:set>
                                      <p:cBhvr>
                                        <p:cTn id="155" dur="1" fill="hold">
                                          <p:stCondLst>
                                            <p:cond delay="2999"/>
                                          </p:stCondLst>
                                        </p:cTn>
                                        <p:tgtEl>
                                          <p:spTgt spid="27"/>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29"/>
                                        </p:tgtEl>
                                        <p:attrNameLst>
                                          <p:attrName>ppt_x</p:attrName>
                                        </p:attrNameLst>
                                      </p:cBhvr>
                                      <p:tavLst>
                                        <p:tav tm="0">
                                          <p:val>
                                            <p:strVal val="ppt_x"/>
                                          </p:val>
                                        </p:tav>
                                        <p:tav tm="100000">
                                          <p:val>
                                            <p:strVal val="0-ppt_w/2"/>
                                          </p:val>
                                        </p:tav>
                                      </p:tavLst>
                                    </p:anim>
                                    <p:anim calcmode="lin" valueType="num">
                                      <p:cBhvr additive="base">
                                        <p:cTn id="158" dur="3000"/>
                                        <p:tgtEl>
                                          <p:spTgt spid="29"/>
                                        </p:tgtEl>
                                        <p:attrNameLst>
                                          <p:attrName>ppt_y</p:attrName>
                                        </p:attrNameLst>
                                      </p:cBhvr>
                                      <p:tavLst>
                                        <p:tav tm="0">
                                          <p:val>
                                            <p:strVal val="ppt_y"/>
                                          </p:val>
                                        </p:tav>
                                        <p:tav tm="100000">
                                          <p:val>
                                            <p:strVal val="ppt_y"/>
                                          </p:val>
                                        </p:tav>
                                      </p:tavLst>
                                    </p:anim>
                                    <p:set>
                                      <p:cBhvr>
                                        <p:cTn id="159" dur="1" fill="hold">
                                          <p:stCondLst>
                                            <p:cond delay="2999"/>
                                          </p:stCondLst>
                                        </p:cTn>
                                        <p:tgtEl>
                                          <p:spTgt spid="29"/>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31"/>
                                        </p:tgtEl>
                                        <p:attrNameLst>
                                          <p:attrName>ppt_x</p:attrName>
                                        </p:attrNameLst>
                                      </p:cBhvr>
                                      <p:tavLst>
                                        <p:tav tm="0">
                                          <p:val>
                                            <p:strVal val="ppt_x"/>
                                          </p:val>
                                        </p:tav>
                                        <p:tav tm="100000">
                                          <p:val>
                                            <p:strVal val="0-ppt_w/2"/>
                                          </p:val>
                                        </p:tav>
                                      </p:tavLst>
                                    </p:anim>
                                    <p:anim calcmode="lin" valueType="num">
                                      <p:cBhvr additive="base">
                                        <p:cTn id="162" dur="3000"/>
                                        <p:tgtEl>
                                          <p:spTgt spid="31"/>
                                        </p:tgtEl>
                                        <p:attrNameLst>
                                          <p:attrName>ppt_y</p:attrName>
                                        </p:attrNameLst>
                                      </p:cBhvr>
                                      <p:tavLst>
                                        <p:tav tm="0">
                                          <p:val>
                                            <p:strVal val="ppt_y"/>
                                          </p:val>
                                        </p:tav>
                                        <p:tav tm="100000">
                                          <p:val>
                                            <p:strVal val="ppt_y"/>
                                          </p:val>
                                        </p:tav>
                                      </p:tavLst>
                                    </p:anim>
                                    <p:set>
                                      <p:cBhvr>
                                        <p:cTn id="163" dur="1" fill="hold">
                                          <p:stCondLst>
                                            <p:cond delay="2999"/>
                                          </p:stCondLst>
                                        </p:cTn>
                                        <p:tgtEl>
                                          <p:spTgt spid="31"/>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33"/>
                                        </p:tgtEl>
                                        <p:attrNameLst>
                                          <p:attrName>ppt_x</p:attrName>
                                        </p:attrNameLst>
                                      </p:cBhvr>
                                      <p:tavLst>
                                        <p:tav tm="0">
                                          <p:val>
                                            <p:strVal val="ppt_x"/>
                                          </p:val>
                                        </p:tav>
                                        <p:tav tm="100000">
                                          <p:val>
                                            <p:strVal val="0-ppt_w/2"/>
                                          </p:val>
                                        </p:tav>
                                      </p:tavLst>
                                    </p:anim>
                                    <p:anim calcmode="lin" valueType="num">
                                      <p:cBhvr additive="base">
                                        <p:cTn id="166" dur="3000"/>
                                        <p:tgtEl>
                                          <p:spTgt spid="33"/>
                                        </p:tgtEl>
                                        <p:attrNameLst>
                                          <p:attrName>ppt_y</p:attrName>
                                        </p:attrNameLst>
                                      </p:cBhvr>
                                      <p:tavLst>
                                        <p:tav tm="0">
                                          <p:val>
                                            <p:strVal val="ppt_y"/>
                                          </p:val>
                                        </p:tav>
                                        <p:tav tm="100000">
                                          <p:val>
                                            <p:strVal val="ppt_y"/>
                                          </p:val>
                                        </p:tav>
                                      </p:tavLst>
                                    </p:anim>
                                    <p:set>
                                      <p:cBhvr>
                                        <p:cTn id="167" dur="1" fill="hold">
                                          <p:stCondLst>
                                            <p:cond delay="2999"/>
                                          </p:stCondLst>
                                        </p:cTn>
                                        <p:tgtEl>
                                          <p:spTgt spid="33"/>
                                        </p:tgtEl>
                                        <p:attrNameLst>
                                          <p:attrName>style.visibility</p:attrName>
                                        </p:attrNameLst>
                                      </p:cBhvr>
                                      <p:to>
                                        <p:strVal val="hidden"/>
                                      </p:to>
                                    </p:set>
                                  </p:childTnLst>
                                </p:cTn>
                              </p:par>
                              <p:par>
                                <p:cTn id="168" presetID="17" presetClass="entr" presetSubtype="10"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3000" fill="hold"/>
                                        <p:tgtEl>
                                          <p:spTgt spid="2"/>
                                        </p:tgtEl>
                                        <p:attrNameLst>
                                          <p:attrName>ppt_w</p:attrName>
                                        </p:attrNameLst>
                                      </p:cBhvr>
                                      <p:tavLst>
                                        <p:tav tm="0">
                                          <p:val>
                                            <p:fltVal val="0"/>
                                          </p:val>
                                        </p:tav>
                                        <p:tav tm="100000">
                                          <p:val>
                                            <p:strVal val="#ppt_w"/>
                                          </p:val>
                                        </p:tav>
                                      </p:tavLst>
                                    </p:anim>
                                    <p:anim calcmode="lin" valueType="num">
                                      <p:cBhvr>
                                        <p:cTn id="171"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aziatka-model-poza-plate-shliapa-sad-park-kusty-tsvety-gorte_1920x12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inta perforada"/>
          <p:cNvSpPr/>
          <p:nvPr/>
        </p:nvSpPr>
        <p:spPr>
          <a:xfrm>
            <a:off x="0" y="571486"/>
            <a:ext cx="4572000" cy="3714776"/>
          </a:xfrm>
          <a:prstGeom prst="flowChartPunchedTape">
            <a:avLst/>
          </a:prstGeom>
          <a:blipFill dpi="0" rotWithShape="1">
            <a:blip r:embed="rId3">
              <a:duotone>
                <a:prstClr val="black"/>
                <a:schemeClr val="accent4">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inta perforada"/>
          <p:cNvSpPr/>
          <p:nvPr/>
        </p:nvSpPr>
        <p:spPr>
          <a:xfrm flipH="1">
            <a:off x="4572000" y="571486"/>
            <a:ext cx="4572000" cy="3714776"/>
          </a:xfrm>
          <a:prstGeom prst="flowChartPunchedTape">
            <a:avLst/>
          </a:prstGeom>
          <a:blipFill dpi="0" rotWithShape="1">
            <a:blip r:embed="rId3">
              <a:duotone>
                <a:prstClr val="black"/>
                <a:schemeClr val="accent4">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5000"/>
                                        <p:tgtEl>
                                          <p:spTgt spid="4"/>
                                        </p:tgtEl>
                                        <p:attrNameLst>
                                          <p:attrName>ppt_x</p:attrName>
                                        </p:attrNameLst>
                                      </p:cBhvr>
                                      <p:tavLst>
                                        <p:tav tm="0">
                                          <p:val>
                                            <p:strVal val="ppt_x"/>
                                          </p:val>
                                        </p:tav>
                                        <p:tav tm="100000">
                                          <p:val>
                                            <p:strVal val="ppt_x+ppt_w/2"/>
                                          </p:val>
                                        </p:tav>
                                      </p:tavLst>
                                    </p:anim>
                                    <p:anim calcmode="lin" valueType="num">
                                      <p:cBhvr>
                                        <p:cTn id="15" dur="5000"/>
                                        <p:tgtEl>
                                          <p:spTgt spid="4"/>
                                        </p:tgtEl>
                                        <p:attrNameLst>
                                          <p:attrName>ppt_y</p:attrName>
                                        </p:attrNameLst>
                                      </p:cBhvr>
                                      <p:tavLst>
                                        <p:tav tm="0">
                                          <p:val>
                                            <p:strVal val="ppt_y"/>
                                          </p:val>
                                        </p:tav>
                                        <p:tav tm="100000">
                                          <p:val>
                                            <p:strVal val="ppt_y"/>
                                          </p:val>
                                        </p:tav>
                                      </p:tavLst>
                                    </p:anim>
                                    <p:anim calcmode="lin" valueType="num">
                                      <p:cBhvr>
                                        <p:cTn id="16" dur="5000"/>
                                        <p:tgtEl>
                                          <p:spTgt spid="4"/>
                                        </p:tgtEl>
                                        <p:attrNameLst>
                                          <p:attrName>ppt_w</p:attrName>
                                        </p:attrNameLst>
                                      </p:cBhvr>
                                      <p:tavLst>
                                        <p:tav tm="0">
                                          <p:val>
                                            <p:strVal val="ppt_w"/>
                                          </p:val>
                                        </p:tav>
                                        <p:tav tm="100000">
                                          <p:val>
                                            <p:fltVal val="0"/>
                                          </p:val>
                                        </p:tav>
                                      </p:tavLst>
                                    </p:anim>
                                    <p:anim calcmode="lin" valueType="num">
                                      <p:cBhvr>
                                        <p:cTn id="17" dur="5000"/>
                                        <p:tgtEl>
                                          <p:spTgt spid="4"/>
                                        </p:tgtEl>
                                        <p:attrNameLst>
                                          <p:attrName>ppt_h</p:attrName>
                                        </p:attrNameLst>
                                      </p:cBhvr>
                                      <p:tavLst>
                                        <p:tav tm="0">
                                          <p:val>
                                            <p:strVal val="ppt_h"/>
                                          </p:val>
                                        </p:tav>
                                        <p:tav tm="100000">
                                          <p:val>
                                            <p:strVal val="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fltVal val="0"/>
                                          </p:val>
                                        </p:tav>
                                        <p:tav tm="100000">
                                          <p:val>
                                            <p:strVal val="#ppt_w"/>
                                          </p:val>
                                        </p:tav>
                                      </p:tavLst>
                                    </p:anim>
                                    <p:anim calcmode="lin" valueType="num">
                                      <p:cBhvr>
                                        <p:cTn id="22"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1928794" y="1714494"/>
            <a:ext cx="5500726" cy="1077218"/>
          </a:xfrm>
          <a:prstGeom prst="rect">
            <a:avLst/>
          </a:prstGeom>
          <a:noFill/>
        </p:spPr>
        <p:txBody>
          <a:bodyPr wrap="square" rtlCol="0">
            <a:spAutoFit/>
          </a:bodyPr>
          <a:lstStyle/>
          <a:p>
            <a:pPr algn="ctr"/>
            <a:r>
              <a:rPr lang="es-PE" sz="1600" dirty="0" smtClean="0">
                <a:solidFill>
                  <a:srgbClr val="CCCCFF"/>
                </a:solidFill>
                <a:effectLst>
                  <a:outerShdw blurRad="38100" dist="38100" dir="2700000" algn="tl">
                    <a:srgbClr val="000000">
                      <a:alpha val="43137"/>
                    </a:srgbClr>
                  </a:outerShdw>
                </a:effectLst>
              </a:rPr>
              <a:t>La idea esencial es tratar de ver las dificultades como oportunidades. Los obstáculos pueden ayudar a sacar lo mejor de ti, porque la perseverancia es clave, pero </a:t>
            </a:r>
            <a:r>
              <a:rPr lang="es-PE" sz="1600" b="1" dirty="0" smtClean="0">
                <a:solidFill>
                  <a:srgbClr val="CCCCFF"/>
                </a:solidFill>
                <a:effectLst>
                  <a:outerShdw blurRad="38100" dist="38100" dir="2700000" algn="tl">
                    <a:srgbClr val="000000">
                      <a:alpha val="43137"/>
                    </a:srgbClr>
                  </a:outerShdw>
                </a:effectLst>
              </a:rPr>
              <a:t>el</a:t>
            </a:r>
            <a:r>
              <a:rPr lang="es-PE" sz="1600" dirty="0" smtClean="0">
                <a:solidFill>
                  <a:srgbClr val="CCCCFF"/>
                </a:solidFill>
                <a:effectLst>
                  <a:outerShdw blurRad="38100" dist="38100" dir="2700000" algn="tl">
                    <a:srgbClr val="000000">
                      <a:alpha val="43137"/>
                    </a:srgbClr>
                  </a:outerShdw>
                </a:effectLst>
              </a:rPr>
              <a:t> </a:t>
            </a:r>
            <a:r>
              <a:rPr lang="es-PE" sz="1600" b="1" dirty="0" smtClean="0">
                <a:solidFill>
                  <a:srgbClr val="CCCCFF"/>
                </a:solidFill>
                <a:effectLst>
                  <a:outerShdw blurRad="38100" dist="38100" dir="2700000" algn="tl">
                    <a:srgbClr val="000000">
                      <a:alpha val="43137"/>
                    </a:srgbClr>
                  </a:outerShdw>
                </a:effectLst>
              </a:rPr>
              <a:t>esfuerzo </a:t>
            </a:r>
            <a:r>
              <a:rPr lang="es-PE" sz="1600" b="1" dirty="0" smtClean="0">
                <a:solidFill>
                  <a:srgbClr val="CCCCFF"/>
                </a:solidFill>
                <a:effectLst>
                  <a:outerShdw blurRad="38100" dist="38100" dir="2700000" algn="tl">
                    <a:srgbClr val="000000">
                      <a:alpha val="43137"/>
                    </a:srgbClr>
                  </a:outerShdw>
                </a:effectLst>
              </a:rPr>
              <a:t>es  el </a:t>
            </a:r>
            <a:r>
              <a:rPr lang="es-PE" sz="1600" b="1" dirty="0" smtClean="0">
                <a:solidFill>
                  <a:srgbClr val="CCCCFF"/>
                </a:solidFill>
                <a:effectLst>
                  <a:outerShdw blurRad="38100" dist="38100" dir="2700000" algn="tl">
                    <a:srgbClr val="000000">
                      <a:alpha val="43137"/>
                    </a:srgbClr>
                  </a:outerShdw>
                </a:effectLst>
              </a:rPr>
              <a:t>arma secreta </a:t>
            </a:r>
            <a:r>
              <a:rPr lang="es-PE" sz="1600" b="1" dirty="0" smtClean="0">
                <a:solidFill>
                  <a:srgbClr val="CCCCFF"/>
                </a:solidFill>
                <a:effectLst>
                  <a:outerShdw blurRad="38100" dist="38100" dir="2700000" algn="tl">
                    <a:srgbClr val="000000">
                      <a:alpha val="43137"/>
                    </a:srgbClr>
                  </a:outerShdw>
                </a:effectLst>
              </a:rPr>
              <a:t> que segura tu éxito</a:t>
            </a:r>
            <a:r>
              <a:rPr lang="es-PE" sz="1600" b="1" dirty="0" smtClean="0">
                <a:solidFill>
                  <a:srgbClr val="CCCCFF"/>
                </a:solidFill>
                <a:effectLst>
                  <a:outerShdw blurRad="38100" dist="38100" dir="2700000" algn="tl">
                    <a:srgbClr val="000000">
                      <a:alpha val="43137"/>
                    </a:srgbClr>
                  </a:outerShdw>
                </a:effectLst>
              </a:rPr>
              <a:t>. </a:t>
            </a:r>
            <a:endParaRPr lang="es-PE" sz="1600" dirty="0">
              <a:solidFill>
                <a:srgbClr val="CCCCFF"/>
              </a:solidFill>
              <a:effectLst>
                <a:outerShdw blurRad="38100" dist="38100" dir="2700000" algn="tl">
                  <a:srgbClr val="000000">
                    <a:alpha val="43137"/>
                  </a:srgbClr>
                </a:outerShdw>
              </a:effectLst>
            </a:endParaRPr>
          </a:p>
        </p:txBody>
      </p:sp>
      <p:sp>
        <p:nvSpPr>
          <p:cNvPr id="4" name="3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devushka-aziatka-dozhd-bryzgi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8" name="7 Luna"/>
          <p:cNvSpPr/>
          <p:nvPr/>
        </p:nvSpPr>
        <p:spPr>
          <a:xfrm>
            <a:off x="6715140" y="214296"/>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71438" y="285734"/>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571536" y="285734"/>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215206" y="214296"/>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1178711" y="285734"/>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7858148" y="214296"/>
            <a:ext cx="2607439" cy="4572032"/>
          </a:xfrm>
          <a:prstGeom prst="moon">
            <a:avLst>
              <a:gd name="adj" fmla="val 13508"/>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714348" y="285734"/>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6143636" y="214296"/>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a:off x="1357290" y="285734"/>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5500694" y="214296"/>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2000232" y="285734"/>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4929190" y="214296"/>
            <a:ext cx="2500298" cy="4572032"/>
          </a:xfrm>
          <a:prstGeom prst="moon">
            <a:avLst>
              <a:gd name="adj" fmla="val 15353"/>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54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714544" y="-428646"/>
            <a:ext cx="12715964"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3" presetClass="entr" presetSubtype="1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blinds(horizontal)">
                                      <p:cBhvr>
                                        <p:cTn id="9" dur="3000"/>
                                        <p:tgtEl>
                                          <p:spTgt spid="9"/>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3000"/>
                                        <p:tgtEl>
                                          <p:spTgt spid="10"/>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linds(horizontal)">
                                      <p:cBhvr>
                                        <p:cTn id="15" dur="3000"/>
                                        <p:tgtEl>
                                          <p:spTgt spid="12"/>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blinds(horizontal)">
                                      <p:cBhvr>
                                        <p:cTn id="18" dur="3000"/>
                                        <p:tgtEl>
                                          <p:spTgt spid="14"/>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blinds(horizontal)">
                                      <p:cBhvr>
                                        <p:cTn id="21" dur="3000"/>
                                        <p:tgtEl>
                                          <p:spTgt spid="1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blinds(horizontal)">
                                      <p:cBhvr>
                                        <p:cTn id="24" dur="3000"/>
                                        <p:tgtEl>
                                          <p:spTgt spid="1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3000"/>
                                        <p:tgtEl>
                                          <p:spTgt spid="8"/>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3000"/>
                                        <p:tgtEl>
                                          <p:spTgt spid="11"/>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linds(horizontal)">
                                      <p:cBhvr>
                                        <p:cTn id="33" dur="3000"/>
                                        <p:tgtEl>
                                          <p:spTgt spid="15"/>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blinds(horizontal)">
                                      <p:cBhvr>
                                        <p:cTn id="36" dur="3000"/>
                                        <p:tgtEl>
                                          <p:spTgt spid="17"/>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blinds(horizontal)">
                                      <p:cBhvr>
                                        <p:cTn id="39" dur="3000"/>
                                        <p:tgtEl>
                                          <p:spTgt spid="19"/>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linds(horizontal)">
                                      <p:cBhvr>
                                        <p:cTn id="42" dur="3000"/>
                                        <p:tgtEl>
                                          <p:spTgt spid="13"/>
                                        </p:tgtEl>
                                      </p:cBhvr>
                                    </p:animEffect>
                                  </p:childTnLst>
                                </p:cTn>
                              </p:par>
                              <p:par>
                                <p:cTn id="43" presetID="2" presetClass="entr" presetSubtype="2"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1+#ppt_w/2"/>
                                          </p:val>
                                        </p:tav>
                                        <p:tav tm="100000">
                                          <p:val>
                                            <p:strVal val="#ppt_x"/>
                                          </p:val>
                                        </p:tav>
                                      </p:tavLst>
                                    </p:anim>
                                    <p:anim calcmode="lin" valueType="num">
                                      <p:cBhvr additive="base">
                                        <p:cTn id="46" dur="3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1+#ppt_w/2"/>
                                          </p:val>
                                        </p:tav>
                                        <p:tav tm="100000">
                                          <p:val>
                                            <p:strVal val="#ppt_x"/>
                                          </p:val>
                                        </p:tav>
                                      </p:tavLst>
                                    </p:anim>
                                    <p:anim calcmode="lin" valueType="num">
                                      <p:cBhvr additive="base">
                                        <p:cTn id="50" dur="3000" fill="hold"/>
                                        <p:tgtEl>
                                          <p:spTgt spid="10"/>
                                        </p:tgtEl>
                                        <p:attrNameLst>
                                          <p:attrName>ppt_y</p:attrName>
                                        </p:attrNameLst>
                                      </p:cBhvr>
                                      <p:tavLst>
                                        <p:tav tm="0">
                                          <p:val>
                                            <p:strVal val="#ppt_y"/>
                                          </p:val>
                                        </p:tav>
                                        <p:tav tm="100000">
                                          <p:val>
                                            <p:strVal val="#ppt_y"/>
                                          </p:val>
                                        </p:tav>
                                      </p:tavLst>
                                    </p:anim>
                                  </p:childTnLst>
                                </p:cTn>
                              </p:par>
                              <p:par>
                                <p:cTn id="51" presetID="2" presetClass="entr" presetSubtype="2" fill="hold" grpId="1"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3000" fill="hold"/>
                                        <p:tgtEl>
                                          <p:spTgt spid="12"/>
                                        </p:tgtEl>
                                        <p:attrNameLst>
                                          <p:attrName>ppt_x</p:attrName>
                                        </p:attrNameLst>
                                      </p:cBhvr>
                                      <p:tavLst>
                                        <p:tav tm="0">
                                          <p:val>
                                            <p:strVal val="1+#ppt_w/2"/>
                                          </p:val>
                                        </p:tav>
                                        <p:tav tm="100000">
                                          <p:val>
                                            <p:strVal val="#ppt_x"/>
                                          </p:val>
                                        </p:tav>
                                      </p:tavLst>
                                    </p:anim>
                                    <p:anim calcmode="lin" valueType="num">
                                      <p:cBhvr additive="base">
                                        <p:cTn id="54" dur="3000" fill="hold"/>
                                        <p:tgtEl>
                                          <p:spTgt spid="12"/>
                                        </p:tgtEl>
                                        <p:attrNameLst>
                                          <p:attrName>ppt_y</p:attrName>
                                        </p:attrNameLst>
                                      </p:cBhvr>
                                      <p:tavLst>
                                        <p:tav tm="0">
                                          <p:val>
                                            <p:strVal val="#ppt_y"/>
                                          </p:val>
                                        </p:tav>
                                        <p:tav tm="100000">
                                          <p:val>
                                            <p:strVal val="#ppt_y"/>
                                          </p:val>
                                        </p:tav>
                                      </p:tavLst>
                                    </p:anim>
                                  </p:childTnLst>
                                </p:cTn>
                              </p:par>
                              <p:par>
                                <p:cTn id="55" presetID="2" presetClass="entr" presetSubtype="2" fill="hold" grpId="1"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3000" fill="hold"/>
                                        <p:tgtEl>
                                          <p:spTgt spid="14"/>
                                        </p:tgtEl>
                                        <p:attrNameLst>
                                          <p:attrName>ppt_x</p:attrName>
                                        </p:attrNameLst>
                                      </p:cBhvr>
                                      <p:tavLst>
                                        <p:tav tm="0">
                                          <p:val>
                                            <p:strVal val="1+#ppt_w/2"/>
                                          </p:val>
                                        </p:tav>
                                        <p:tav tm="100000">
                                          <p:val>
                                            <p:strVal val="#ppt_x"/>
                                          </p:val>
                                        </p:tav>
                                      </p:tavLst>
                                    </p:anim>
                                    <p:anim calcmode="lin" valueType="num">
                                      <p:cBhvr additive="base">
                                        <p:cTn id="58" dur="3000" fill="hold"/>
                                        <p:tgtEl>
                                          <p:spTgt spid="14"/>
                                        </p:tgtEl>
                                        <p:attrNameLst>
                                          <p:attrName>ppt_y</p:attrName>
                                        </p:attrNameLst>
                                      </p:cBhvr>
                                      <p:tavLst>
                                        <p:tav tm="0">
                                          <p:val>
                                            <p:strVal val="#ppt_y"/>
                                          </p:val>
                                        </p:tav>
                                        <p:tav tm="100000">
                                          <p:val>
                                            <p:strVal val="#ppt_y"/>
                                          </p:val>
                                        </p:tav>
                                      </p:tavLst>
                                    </p:anim>
                                  </p:childTnLst>
                                </p:cTn>
                              </p:par>
                              <p:par>
                                <p:cTn id="59" presetID="2" presetClass="entr" presetSubtype="2" fill="hold" grpId="1"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1+#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1"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1+#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3000" fill="hold"/>
                                        <p:tgtEl>
                                          <p:spTgt spid="8"/>
                                        </p:tgtEl>
                                        <p:attrNameLst>
                                          <p:attrName>ppt_x</p:attrName>
                                        </p:attrNameLst>
                                      </p:cBhvr>
                                      <p:tavLst>
                                        <p:tav tm="0">
                                          <p:val>
                                            <p:strVal val="0-#ppt_w/2"/>
                                          </p:val>
                                        </p:tav>
                                        <p:tav tm="100000">
                                          <p:val>
                                            <p:strVal val="#ppt_x"/>
                                          </p:val>
                                        </p:tav>
                                      </p:tavLst>
                                    </p:anim>
                                    <p:anim calcmode="lin" valueType="num">
                                      <p:cBhvr additive="base">
                                        <p:cTn id="70" dur="3000" fill="hold"/>
                                        <p:tgtEl>
                                          <p:spTgt spid="8"/>
                                        </p:tgtEl>
                                        <p:attrNameLst>
                                          <p:attrName>ppt_y</p:attrName>
                                        </p:attrNameLst>
                                      </p:cBhvr>
                                      <p:tavLst>
                                        <p:tav tm="0">
                                          <p:val>
                                            <p:strVal val="#ppt_y"/>
                                          </p:val>
                                        </p:tav>
                                        <p:tav tm="100000">
                                          <p:val>
                                            <p:strVal val="#ppt_y"/>
                                          </p:val>
                                        </p:tav>
                                      </p:tavLst>
                                    </p:anim>
                                  </p:childTnLst>
                                </p:cTn>
                              </p:par>
                              <p:par>
                                <p:cTn id="71" presetID="2" presetClass="entr" presetSubtype="8"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0-#ppt_w/2"/>
                                          </p:val>
                                        </p:tav>
                                        <p:tav tm="100000">
                                          <p:val>
                                            <p:strVal val="#ppt_x"/>
                                          </p:val>
                                        </p:tav>
                                      </p:tavLst>
                                    </p:anim>
                                    <p:anim calcmode="lin" valueType="num">
                                      <p:cBhvr additive="base">
                                        <p:cTn id="74" dur="3000" fill="hold"/>
                                        <p:tgtEl>
                                          <p:spTgt spid="11"/>
                                        </p:tgtEl>
                                        <p:attrNameLst>
                                          <p:attrName>ppt_y</p:attrName>
                                        </p:attrNameLst>
                                      </p:cBhvr>
                                      <p:tavLst>
                                        <p:tav tm="0">
                                          <p:val>
                                            <p:strVal val="#ppt_y"/>
                                          </p:val>
                                        </p:tav>
                                        <p:tav tm="100000">
                                          <p:val>
                                            <p:strVal val="#ppt_y"/>
                                          </p:val>
                                        </p:tav>
                                      </p:tavLst>
                                    </p:anim>
                                  </p:childTnLst>
                                </p:cTn>
                              </p:par>
                              <p:par>
                                <p:cTn id="75" presetID="2" presetClass="entr" presetSubtype="8" fill="hold" grpId="1"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3000" fill="hold"/>
                                        <p:tgtEl>
                                          <p:spTgt spid="13"/>
                                        </p:tgtEl>
                                        <p:attrNameLst>
                                          <p:attrName>ppt_x</p:attrName>
                                        </p:attrNameLst>
                                      </p:cBhvr>
                                      <p:tavLst>
                                        <p:tav tm="0">
                                          <p:val>
                                            <p:strVal val="0-#ppt_w/2"/>
                                          </p:val>
                                        </p:tav>
                                        <p:tav tm="100000">
                                          <p:val>
                                            <p:strVal val="#ppt_x"/>
                                          </p:val>
                                        </p:tav>
                                      </p:tavLst>
                                    </p:anim>
                                    <p:anim calcmode="lin" valueType="num">
                                      <p:cBhvr additive="base">
                                        <p:cTn id="78" dur="3000" fill="hold"/>
                                        <p:tgtEl>
                                          <p:spTgt spid="13"/>
                                        </p:tgtEl>
                                        <p:attrNameLst>
                                          <p:attrName>ppt_y</p:attrName>
                                        </p:attrNameLst>
                                      </p:cBhvr>
                                      <p:tavLst>
                                        <p:tav tm="0">
                                          <p:val>
                                            <p:strVal val="#ppt_y"/>
                                          </p:val>
                                        </p:tav>
                                        <p:tav tm="100000">
                                          <p:val>
                                            <p:strVal val="#ppt_y"/>
                                          </p:val>
                                        </p:tav>
                                      </p:tavLst>
                                    </p:anim>
                                  </p:childTnLst>
                                </p:cTn>
                              </p:par>
                              <p:par>
                                <p:cTn id="79" presetID="2" presetClass="entr" presetSubtype="8"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3000" fill="hold"/>
                                        <p:tgtEl>
                                          <p:spTgt spid="15"/>
                                        </p:tgtEl>
                                        <p:attrNameLst>
                                          <p:attrName>ppt_x</p:attrName>
                                        </p:attrNameLst>
                                      </p:cBhvr>
                                      <p:tavLst>
                                        <p:tav tm="0">
                                          <p:val>
                                            <p:strVal val="0-#ppt_w/2"/>
                                          </p:val>
                                        </p:tav>
                                        <p:tav tm="100000">
                                          <p:val>
                                            <p:strVal val="#ppt_x"/>
                                          </p:val>
                                        </p:tav>
                                      </p:tavLst>
                                    </p:anim>
                                    <p:anim calcmode="lin" valueType="num">
                                      <p:cBhvr additive="base">
                                        <p:cTn id="82" dur="3000" fill="hold"/>
                                        <p:tgtEl>
                                          <p:spTgt spid="15"/>
                                        </p:tgtEl>
                                        <p:attrNameLst>
                                          <p:attrName>ppt_y</p:attrName>
                                        </p:attrNameLst>
                                      </p:cBhvr>
                                      <p:tavLst>
                                        <p:tav tm="0">
                                          <p:val>
                                            <p:strVal val="#ppt_y"/>
                                          </p:val>
                                        </p:tav>
                                        <p:tav tm="100000">
                                          <p:val>
                                            <p:strVal val="#ppt_y"/>
                                          </p:val>
                                        </p:tav>
                                      </p:tavLst>
                                    </p:anim>
                                  </p:childTnLst>
                                </p:cTn>
                              </p:par>
                              <p:par>
                                <p:cTn id="83" presetID="2" presetClass="entr" presetSubtype="8" fill="hold" grpId="1"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3000" fill="hold"/>
                                        <p:tgtEl>
                                          <p:spTgt spid="17"/>
                                        </p:tgtEl>
                                        <p:attrNameLst>
                                          <p:attrName>ppt_x</p:attrName>
                                        </p:attrNameLst>
                                      </p:cBhvr>
                                      <p:tavLst>
                                        <p:tav tm="0">
                                          <p:val>
                                            <p:strVal val="0-#ppt_w/2"/>
                                          </p:val>
                                        </p:tav>
                                        <p:tav tm="100000">
                                          <p:val>
                                            <p:strVal val="#ppt_x"/>
                                          </p:val>
                                        </p:tav>
                                      </p:tavLst>
                                    </p:anim>
                                    <p:anim calcmode="lin" valueType="num">
                                      <p:cBhvr additive="base">
                                        <p:cTn id="86" dur="3000" fill="hold"/>
                                        <p:tgtEl>
                                          <p:spTgt spid="17"/>
                                        </p:tgtEl>
                                        <p:attrNameLst>
                                          <p:attrName>ppt_y</p:attrName>
                                        </p:attrNameLst>
                                      </p:cBhvr>
                                      <p:tavLst>
                                        <p:tav tm="0">
                                          <p:val>
                                            <p:strVal val="#ppt_y"/>
                                          </p:val>
                                        </p:tav>
                                        <p:tav tm="100000">
                                          <p:val>
                                            <p:strVal val="#ppt_y"/>
                                          </p:val>
                                        </p:tav>
                                      </p:tavLst>
                                    </p:anim>
                                  </p:childTnLst>
                                </p:cTn>
                              </p:par>
                              <p:par>
                                <p:cTn id="87" presetID="2" presetClass="entr" presetSubtype="8" fill="hold" grpId="1"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3000" fill="hold"/>
                                        <p:tgtEl>
                                          <p:spTgt spid="19"/>
                                        </p:tgtEl>
                                        <p:attrNameLst>
                                          <p:attrName>ppt_x</p:attrName>
                                        </p:attrNameLst>
                                      </p:cBhvr>
                                      <p:tavLst>
                                        <p:tav tm="0">
                                          <p:val>
                                            <p:strVal val="0-#ppt_w/2"/>
                                          </p:val>
                                        </p:tav>
                                        <p:tav tm="100000">
                                          <p:val>
                                            <p:strVal val="#ppt_x"/>
                                          </p:val>
                                        </p:tav>
                                      </p:tavLst>
                                    </p:anim>
                                    <p:anim calcmode="lin" valueType="num">
                                      <p:cBhvr additive="base">
                                        <p:cTn id="90" dur="3000" fill="hold"/>
                                        <p:tgtEl>
                                          <p:spTgt spid="19"/>
                                        </p:tgtEl>
                                        <p:attrNameLst>
                                          <p:attrName>ppt_y</p:attrName>
                                        </p:attrNameLst>
                                      </p:cBhvr>
                                      <p:tavLst>
                                        <p:tav tm="0">
                                          <p:val>
                                            <p:strVal val="#ppt_y"/>
                                          </p:val>
                                        </p:tav>
                                        <p:tav tm="100000">
                                          <p:val>
                                            <p:strVal val="#ppt_y"/>
                                          </p:val>
                                        </p:tav>
                                      </p:tavLst>
                                    </p:anim>
                                  </p:childTnLst>
                                </p:cTn>
                              </p:par>
                              <p:par>
                                <p:cTn id="91" presetID="8" presetClass="emph" presetSubtype="0" fill="hold" grpId="2"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8"/>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1"/>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5"/>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19"/>
                                        </p:tgtEl>
                                        <p:attrNameLst>
                                          <p:attrName>r</p:attrName>
                                        </p:attrNameLst>
                                      </p:cBhvr>
                                    </p:animRot>
                                  </p:childTnLst>
                                </p:cTn>
                              </p:par>
                            </p:childTnLst>
                          </p:cTn>
                        </p:par>
                        <p:par>
                          <p:cTn id="115" fill="hold">
                            <p:stCondLst>
                              <p:cond delay="3000"/>
                            </p:stCondLst>
                            <p:childTnLst>
                              <p:par>
                                <p:cTn id="116" presetID="2" presetClass="exit" presetSubtype="2" fill="hold" grpId="3" nodeType="after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1+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1+ppt_w/2"/>
                                          </p:val>
                                        </p:tav>
                                      </p:tavLst>
                                    </p:anim>
                                    <p:anim calcmode="lin" valueType="num">
                                      <p:cBhvr additive="base">
                                        <p:cTn id="122" dur="3000"/>
                                        <p:tgtEl>
                                          <p:spTgt spid="10"/>
                                        </p:tgtEl>
                                        <p:attrNameLst>
                                          <p:attrName>ppt_y</p:attrName>
                                        </p:attrNameLst>
                                      </p:cBhvr>
                                      <p:tavLst>
                                        <p:tav tm="0">
                                          <p:val>
                                            <p:strVal val="ppt_y"/>
                                          </p:val>
                                        </p:tav>
                                        <p:tav tm="100000">
                                          <p:val>
                                            <p:strVal val="ppt_y"/>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ppt_y"/>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3000"/>
                                        <p:tgtEl>
                                          <p:spTgt spid="14"/>
                                        </p:tgtEl>
                                        <p:attrNameLst>
                                          <p:attrName>ppt_x</p:attrName>
                                        </p:attrNameLst>
                                      </p:cBhvr>
                                      <p:tavLst>
                                        <p:tav tm="0">
                                          <p:val>
                                            <p:strVal val="ppt_x"/>
                                          </p:val>
                                        </p:tav>
                                        <p:tav tm="100000">
                                          <p:val>
                                            <p:strVal val="1+ppt_w/2"/>
                                          </p:val>
                                        </p:tav>
                                      </p:tavLst>
                                    </p:anim>
                                    <p:anim calcmode="lin" valueType="num">
                                      <p:cBhvr additive="base">
                                        <p:cTn id="130" dur="3000"/>
                                        <p:tgtEl>
                                          <p:spTgt spid="14"/>
                                        </p:tgtEl>
                                        <p:attrNameLst>
                                          <p:attrName>ppt_y</p:attrName>
                                        </p:attrNameLst>
                                      </p:cBhvr>
                                      <p:tavLst>
                                        <p:tav tm="0">
                                          <p:val>
                                            <p:strVal val="ppt_y"/>
                                          </p:val>
                                        </p:tav>
                                        <p:tav tm="100000">
                                          <p:val>
                                            <p:strVal val="ppt_y"/>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3000"/>
                                        <p:tgtEl>
                                          <p:spTgt spid="16"/>
                                        </p:tgtEl>
                                        <p:attrNameLst>
                                          <p:attrName>ppt_x</p:attrName>
                                        </p:attrNameLst>
                                      </p:cBhvr>
                                      <p:tavLst>
                                        <p:tav tm="0">
                                          <p:val>
                                            <p:strVal val="ppt_x"/>
                                          </p:val>
                                        </p:tav>
                                        <p:tav tm="100000">
                                          <p:val>
                                            <p:strVal val="1+ppt_w/2"/>
                                          </p:val>
                                        </p:tav>
                                      </p:tavLst>
                                    </p:anim>
                                    <p:anim calcmode="lin" valueType="num">
                                      <p:cBhvr additive="base">
                                        <p:cTn id="134" dur="3000"/>
                                        <p:tgtEl>
                                          <p:spTgt spid="16"/>
                                        </p:tgtEl>
                                        <p:attrNameLst>
                                          <p:attrName>ppt_y</p:attrName>
                                        </p:attrNameLst>
                                      </p:cBhvr>
                                      <p:tavLst>
                                        <p:tav tm="0">
                                          <p:val>
                                            <p:strVal val="ppt_y"/>
                                          </p:val>
                                        </p:tav>
                                        <p:tav tm="100000">
                                          <p:val>
                                            <p:strVal val="ppt_y"/>
                                          </p:val>
                                        </p:tav>
                                      </p:tavLst>
                                    </p:anim>
                                    <p:set>
                                      <p:cBhvr>
                                        <p:cTn id="135" dur="1" fill="hold">
                                          <p:stCondLst>
                                            <p:cond delay="2999"/>
                                          </p:stCondLst>
                                        </p:cTn>
                                        <p:tgtEl>
                                          <p:spTgt spid="16"/>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3000"/>
                                        <p:tgtEl>
                                          <p:spTgt spid="18"/>
                                        </p:tgtEl>
                                        <p:attrNameLst>
                                          <p:attrName>ppt_x</p:attrName>
                                        </p:attrNameLst>
                                      </p:cBhvr>
                                      <p:tavLst>
                                        <p:tav tm="0">
                                          <p:val>
                                            <p:strVal val="ppt_x"/>
                                          </p:val>
                                        </p:tav>
                                        <p:tav tm="100000">
                                          <p:val>
                                            <p:strVal val="1+ppt_w/2"/>
                                          </p:val>
                                        </p:tav>
                                      </p:tavLst>
                                    </p:anim>
                                    <p:anim calcmode="lin" valueType="num">
                                      <p:cBhvr additive="base">
                                        <p:cTn id="138" dur="3000"/>
                                        <p:tgtEl>
                                          <p:spTgt spid="18"/>
                                        </p:tgtEl>
                                        <p:attrNameLst>
                                          <p:attrName>ppt_y</p:attrName>
                                        </p:attrNameLst>
                                      </p:cBhvr>
                                      <p:tavLst>
                                        <p:tav tm="0">
                                          <p:val>
                                            <p:strVal val="ppt_y"/>
                                          </p:val>
                                        </p:tav>
                                        <p:tav tm="100000">
                                          <p:val>
                                            <p:strVal val="ppt_y"/>
                                          </p:val>
                                        </p:tav>
                                      </p:tavLst>
                                    </p:anim>
                                    <p:set>
                                      <p:cBhvr>
                                        <p:cTn id="139" dur="1" fill="hold">
                                          <p:stCondLst>
                                            <p:cond delay="2999"/>
                                          </p:stCondLst>
                                        </p:cTn>
                                        <p:tgtEl>
                                          <p:spTgt spid="18"/>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3000"/>
                                        <p:tgtEl>
                                          <p:spTgt spid="8"/>
                                        </p:tgtEl>
                                        <p:attrNameLst>
                                          <p:attrName>ppt_x</p:attrName>
                                        </p:attrNameLst>
                                      </p:cBhvr>
                                      <p:tavLst>
                                        <p:tav tm="0">
                                          <p:val>
                                            <p:strVal val="ppt_x"/>
                                          </p:val>
                                        </p:tav>
                                        <p:tav tm="100000">
                                          <p:val>
                                            <p:strVal val="0-ppt_w/2"/>
                                          </p:val>
                                        </p:tav>
                                      </p:tavLst>
                                    </p:anim>
                                    <p:anim calcmode="lin" valueType="num">
                                      <p:cBhvr additive="base">
                                        <p:cTn id="142" dur="3000"/>
                                        <p:tgtEl>
                                          <p:spTgt spid="8"/>
                                        </p:tgtEl>
                                        <p:attrNameLst>
                                          <p:attrName>ppt_y</p:attrName>
                                        </p:attrNameLst>
                                      </p:cBhvr>
                                      <p:tavLst>
                                        <p:tav tm="0">
                                          <p:val>
                                            <p:strVal val="ppt_y"/>
                                          </p:val>
                                        </p:tav>
                                        <p:tav tm="100000">
                                          <p:val>
                                            <p:strVal val="ppt_y"/>
                                          </p:val>
                                        </p:tav>
                                      </p:tavLst>
                                    </p:anim>
                                    <p:set>
                                      <p:cBhvr>
                                        <p:cTn id="143" dur="1" fill="hold">
                                          <p:stCondLst>
                                            <p:cond delay="2999"/>
                                          </p:stCondLst>
                                        </p:cTn>
                                        <p:tgtEl>
                                          <p:spTgt spid="8"/>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3000"/>
                                        <p:tgtEl>
                                          <p:spTgt spid="11"/>
                                        </p:tgtEl>
                                        <p:attrNameLst>
                                          <p:attrName>ppt_x</p:attrName>
                                        </p:attrNameLst>
                                      </p:cBhvr>
                                      <p:tavLst>
                                        <p:tav tm="0">
                                          <p:val>
                                            <p:strVal val="ppt_x"/>
                                          </p:val>
                                        </p:tav>
                                        <p:tav tm="100000">
                                          <p:val>
                                            <p:strVal val="0-ppt_w/2"/>
                                          </p:val>
                                        </p:tav>
                                      </p:tavLst>
                                    </p:anim>
                                    <p:anim calcmode="lin" valueType="num">
                                      <p:cBhvr additive="base">
                                        <p:cTn id="146" dur="3000"/>
                                        <p:tgtEl>
                                          <p:spTgt spid="11"/>
                                        </p:tgtEl>
                                        <p:attrNameLst>
                                          <p:attrName>ppt_y</p:attrName>
                                        </p:attrNameLst>
                                      </p:cBhvr>
                                      <p:tavLst>
                                        <p:tav tm="0">
                                          <p:val>
                                            <p:strVal val="ppt_y"/>
                                          </p:val>
                                        </p:tav>
                                        <p:tav tm="100000">
                                          <p:val>
                                            <p:strVal val="ppt_y"/>
                                          </p:val>
                                        </p:tav>
                                      </p:tavLst>
                                    </p:anim>
                                    <p:set>
                                      <p:cBhvr>
                                        <p:cTn id="147" dur="1" fill="hold">
                                          <p:stCondLst>
                                            <p:cond delay="2999"/>
                                          </p:stCondLst>
                                        </p:cTn>
                                        <p:tgtEl>
                                          <p:spTgt spid="11"/>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0-ppt_w/2"/>
                                          </p:val>
                                        </p:tav>
                                      </p:tavLst>
                                    </p:anim>
                                    <p:anim calcmode="lin" valueType="num">
                                      <p:cBhvr additive="base">
                                        <p:cTn id="150" dur="3000"/>
                                        <p:tgtEl>
                                          <p:spTgt spid="13"/>
                                        </p:tgtEl>
                                        <p:attrNameLst>
                                          <p:attrName>ppt_y</p:attrName>
                                        </p:attrNameLst>
                                      </p:cBhvr>
                                      <p:tavLst>
                                        <p:tav tm="0">
                                          <p:val>
                                            <p:strVal val="ppt_y"/>
                                          </p:val>
                                        </p:tav>
                                        <p:tav tm="100000">
                                          <p:val>
                                            <p:strVal val="ppt_y"/>
                                          </p:val>
                                        </p:tav>
                                      </p:tavLst>
                                    </p:anim>
                                    <p:set>
                                      <p:cBhvr>
                                        <p:cTn id="151" dur="1" fill="hold">
                                          <p:stCondLst>
                                            <p:cond delay="2999"/>
                                          </p:stCondLst>
                                        </p:cTn>
                                        <p:tgtEl>
                                          <p:spTgt spid="13"/>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3000"/>
                                        <p:tgtEl>
                                          <p:spTgt spid="15"/>
                                        </p:tgtEl>
                                        <p:attrNameLst>
                                          <p:attrName>ppt_x</p:attrName>
                                        </p:attrNameLst>
                                      </p:cBhvr>
                                      <p:tavLst>
                                        <p:tav tm="0">
                                          <p:val>
                                            <p:strVal val="ppt_x"/>
                                          </p:val>
                                        </p:tav>
                                        <p:tav tm="100000">
                                          <p:val>
                                            <p:strVal val="0-ppt_w/2"/>
                                          </p:val>
                                        </p:tav>
                                      </p:tavLst>
                                    </p:anim>
                                    <p:anim calcmode="lin" valueType="num">
                                      <p:cBhvr additive="base">
                                        <p:cTn id="154" dur="3000"/>
                                        <p:tgtEl>
                                          <p:spTgt spid="15"/>
                                        </p:tgtEl>
                                        <p:attrNameLst>
                                          <p:attrName>ppt_y</p:attrName>
                                        </p:attrNameLst>
                                      </p:cBhvr>
                                      <p:tavLst>
                                        <p:tav tm="0">
                                          <p:val>
                                            <p:strVal val="ppt_y"/>
                                          </p:val>
                                        </p:tav>
                                        <p:tav tm="100000">
                                          <p:val>
                                            <p:strVal val="ppt_y"/>
                                          </p:val>
                                        </p:tav>
                                      </p:tavLst>
                                    </p:anim>
                                    <p:set>
                                      <p:cBhvr>
                                        <p:cTn id="155" dur="1" fill="hold">
                                          <p:stCondLst>
                                            <p:cond delay="2999"/>
                                          </p:stCondLst>
                                        </p:cTn>
                                        <p:tgtEl>
                                          <p:spTgt spid="15"/>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3000"/>
                                        <p:tgtEl>
                                          <p:spTgt spid="17"/>
                                        </p:tgtEl>
                                        <p:attrNameLst>
                                          <p:attrName>ppt_x</p:attrName>
                                        </p:attrNameLst>
                                      </p:cBhvr>
                                      <p:tavLst>
                                        <p:tav tm="0">
                                          <p:val>
                                            <p:strVal val="ppt_x"/>
                                          </p:val>
                                        </p:tav>
                                        <p:tav tm="100000">
                                          <p:val>
                                            <p:strVal val="0-ppt_w/2"/>
                                          </p:val>
                                        </p:tav>
                                      </p:tavLst>
                                    </p:anim>
                                    <p:anim calcmode="lin" valueType="num">
                                      <p:cBhvr additive="base">
                                        <p:cTn id="158" dur="3000"/>
                                        <p:tgtEl>
                                          <p:spTgt spid="17"/>
                                        </p:tgtEl>
                                        <p:attrNameLst>
                                          <p:attrName>ppt_y</p:attrName>
                                        </p:attrNameLst>
                                      </p:cBhvr>
                                      <p:tavLst>
                                        <p:tav tm="0">
                                          <p:val>
                                            <p:strVal val="ppt_y"/>
                                          </p:val>
                                        </p:tav>
                                        <p:tav tm="100000">
                                          <p:val>
                                            <p:strVal val="ppt_y"/>
                                          </p:val>
                                        </p:tav>
                                      </p:tavLst>
                                    </p:anim>
                                    <p:set>
                                      <p:cBhvr>
                                        <p:cTn id="159" dur="1" fill="hold">
                                          <p:stCondLst>
                                            <p:cond delay="2999"/>
                                          </p:stCondLst>
                                        </p:cTn>
                                        <p:tgtEl>
                                          <p:spTgt spid="17"/>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3000"/>
                                        <p:tgtEl>
                                          <p:spTgt spid="19"/>
                                        </p:tgtEl>
                                        <p:attrNameLst>
                                          <p:attrName>ppt_x</p:attrName>
                                        </p:attrNameLst>
                                      </p:cBhvr>
                                      <p:tavLst>
                                        <p:tav tm="0">
                                          <p:val>
                                            <p:strVal val="ppt_x"/>
                                          </p:val>
                                        </p:tav>
                                        <p:tav tm="100000">
                                          <p:val>
                                            <p:strVal val="0-ppt_w/2"/>
                                          </p:val>
                                        </p:tav>
                                      </p:tavLst>
                                    </p:anim>
                                    <p:anim calcmode="lin" valueType="num">
                                      <p:cBhvr additive="base">
                                        <p:cTn id="162" dur="3000"/>
                                        <p:tgtEl>
                                          <p:spTgt spid="19"/>
                                        </p:tgtEl>
                                        <p:attrNameLst>
                                          <p:attrName>ppt_y</p:attrName>
                                        </p:attrNameLst>
                                      </p:cBhvr>
                                      <p:tavLst>
                                        <p:tav tm="0">
                                          <p:val>
                                            <p:strVal val="ppt_y"/>
                                          </p:val>
                                        </p:tav>
                                        <p:tav tm="100000">
                                          <p:val>
                                            <p:strVal val="ppt_y"/>
                                          </p:val>
                                        </p:tav>
                                      </p:tavLst>
                                    </p:anim>
                                    <p:set>
                                      <p:cBhvr>
                                        <p:cTn id="163" dur="1" fill="hold">
                                          <p:stCondLst>
                                            <p:cond delay="2999"/>
                                          </p:stCondLst>
                                        </p:cTn>
                                        <p:tgtEl>
                                          <p:spTgt spid="19"/>
                                        </p:tgtEl>
                                        <p:attrNameLst>
                                          <p:attrName>style.visibility</p:attrName>
                                        </p:attrNameLst>
                                      </p:cBhvr>
                                      <p:to>
                                        <p:strVal val="hidden"/>
                                      </p:to>
                                    </p:set>
                                  </p:childTnLst>
                                </p:cTn>
                              </p:par>
                              <p:par>
                                <p:cTn id="164" presetID="13" presetClass="exit" presetSubtype="16" fill="hold" grpId="4" nodeType="withEffect">
                                  <p:stCondLst>
                                    <p:cond delay="0"/>
                                  </p:stCondLst>
                                  <p:childTnLst>
                                    <p:animEffect transition="out" filter="plus(in)">
                                      <p:cBhvr>
                                        <p:cTn id="165" dur="3000"/>
                                        <p:tgtEl>
                                          <p:spTgt spid="9"/>
                                        </p:tgtEl>
                                      </p:cBhvr>
                                    </p:animEffect>
                                    <p:set>
                                      <p:cBhvr>
                                        <p:cTn id="166" dur="1" fill="hold">
                                          <p:stCondLst>
                                            <p:cond delay="2999"/>
                                          </p:stCondLst>
                                        </p:cTn>
                                        <p:tgtEl>
                                          <p:spTgt spid="9"/>
                                        </p:tgtEl>
                                        <p:attrNameLst>
                                          <p:attrName>style.visibility</p:attrName>
                                        </p:attrNameLst>
                                      </p:cBhvr>
                                      <p:to>
                                        <p:strVal val="hidden"/>
                                      </p:to>
                                    </p:set>
                                  </p:childTnLst>
                                </p:cTn>
                              </p:par>
                              <p:par>
                                <p:cTn id="167" presetID="13" presetClass="exit" presetSubtype="16" fill="hold" grpId="4" nodeType="withEffect">
                                  <p:stCondLst>
                                    <p:cond delay="0"/>
                                  </p:stCondLst>
                                  <p:childTnLst>
                                    <p:animEffect transition="out" filter="plus(in)">
                                      <p:cBhvr>
                                        <p:cTn id="168" dur="3000"/>
                                        <p:tgtEl>
                                          <p:spTgt spid="10"/>
                                        </p:tgtEl>
                                      </p:cBhvr>
                                    </p:animEffect>
                                    <p:set>
                                      <p:cBhvr>
                                        <p:cTn id="169" dur="1" fill="hold">
                                          <p:stCondLst>
                                            <p:cond delay="2999"/>
                                          </p:stCondLst>
                                        </p:cTn>
                                        <p:tgtEl>
                                          <p:spTgt spid="10"/>
                                        </p:tgtEl>
                                        <p:attrNameLst>
                                          <p:attrName>style.visibility</p:attrName>
                                        </p:attrNameLst>
                                      </p:cBhvr>
                                      <p:to>
                                        <p:strVal val="hidden"/>
                                      </p:to>
                                    </p:set>
                                  </p:childTnLst>
                                </p:cTn>
                              </p:par>
                              <p:par>
                                <p:cTn id="170" presetID="13" presetClass="exit" presetSubtype="16" fill="hold" grpId="4" nodeType="withEffect">
                                  <p:stCondLst>
                                    <p:cond delay="0"/>
                                  </p:stCondLst>
                                  <p:childTnLst>
                                    <p:animEffect transition="out" filter="plus(in)">
                                      <p:cBhvr>
                                        <p:cTn id="171" dur="3000"/>
                                        <p:tgtEl>
                                          <p:spTgt spid="12"/>
                                        </p:tgtEl>
                                      </p:cBhvr>
                                    </p:animEffect>
                                    <p:set>
                                      <p:cBhvr>
                                        <p:cTn id="172" dur="1" fill="hold">
                                          <p:stCondLst>
                                            <p:cond delay="2999"/>
                                          </p:stCondLst>
                                        </p:cTn>
                                        <p:tgtEl>
                                          <p:spTgt spid="12"/>
                                        </p:tgtEl>
                                        <p:attrNameLst>
                                          <p:attrName>style.visibility</p:attrName>
                                        </p:attrNameLst>
                                      </p:cBhvr>
                                      <p:to>
                                        <p:strVal val="hidden"/>
                                      </p:to>
                                    </p:set>
                                  </p:childTnLst>
                                </p:cTn>
                              </p:par>
                              <p:par>
                                <p:cTn id="173" presetID="13" presetClass="exit" presetSubtype="16" fill="hold" grpId="4" nodeType="withEffect">
                                  <p:stCondLst>
                                    <p:cond delay="0"/>
                                  </p:stCondLst>
                                  <p:childTnLst>
                                    <p:animEffect transition="out" filter="plus(in)">
                                      <p:cBhvr>
                                        <p:cTn id="174" dur="3000"/>
                                        <p:tgtEl>
                                          <p:spTgt spid="14"/>
                                        </p:tgtEl>
                                      </p:cBhvr>
                                    </p:animEffect>
                                    <p:set>
                                      <p:cBhvr>
                                        <p:cTn id="175" dur="1" fill="hold">
                                          <p:stCondLst>
                                            <p:cond delay="2999"/>
                                          </p:stCondLst>
                                        </p:cTn>
                                        <p:tgtEl>
                                          <p:spTgt spid="14"/>
                                        </p:tgtEl>
                                        <p:attrNameLst>
                                          <p:attrName>style.visibility</p:attrName>
                                        </p:attrNameLst>
                                      </p:cBhvr>
                                      <p:to>
                                        <p:strVal val="hidden"/>
                                      </p:to>
                                    </p:set>
                                  </p:childTnLst>
                                </p:cTn>
                              </p:par>
                              <p:par>
                                <p:cTn id="176" presetID="13" presetClass="exit" presetSubtype="16" fill="hold" grpId="4" nodeType="withEffect">
                                  <p:stCondLst>
                                    <p:cond delay="0"/>
                                  </p:stCondLst>
                                  <p:childTnLst>
                                    <p:animEffect transition="out" filter="plus(in)">
                                      <p:cBhvr>
                                        <p:cTn id="177" dur="3000"/>
                                        <p:tgtEl>
                                          <p:spTgt spid="16"/>
                                        </p:tgtEl>
                                      </p:cBhvr>
                                    </p:animEffect>
                                    <p:set>
                                      <p:cBhvr>
                                        <p:cTn id="178" dur="1" fill="hold">
                                          <p:stCondLst>
                                            <p:cond delay="2999"/>
                                          </p:stCondLst>
                                        </p:cTn>
                                        <p:tgtEl>
                                          <p:spTgt spid="16"/>
                                        </p:tgtEl>
                                        <p:attrNameLst>
                                          <p:attrName>style.visibility</p:attrName>
                                        </p:attrNameLst>
                                      </p:cBhvr>
                                      <p:to>
                                        <p:strVal val="hidden"/>
                                      </p:to>
                                    </p:set>
                                  </p:childTnLst>
                                </p:cTn>
                              </p:par>
                              <p:par>
                                <p:cTn id="179" presetID="13" presetClass="exit" presetSubtype="16" fill="hold" grpId="4" nodeType="withEffect">
                                  <p:stCondLst>
                                    <p:cond delay="0"/>
                                  </p:stCondLst>
                                  <p:childTnLst>
                                    <p:animEffect transition="out" filter="plus(in)">
                                      <p:cBhvr>
                                        <p:cTn id="180" dur="3000"/>
                                        <p:tgtEl>
                                          <p:spTgt spid="18"/>
                                        </p:tgtEl>
                                      </p:cBhvr>
                                    </p:animEffect>
                                    <p:set>
                                      <p:cBhvr>
                                        <p:cTn id="181" dur="1" fill="hold">
                                          <p:stCondLst>
                                            <p:cond delay="2999"/>
                                          </p:stCondLst>
                                        </p:cTn>
                                        <p:tgtEl>
                                          <p:spTgt spid="18"/>
                                        </p:tgtEl>
                                        <p:attrNameLst>
                                          <p:attrName>style.visibility</p:attrName>
                                        </p:attrNameLst>
                                      </p:cBhvr>
                                      <p:to>
                                        <p:strVal val="hidden"/>
                                      </p:to>
                                    </p:set>
                                  </p:childTnLst>
                                </p:cTn>
                              </p:par>
                              <p:par>
                                <p:cTn id="182" presetID="13" presetClass="exit" presetSubtype="16" fill="hold" grpId="4" nodeType="withEffect">
                                  <p:stCondLst>
                                    <p:cond delay="0"/>
                                  </p:stCondLst>
                                  <p:childTnLst>
                                    <p:animEffect transition="out" filter="plus(in)">
                                      <p:cBhvr>
                                        <p:cTn id="183" dur="3000"/>
                                        <p:tgtEl>
                                          <p:spTgt spid="8"/>
                                        </p:tgtEl>
                                      </p:cBhvr>
                                    </p:animEffect>
                                    <p:set>
                                      <p:cBhvr>
                                        <p:cTn id="184" dur="1" fill="hold">
                                          <p:stCondLst>
                                            <p:cond delay="2999"/>
                                          </p:stCondLst>
                                        </p:cTn>
                                        <p:tgtEl>
                                          <p:spTgt spid="8"/>
                                        </p:tgtEl>
                                        <p:attrNameLst>
                                          <p:attrName>style.visibility</p:attrName>
                                        </p:attrNameLst>
                                      </p:cBhvr>
                                      <p:to>
                                        <p:strVal val="hidden"/>
                                      </p:to>
                                    </p:set>
                                  </p:childTnLst>
                                </p:cTn>
                              </p:par>
                              <p:par>
                                <p:cTn id="185" presetID="13" presetClass="exit" presetSubtype="16" fill="hold" grpId="4" nodeType="withEffect">
                                  <p:stCondLst>
                                    <p:cond delay="0"/>
                                  </p:stCondLst>
                                  <p:childTnLst>
                                    <p:animEffect transition="out" filter="plus(in)">
                                      <p:cBhvr>
                                        <p:cTn id="186" dur="3000"/>
                                        <p:tgtEl>
                                          <p:spTgt spid="11"/>
                                        </p:tgtEl>
                                      </p:cBhvr>
                                    </p:animEffect>
                                    <p:set>
                                      <p:cBhvr>
                                        <p:cTn id="187" dur="1" fill="hold">
                                          <p:stCondLst>
                                            <p:cond delay="2999"/>
                                          </p:stCondLst>
                                        </p:cTn>
                                        <p:tgtEl>
                                          <p:spTgt spid="11"/>
                                        </p:tgtEl>
                                        <p:attrNameLst>
                                          <p:attrName>style.visibility</p:attrName>
                                        </p:attrNameLst>
                                      </p:cBhvr>
                                      <p:to>
                                        <p:strVal val="hidden"/>
                                      </p:to>
                                    </p:set>
                                  </p:childTnLst>
                                </p:cTn>
                              </p:par>
                              <p:par>
                                <p:cTn id="188" presetID="13" presetClass="exit" presetSubtype="16" fill="hold" grpId="4" nodeType="withEffect">
                                  <p:stCondLst>
                                    <p:cond delay="0"/>
                                  </p:stCondLst>
                                  <p:childTnLst>
                                    <p:animEffect transition="out" filter="plus(in)">
                                      <p:cBhvr>
                                        <p:cTn id="189" dur="3000"/>
                                        <p:tgtEl>
                                          <p:spTgt spid="13"/>
                                        </p:tgtEl>
                                      </p:cBhvr>
                                    </p:animEffect>
                                    <p:set>
                                      <p:cBhvr>
                                        <p:cTn id="190" dur="1" fill="hold">
                                          <p:stCondLst>
                                            <p:cond delay="2999"/>
                                          </p:stCondLst>
                                        </p:cTn>
                                        <p:tgtEl>
                                          <p:spTgt spid="13"/>
                                        </p:tgtEl>
                                        <p:attrNameLst>
                                          <p:attrName>style.visibility</p:attrName>
                                        </p:attrNameLst>
                                      </p:cBhvr>
                                      <p:to>
                                        <p:strVal val="hidden"/>
                                      </p:to>
                                    </p:set>
                                  </p:childTnLst>
                                </p:cTn>
                              </p:par>
                              <p:par>
                                <p:cTn id="191" presetID="13" presetClass="exit" presetSubtype="16" fill="hold" grpId="4" nodeType="withEffect">
                                  <p:stCondLst>
                                    <p:cond delay="0"/>
                                  </p:stCondLst>
                                  <p:childTnLst>
                                    <p:animEffect transition="out" filter="plus(in)">
                                      <p:cBhvr>
                                        <p:cTn id="192" dur="3000"/>
                                        <p:tgtEl>
                                          <p:spTgt spid="15"/>
                                        </p:tgtEl>
                                      </p:cBhvr>
                                    </p:animEffect>
                                    <p:set>
                                      <p:cBhvr>
                                        <p:cTn id="193" dur="1" fill="hold">
                                          <p:stCondLst>
                                            <p:cond delay="2999"/>
                                          </p:stCondLst>
                                        </p:cTn>
                                        <p:tgtEl>
                                          <p:spTgt spid="15"/>
                                        </p:tgtEl>
                                        <p:attrNameLst>
                                          <p:attrName>style.visibility</p:attrName>
                                        </p:attrNameLst>
                                      </p:cBhvr>
                                      <p:to>
                                        <p:strVal val="hidden"/>
                                      </p:to>
                                    </p:set>
                                  </p:childTnLst>
                                </p:cTn>
                              </p:par>
                              <p:par>
                                <p:cTn id="194" presetID="13" presetClass="exit" presetSubtype="16" fill="hold" grpId="4" nodeType="withEffect">
                                  <p:stCondLst>
                                    <p:cond delay="0"/>
                                  </p:stCondLst>
                                  <p:childTnLst>
                                    <p:animEffect transition="out" filter="plus(in)">
                                      <p:cBhvr>
                                        <p:cTn id="195" dur="3000"/>
                                        <p:tgtEl>
                                          <p:spTgt spid="17"/>
                                        </p:tgtEl>
                                      </p:cBhvr>
                                    </p:animEffect>
                                    <p:set>
                                      <p:cBhvr>
                                        <p:cTn id="196" dur="1" fill="hold">
                                          <p:stCondLst>
                                            <p:cond delay="2999"/>
                                          </p:stCondLst>
                                        </p:cTn>
                                        <p:tgtEl>
                                          <p:spTgt spid="17"/>
                                        </p:tgtEl>
                                        <p:attrNameLst>
                                          <p:attrName>style.visibility</p:attrName>
                                        </p:attrNameLst>
                                      </p:cBhvr>
                                      <p:to>
                                        <p:strVal val="hidden"/>
                                      </p:to>
                                    </p:set>
                                  </p:childTnLst>
                                </p:cTn>
                              </p:par>
                              <p:par>
                                <p:cTn id="197" presetID="13" presetClass="exit" presetSubtype="16" fill="hold" grpId="4" nodeType="withEffect">
                                  <p:stCondLst>
                                    <p:cond delay="0"/>
                                  </p:stCondLst>
                                  <p:childTnLst>
                                    <p:animEffect transition="out" filter="plus(in)">
                                      <p:cBhvr>
                                        <p:cTn id="198" dur="3000"/>
                                        <p:tgtEl>
                                          <p:spTgt spid="19"/>
                                        </p:tgtEl>
                                      </p:cBhvr>
                                    </p:animEffect>
                                    <p:set>
                                      <p:cBhvr>
                                        <p:cTn id="199" dur="1" fill="hold">
                                          <p:stCondLst>
                                            <p:cond delay="2999"/>
                                          </p:stCondLst>
                                        </p:cTn>
                                        <p:tgtEl>
                                          <p:spTgt spid="19"/>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ppt_w</p:attrName>
                                        </p:attrNameLst>
                                      </p:cBhvr>
                                      <p:tavLst>
                                        <p:tav tm="0">
                                          <p:val>
                                            <p:fltVal val="0"/>
                                          </p:val>
                                        </p:tav>
                                        <p:tav tm="100000">
                                          <p:val>
                                            <p:strVal val="#ppt_w"/>
                                          </p:val>
                                        </p:tav>
                                      </p:tavLst>
                                    </p:anim>
                                    <p:anim calcmode="lin" valueType="num">
                                      <p:cBhvr>
                                        <p:cTn id="20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461E64"/>
        </a:solidFill>
        <a:effectLst/>
      </p:bgPr>
    </p:bg>
    <p:spTree>
      <p:nvGrpSpPr>
        <p:cNvPr id="1" name=""/>
        <p:cNvGrpSpPr/>
        <p:nvPr/>
      </p:nvGrpSpPr>
      <p:grpSpPr>
        <a:xfrm>
          <a:off x="0" y="0"/>
          <a:ext cx="0" cy="0"/>
          <a:chOff x="0" y="0"/>
          <a:chExt cx="0" cy="0"/>
        </a:xfrm>
      </p:grpSpPr>
      <p:pic>
        <p:nvPicPr>
          <p:cNvPr id="2" name="1 Imagen" descr="devushka-lodka-priroda-sad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isósceles"/>
          <p:cNvSpPr/>
          <p:nvPr/>
        </p:nvSpPr>
        <p:spPr>
          <a:xfrm>
            <a:off x="3643306" y="0"/>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Triángulo isósceles"/>
          <p:cNvSpPr/>
          <p:nvPr/>
        </p:nvSpPr>
        <p:spPr>
          <a:xfrm>
            <a:off x="3643306" y="357172"/>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isósceles"/>
          <p:cNvSpPr/>
          <p:nvPr/>
        </p:nvSpPr>
        <p:spPr>
          <a:xfrm>
            <a:off x="3643306" y="785818"/>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isósceles"/>
          <p:cNvSpPr/>
          <p:nvPr/>
        </p:nvSpPr>
        <p:spPr>
          <a:xfrm>
            <a:off x="3643306" y="1214428"/>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iángulo isósceles"/>
          <p:cNvSpPr/>
          <p:nvPr/>
        </p:nvSpPr>
        <p:spPr>
          <a:xfrm>
            <a:off x="3643306" y="1571636"/>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Triángulo isósceles"/>
          <p:cNvSpPr/>
          <p:nvPr/>
        </p:nvSpPr>
        <p:spPr>
          <a:xfrm>
            <a:off x="3643306" y="2000246"/>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Triángulo isósceles"/>
          <p:cNvSpPr/>
          <p:nvPr/>
        </p:nvSpPr>
        <p:spPr>
          <a:xfrm>
            <a:off x="3643306" y="2428892"/>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Triángulo isósceles"/>
          <p:cNvSpPr/>
          <p:nvPr/>
        </p:nvSpPr>
        <p:spPr>
          <a:xfrm>
            <a:off x="3643306" y="2857502"/>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Triángulo isósceles"/>
          <p:cNvSpPr/>
          <p:nvPr/>
        </p:nvSpPr>
        <p:spPr>
          <a:xfrm>
            <a:off x="3643306" y="3214710"/>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Triángulo isósceles"/>
          <p:cNvSpPr/>
          <p:nvPr/>
        </p:nvSpPr>
        <p:spPr>
          <a:xfrm>
            <a:off x="3643306" y="3643320"/>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Triángulo isósceles"/>
          <p:cNvSpPr/>
          <p:nvPr/>
        </p:nvSpPr>
        <p:spPr>
          <a:xfrm>
            <a:off x="1357290" y="0"/>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Triángulo isósceles"/>
          <p:cNvSpPr/>
          <p:nvPr/>
        </p:nvSpPr>
        <p:spPr>
          <a:xfrm>
            <a:off x="1357290" y="357172"/>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Triángulo isósceles"/>
          <p:cNvSpPr/>
          <p:nvPr/>
        </p:nvSpPr>
        <p:spPr>
          <a:xfrm>
            <a:off x="1357290" y="785818"/>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Triángulo isósceles"/>
          <p:cNvSpPr/>
          <p:nvPr/>
        </p:nvSpPr>
        <p:spPr>
          <a:xfrm>
            <a:off x="1357290" y="1214428"/>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Triángulo isósceles"/>
          <p:cNvSpPr/>
          <p:nvPr/>
        </p:nvSpPr>
        <p:spPr>
          <a:xfrm>
            <a:off x="1357290" y="1571636"/>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Triángulo isósceles"/>
          <p:cNvSpPr/>
          <p:nvPr/>
        </p:nvSpPr>
        <p:spPr>
          <a:xfrm>
            <a:off x="1357290" y="2000246"/>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Triángulo isósceles"/>
          <p:cNvSpPr/>
          <p:nvPr/>
        </p:nvSpPr>
        <p:spPr>
          <a:xfrm>
            <a:off x="1357290" y="2428892"/>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Triángulo isósceles"/>
          <p:cNvSpPr/>
          <p:nvPr/>
        </p:nvSpPr>
        <p:spPr>
          <a:xfrm>
            <a:off x="1357290" y="2857502"/>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Triángulo isósceles"/>
          <p:cNvSpPr/>
          <p:nvPr/>
        </p:nvSpPr>
        <p:spPr>
          <a:xfrm>
            <a:off x="1357290" y="3214710"/>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Triángulo isósceles"/>
          <p:cNvSpPr/>
          <p:nvPr/>
        </p:nvSpPr>
        <p:spPr>
          <a:xfrm>
            <a:off x="1357290" y="3643320"/>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Triángulo isósceles"/>
          <p:cNvSpPr/>
          <p:nvPr/>
        </p:nvSpPr>
        <p:spPr>
          <a:xfrm>
            <a:off x="5929322" y="0"/>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Triángulo isósceles"/>
          <p:cNvSpPr/>
          <p:nvPr/>
        </p:nvSpPr>
        <p:spPr>
          <a:xfrm>
            <a:off x="5929322" y="357172"/>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Triángulo isósceles"/>
          <p:cNvSpPr/>
          <p:nvPr/>
        </p:nvSpPr>
        <p:spPr>
          <a:xfrm>
            <a:off x="5929322" y="785818"/>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Triángulo isósceles"/>
          <p:cNvSpPr/>
          <p:nvPr/>
        </p:nvSpPr>
        <p:spPr>
          <a:xfrm>
            <a:off x="5929322" y="1214428"/>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Triángulo isósceles"/>
          <p:cNvSpPr/>
          <p:nvPr/>
        </p:nvSpPr>
        <p:spPr>
          <a:xfrm>
            <a:off x="5929322" y="1571636"/>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Triángulo isósceles"/>
          <p:cNvSpPr/>
          <p:nvPr/>
        </p:nvSpPr>
        <p:spPr>
          <a:xfrm>
            <a:off x="5929322" y="2000246"/>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Triángulo isósceles"/>
          <p:cNvSpPr/>
          <p:nvPr/>
        </p:nvSpPr>
        <p:spPr>
          <a:xfrm>
            <a:off x="5929322" y="2428892"/>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Triángulo isósceles"/>
          <p:cNvSpPr/>
          <p:nvPr/>
        </p:nvSpPr>
        <p:spPr>
          <a:xfrm>
            <a:off x="5929322" y="2857502"/>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Triángulo isósceles"/>
          <p:cNvSpPr/>
          <p:nvPr/>
        </p:nvSpPr>
        <p:spPr>
          <a:xfrm>
            <a:off x="5929322" y="3214710"/>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Triángulo isósceles"/>
          <p:cNvSpPr/>
          <p:nvPr/>
        </p:nvSpPr>
        <p:spPr>
          <a:xfrm>
            <a:off x="5929322" y="3643320"/>
            <a:ext cx="1857388" cy="1500180"/>
          </a:xfrm>
          <a:prstGeom prst="triangle">
            <a:avLst/>
          </a:prstGeom>
          <a:gradFill flip="none" rotWithShape="1">
            <a:gsLst>
              <a:gs pos="52000">
                <a:schemeClr val="tx1">
                  <a:alpha val="50000"/>
                </a:schemeClr>
              </a:gs>
              <a:gs pos="50000">
                <a:srgbClr val="AA72D4">
                  <a:shade val="67500"/>
                  <a:satMod val="115000"/>
                </a:srgbClr>
              </a:gs>
              <a:gs pos="100000">
                <a:srgbClr val="AA72D4">
                  <a:shade val="100000"/>
                  <a:satMod val="115000"/>
                </a:srgbClr>
              </a:gs>
            </a:gsLst>
            <a:lin ang="0" scaled="1"/>
            <a:tileRect/>
          </a:gra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32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xit" presetSubtype="4" fill="hold" grpId="0" nodeType="withEffect">
                                  <p:stCondLst>
                                    <p:cond delay="0"/>
                                  </p:stCondLst>
                                  <p:childTnLst>
                                    <p:anim calcmode="lin" valueType="num">
                                      <p:cBhvr additive="base">
                                        <p:cTn id="8" dur="5000"/>
                                        <p:tgtEl>
                                          <p:spTgt spid="3"/>
                                        </p:tgtEl>
                                        <p:attrNameLst>
                                          <p:attrName>ppt_x</p:attrName>
                                        </p:attrNameLst>
                                      </p:cBhvr>
                                      <p:tavLst>
                                        <p:tav tm="0">
                                          <p:val>
                                            <p:strVal val="ppt_x"/>
                                          </p:val>
                                        </p:tav>
                                        <p:tav tm="100000">
                                          <p:val>
                                            <p:strVal val="ppt_x"/>
                                          </p:val>
                                        </p:tav>
                                      </p:tavLst>
                                    </p:anim>
                                    <p:anim calcmode="lin" valueType="num">
                                      <p:cBhvr additive="base">
                                        <p:cTn id="9" dur="5000"/>
                                        <p:tgtEl>
                                          <p:spTgt spid="3"/>
                                        </p:tgtEl>
                                        <p:attrNameLst>
                                          <p:attrName>ppt_y</p:attrName>
                                        </p:attrNameLst>
                                      </p:cBhvr>
                                      <p:tavLst>
                                        <p:tav tm="0">
                                          <p:val>
                                            <p:strVal val="ppt_y"/>
                                          </p:val>
                                        </p:tav>
                                        <p:tav tm="100000">
                                          <p:val>
                                            <p:strVal val="1+ppt_h/2"/>
                                          </p:val>
                                        </p:tav>
                                      </p:tavLst>
                                    </p:anim>
                                    <p:set>
                                      <p:cBhvr>
                                        <p:cTn id="10" dur="1" fill="hold">
                                          <p:stCondLst>
                                            <p:cond delay="4999"/>
                                          </p:stCondLst>
                                        </p:cTn>
                                        <p:tgtEl>
                                          <p:spTgt spid="3"/>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5000"/>
                                        <p:tgtEl>
                                          <p:spTgt spid="4"/>
                                        </p:tgtEl>
                                        <p:attrNameLst>
                                          <p:attrName>ppt_x</p:attrName>
                                        </p:attrNameLst>
                                      </p:cBhvr>
                                      <p:tavLst>
                                        <p:tav tm="0">
                                          <p:val>
                                            <p:strVal val="ppt_x"/>
                                          </p:val>
                                        </p:tav>
                                        <p:tav tm="100000">
                                          <p:val>
                                            <p:strVal val="ppt_x"/>
                                          </p:val>
                                        </p:tav>
                                      </p:tavLst>
                                    </p:anim>
                                    <p:anim calcmode="lin" valueType="num">
                                      <p:cBhvr additive="base">
                                        <p:cTn id="13" dur="5000"/>
                                        <p:tgtEl>
                                          <p:spTgt spid="4"/>
                                        </p:tgtEl>
                                        <p:attrNameLst>
                                          <p:attrName>ppt_y</p:attrName>
                                        </p:attrNameLst>
                                      </p:cBhvr>
                                      <p:tavLst>
                                        <p:tav tm="0">
                                          <p:val>
                                            <p:strVal val="ppt_y"/>
                                          </p:val>
                                        </p:tav>
                                        <p:tav tm="100000">
                                          <p:val>
                                            <p:strVal val="1+ppt_h/2"/>
                                          </p:val>
                                        </p:tav>
                                      </p:tavLst>
                                    </p:anim>
                                    <p:set>
                                      <p:cBhvr>
                                        <p:cTn id="14" dur="1" fill="hold">
                                          <p:stCondLst>
                                            <p:cond delay="4999"/>
                                          </p:stCondLst>
                                        </p:cTn>
                                        <p:tgtEl>
                                          <p:spTgt spid="4"/>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ppt_x"/>
                                          </p:val>
                                        </p:tav>
                                      </p:tavLst>
                                    </p:anim>
                                    <p:anim calcmode="lin" valueType="num">
                                      <p:cBhvr additive="base">
                                        <p:cTn id="17" dur="5000"/>
                                        <p:tgtEl>
                                          <p:spTgt spid="5"/>
                                        </p:tgtEl>
                                        <p:attrNameLst>
                                          <p:attrName>ppt_y</p:attrName>
                                        </p:attrNameLst>
                                      </p:cBhvr>
                                      <p:tavLst>
                                        <p:tav tm="0">
                                          <p:val>
                                            <p:strVal val="ppt_y"/>
                                          </p:val>
                                        </p:tav>
                                        <p:tav tm="100000">
                                          <p:val>
                                            <p:strVal val="1+ppt_h/2"/>
                                          </p:val>
                                        </p:tav>
                                      </p:tavLst>
                                    </p:anim>
                                    <p:set>
                                      <p:cBhvr>
                                        <p:cTn id="18" dur="1" fill="hold">
                                          <p:stCondLst>
                                            <p:cond delay="4999"/>
                                          </p:stCondLst>
                                        </p:cTn>
                                        <p:tgtEl>
                                          <p:spTgt spid="5"/>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5000"/>
                                        <p:tgtEl>
                                          <p:spTgt spid="6"/>
                                        </p:tgtEl>
                                        <p:attrNameLst>
                                          <p:attrName>ppt_x</p:attrName>
                                        </p:attrNameLst>
                                      </p:cBhvr>
                                      <p:tavLst>
                                        <p:tav tm="0">
                                          <p:val>
                                            <p:strVal val="ppt_x"/>
                                          </p:val>
                                        </p:tav>
                                        <p:tav tm="100000">
                                          <p:val>
                                            <p:strVal val="ppt_x"/>
                                          </p:val>
                                        </p:tav>
                                      </p:tavLst>
                                    </p:anim>
                                    <p:anim calcmode="lin" valueType="num">
                                      <p:cBhvr additive="base">
                                        <p:cTn id="21" dur="5000"/>
                                        <p:tgtEl>
                                          <p:spTgt spid="6"/>
                                        </p:tgtEl>
                                        <p:attrNameLst>
                                          <p:attrName>ppt_y</p:attrName>
                                        </p:attrNameLst>
                                      </p:cBhvr>
                                      <p:tavLst>
                                        <p:tav tm="0">
                                          <p:val>
                                            <p:strVal val="ppt_y"/>
                                          </p:val>
                                        </p:tav>
                                        <p:tav tm="100000">
                                          <p:val>
                                            <p:strVal val="1+ppt_h/2"/>
                                          </p:val>
                                        </p:tav>
                                      </p:tavLst>
                                    </p:anim>
                                    <p:set>
                                      <p:cBhvr>
                                        <p:cTn id="22" dur="1" fill="hold">
                                          <p:stCondLst>
                                            <p:cond delay="4999"/>
                                          </p:stCondLst>
                                        </p:cTn>
                                        <p:tgtEl>
                                          <p:spTgt spid="6"/>
                                        </p:tgtEl>
                                        <p:attrNameLst>
                                          <p:attrName>style.visibility</p:attrName>
                                        </p:attrNameLst>
                                      </p:cBhvr>
                                      <p:to>
                                        <p:strVal val="hidden"/>
                                      </p:to>
                                    </p:set>
                                  </p:childTnLst>
                                </p:cTn>
                              </p:par>
                              <p:par>
                                <p:cTn id="23" presetID="2" presetClass="exit" presetSubtype="4" fill="hold" grpId="0" nodeType="withEffect">
                                  <p:stCondLst>
                                    <p:cond delay="0"/>
                                  </p:stCondLst>
                                  <p:childTnLst>
                                    <p:anim calcmode="lin" valueType="num">
                                      <p:cBhvr additive="base">
                                        <p:cTn id="24" dur="5000"/>
                                        <p:tgtEl>
                                          <p:spTgt spid="7"/>
                                        </p:tgtEl>
                                        <p:attrNameLst>
                                          <p:attrName>ppt_x</p:attrName>
                                        </p:attrNameLst>
                                      </p:cBhvr>
                                      <p:tavLst>
                                        <p:tav tm="0">
                                          <p:val>
                                            <p:strVal val="ppt_x"/>
                                          </p:val>
                                        </p:tav>
                                        <p:tav tm="100000">
                                          <p:val>
                                            <p:strVal val="ppt_x"/>
                                          </p:val>
                                        </p:tav>
                                      </p:tavLst>
                                    </p:anim>
                                    <p:anim calcmode="lin" valueType="num">
                                      <p:cBhvr additive="base">
                                        <p:cTn id="25" dur="5000"/>
                                        <p:tgtEl>
                                          <p:spTgt spid="7"/>
                                        </p:tgtEl>
                                        <p:attrNameLst>
                                          <p:attrName>ppt_y</p:attrName>
                                        </p:attrNameLst>
                                      </p:cBhvr>
                                      <p:tavLst>
                                        <p:tav tm="0">
                                          <p:val>
                                            <p:strVal val="ppt_y"/>
                                          </p:val>
                                        </p:tav>
                                        <p:tav tm="100000">
                                          <p:val>
                                            <p:strVal val="1+ppt_h/2"/>
                                          </p:val>
                                        </p:tav>
                                      </p:tavLst>
                                    </p:anim>
                                    <p:set>
                                      <p:cBhvr>
                                        <p:cTn id="26" dur="1" fill="hold">
                                          <p:stCondLst>
                                            <p:cond delay="4999"/>
                                          </p:stCondLst>
                                        </p:cTn>
                                        <p:tgtEl>
                                          <p:spTgt spid="7"/>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5000"/>
                                        <p:tgtEl>
                                          <p:spTgt spid="8"/>
                                        </p:tgtEl>
                                        <p:attrNameLst>
                                          <p:attrName>ppt_x</p:attrName>
                                        </p:attrNameLst>
                                      </p:cBhvr>
                                      <p:tavLst>
                                        <p:tav tm="0">
                                          <p:val>
                                            <p:strVal val="ppt_x"/>
                                          </p:val>
                                        </p:tav>
                                        <p:tav tm="100000">
                                          <p:val>
                                            <p:strVal val="ppt_x"/>
                                          </p:val>
                                        </p:tav>
                                      </p:tavLst>
                                    </p:anim>
                                    <p:anim calcmode="lin" valueType="num">
                                      <p:cBhvr additive="base">
                                        <p:cTn id="29" dur="5000"/>
                                        <p:tgtEl>
                                          <p:spTgt spid="8"/>
                                        </p:tgtEl>
                                        <p:attrNameLst>
                                          <p:attrName>ppt_y</p:attrName>
                                        </p:attrNameLst>
                                      </p:cBhvr>
                                      <p:tavLst>
                                        <p:tav tm="0">
                                          <p:val>
                                            <p:strVal val="ppt_y"/>
                                          </p:val>
                                        </p:tav>
                                        <p:tav tm="100000">
                                          <p:val>
                                            <p:strVal val="1+ppt_h/2"/>
                                          </p:val>
                                        </p:tav>
                                      </p:tavLst>
                                    </p:anim>
                                    <p:set>
                                      <p:cBhvr>
                                        <p:cTn id="30" dur="1" fill="hold">
                                          <p:stCondLst>
                                            <p:cond delay="4999"/>
                                          </p:stCondLst>
                                        </p:cTn>
                                        <p:tgtEl>
                                          <p:spTgt spid="8"/>
                                        </p:tgtEl>
                                        <p:attrNameLst>
                                          <p:attrName>style.visibility</p:attrName>
                                        </p:attrNameLst>
                                      </p:cBhvr>
                                      <p:to>
                                        <p:strVal val="hidden"/>
                                      </p:to>
                                    </p:set>
                                  </p:childTnLst>
                                </p:cTn>
                              </p:par>
                              <p:par>
                                <p:cTn id="31" presetID="2" presetClass="exit" presetSubtype="4" fill="hold" grpId="0" nodeType="withEffect">
                                  <p:stCondLst>
                                    <p:cond delay="0"/>
                                  </p:stCondLst>
                                  <p:childTnLst>
                                    <p:anim calcmode="lin" valueType="num">
                                      <p:cBhvr additive="base">
                                        <p:cTn id="32" dur="5000"/>
                                        <p:tgtEl>
                                          <p:spTgt spid="9"/>
                                        </p:tgtEl>
                                        <p:attrNameLst>
                                          <p:attrName>ppt_x</p:attrName>
                                        </p:attrNameLst>
                                      </p:cBhvr>
                                      <p:tavLst>
                                        <p:tav tm="0">
                                          <p:val>
                                            <p:strVal val="ppt_x"/>
                                          </p:val>
                                        </p:tav>
                                        <p:tav tm="100000">
                                          <p:val>
                                            <p:strVal val="ppt_x"/>
                                          </p:val>
                                        </p:tav>
                                      </p:tavLst>
                                    </p:anim>
                                    <p:anim calcmode="lin" valueType="num">
                                      <p:cBhvr additive="base">
                                        <p:cTn id="33" dur="5000"/>
                                        <p:tgtEl>
                                          <p:spTgt spid="9"/>
                                        </p:tgtEl>
                                        <p:attrNameLst>
                                          <p:attrName>ppt_y</p:attrName>
                                        </p:attrNameLst>
                                      </p:cBhvr>
                                      <p:tavLst>
                                        <p:tav tm="0">
                                          <p:val>
                                            <p:strVal val="ppt_y"/>
                                          </p:val>
                                        </p:tav>
                                        <p:tav tm="100000">
                                          <p:val>
                                            <p:strVal val="1+ppt_h/2"/>
                                          </p:val>
                                        </p:tav>
                                      </p:tavLst>
                                    </p:anim>
                                    <p:set>
                                      <p:cBhvr>
                                        <p:cTn id="34" dur="1" fill="hold">
                                          <p:stCondLst>
                                            <p:cond delay="4999"/>
                                          </p:stCondLst>
                                        </p:cTn>
                                        <p:tgtEl>
                                          <p:spTgt spid="9"/>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5000"/>
                                        <p:tgtEl>
                                          <p:spTgt spid="10"/>
                                        </p:tgtEl>
                                        <p:attrNameLst>
                                          <p:attrName>ppt_x</p:attrName>
                                        </p:attrNameLst>
                                      </p:cBhvr>
                                      <p:tavLst>
                                        <p:tav tm="0">
                                          <p:val>
                                            <p:strVal val="ppt_x"/>
                                          </p:val>
                                        </p:tav>
                                        <p:tav tm="100000">
                                          <p:val>
                                            <p:strVal val="ppt_x"/>
                                          </p:val>
                                        </p:tav>
                                      </p:tavLst>
                                    </p:anim>
                                    <p:anim calcmode="lin" valueType="num">
                                      <p:cBhvr additive="base">
                                        <p:cTn id="37" dur="5000"/>
                                        <p:tgtEl>
                                          <p:spTgt spid="10"/>
                                        </p:tgtEl>
                                        <p:attrNameLst>
                                          <p:attrName>ppt_y</p:attrName>
                                        </p:attrNameLst>
                                      </p:cBhvr>
                                      <p:tavLst>
                                        <p:tav tm="0">
                                          <p:val>
                                            <p:strVal val="ppt_y"/>
                                          </p:val>
                                        </p:tav>
                                        <p:tav tm="100000">
                                          <p:val>
                                            <p:strVal val="1+ppt_h/2"/>
                                          </p:val>
                                        </p:tav>
                                      </p:tavLst>
                                    </p:anim>
                                    <p:set>
                                      <p:cBhvr>
                                        <p:cTn id="38" dur="1" fill="hold">
                                          <p:stCondLst>
                                            <p:cond delay="4999"/>
                                          </p:stCondLst>
                                        </p:cTn>
                                        <p:tgtEl>
                                          <p:spTgt spid="10"/>
                                        </p:tgtEl>
                                        <p:attrNameLst>
                                          <p:attrName>style.visibility</p:attrName>
                                        </p:attrNameLst>
                                      </p:cBhvr>
                                      <p:to>
                                        <p:strVal val="hidden"/>
                                      </p:to>
                                    </p:set>
                                  </p:childTnLst>
                                </p:cTn>
                              </p:par>
                              <p:par>
                                <p:cTn id="39" presetID="2" presetClass="exit" presetSubtype="4" fill="hold" grpId="0" nodeType="withEffect">
                                  <p:stCondLst>
                                    <p:cond delay="0"/>
                                  </p:stCondLst>
                                  <p:childTnLst>
                                    <p:anim calcmode="lin" valueType="num">
                                      <p:cBhvr additive="base">
                                        <p:cTn id="40" dur="5000"/>
                                        <p:tgtEl>
                                          <p:spTgt spid="11"/>
                                        </p:tgtEl>
                                        <p:attrNameLst>
                                          <p:attrName>ppt_x</p:attrName>
                                        </p:attrNameLst>
                                      </p:cBhvr>
                                      <p:tavLst>
                                        <p:tav tm="0">
                                          <p:val>
                                            <p:strVal val="ppt_x"/>
                                          </p:val>
                                        </p:tav>
                                        <p:tav tm="100000">
                                          <p:val>
                                            <p:strVal val="ppt_x"/>
                                          </p:val>
                                        </p:tav>
                                      </p:tavLst>
                                    </p:anim>
                                    <p:anim calcmode="lin" valueType="num">
                                      <p:cBhvr additive="base">
                                        <p:cTn id="41" dur="5000"/>
                                        <p:tgtEl>
                                          <p:spTgt spid="11"/>
                                        </p:tgtEl>
                                        <p:attrNameLst>
                                          <p:attrName>ppt_y</p:attrName>
                                        </p:attrNameLst>
                                      </p:cBhvr>
                                      <p:tavLst>
                                        <p:tav tm="0">
                                          <p:val>
                                            <p:strVal val="ppt_y"/>
                                          </p:val>
                                        </p:tav>
                                        <p:tav tm="100000">
                                          <p:val>
                                            <p:strVal val="1+ppt_h/2"/>
                                          </p:val>
                                        </p:tav>
                                      </p:tavLst>
                                    </p:anim>
                                    <p:set>
                                      <p:cBhvr>
                                        <p:cTn id="42" dur="1" fill="hold">
                                          <p:stCondLst>
                                            <p:cond delay="4999"/>
                                          </p:stCondLst>
                                        </p:cTn>
                                        <p:tgtEl>
                                          <p:spTgt spid="11"/>
                                        </p:tgtEl>
                                        <p:attrNameLst>
                                          <p:attrName>style.visibility</p:attrName>
                                        </p:attrNameLst>
                                      </p:cBhvr>
                                      <p:to>
                                        <p:strVal val="hidden"/>
                                      </p:to>
                                    </p:set>
                                  </p:childTnLst>
                                </p:cTn>
                              </p:par>
                              <p:par>
                                <p:cTn id="43" presetID="2" presetClass="exit" presetSubtype="4" fill="hold" grpId="0" nodeType="withEffect">
                                  <p:stCondLst>
                                    <p:cond delay="0"/>
                                  </p:stCondLst>
                                  <p:childTnLst>
                                    <p:anim calcmode="lin" valueType="num">
                                      <p:cBhvr additive="base">
                                        <p:cTn id="44" dur="5000"/>
                                        <p:tgtEl>
                                          <p:spTgt spid="12"/>
                                        </p:tgtEl>
                                        <p:attrNameLst>
                                          <p:attrName>ppt_x</p:attrName>
                                        </p:attrNameLst>
                                      </p:cBhvr>
                                      <p:tavLst>
                                        <p:tav tm="0">
                                          <p:val>
                                            <p:strVal val="ppt_x"/>
                                          </p:val>
                                        </p:tav>
                                        <p:tav tm="100000">
                                          <p:val>
                                            <p:strVal val="ppt_x"/>
                                          </p:val>
                                        </p:tav>
                                      </p:tavLst>
                                    </p:anim>
                                    <p:anim calcmode="lin" valueType="num">
                                      <p:cBhvr additive="base">
                                        <p:cTn id="45" dur="5000"/>
                                        <p:tgtEl>
                                          <p:spTgt spid="12"/>
                                        </p:tgtEl>
                                        <p:attrNameLst>
                                          <p:attrName>ppt_y</p:attrName>
                                        </p:attrNameLst>
                                      </p:cBhvr>
                                      <p:tavLst>
                                        <p:tav tm="0">
                                          <p:val>
                                            <p:strVal val="ppt_y"/>
                                          </p:val>
                                        </p:tav>
                                        <p:tav tm="100000">
                                          <p:val>
                                            <p:strVal val="1+ppt_h/2"/>
                                          </p:val>
                                        </p:tav>
                                      </p:tavLst>
                                    </p:anim>
                                    <p:set>
                                      <p:cBhvr>
                                        <p:cTn id="46" dur="1" fill="hold">
                                          <p:stCondLst>
                                            <p:cond delay="4999"/>
                                          </p:stCondLst>
                                        </p:cTn>
                                        <p:tgtEl>
                                          <p:spTgt spid="12"/>
                                        </p:tgtEl>
                                        <p:attrNameLst>
                                          <p:attrName>style.visibility</p:attrName>
                                        </p:attrNameLst>
                                      </p:cBhvr>
                                      <p:to>
                                        <p:strVal val="hidden"/>
                                      </p:to>
                                    </p:set>
                                  </p:childTnLst>
                                </p:cTn>
                              </p:par>
                              <p:par>
                                <p:cTn id="47" presetID="2" presetClass="exit" presetSubtype="4" fill="hold" grpId="0" nodeType="withEffect">
                                  <p:stCondLst>
                                    <p:cond delay="0"/>
                                  </p:stCondLst>
                                  <p:childTnLst>
                                    <p:anim calcmode="lin" valueType="num">
                                      <p:cBhvr additive="base">
                                        <p:cTn id="48" dur="5000"/>
                                        <p:tgtEl>
                                          <p:spTgt spid="13"/>
                                        </p:tgtEl>
                                        <p:attrNameLst>
                                          <p:attrName>ppt_x</p:attrName>
                                        </p:attrNameLst>
                                      </p:cBhvr>
                                      <p:tavLst>
                                        <p:tav tm="0">
                                          <p:val>
                                            <p:strVal val="ppt_x"/>
                                          </p:val>
                                        </p:tav>
                                        <p:tav tm="100000">
                                          <p:val>
                                            <p:strVal val="ppt_x"/>
                                          </p:val>
                                        </p:tav>
                                      </p:tavLst>
                                    </p:anim>
                                    <p:anim calcmode="lin" valueType="num">
                                      <p:cBhvr additive="base">
                                        <p:cTn id="49" dur="5000"/>
                                        <p:tgtEl>
                                          <p:spTgt spid="13"/>
                                        </p:tgtEl>
                                        <p:attrNameLst>
                                          <p:attrName>ppt_y</p:attrName>
                                        </p:attrNameLst>
                                      </p:cBhvr>
                                      <p:tavLst>
                                        <p:tav tm="0">
                                          <p:val>
                                            <p:strVal val="ppt_y"/>
                                          </p:val>
                                        </p:tav>
                                        <p:tav tm="100000">
                                          <p:val>
                                            <p:strVal val="1+ppt_h/2"/>
                                          </p:val>
                                        </p:tav>
                                      </p:tavLst>
                                    </p:anim>
                                    <p:set>
                                      <p:cBhvr>
                                        <p:cTn id="50" dur="1" fill="hold">
                                          <p:stCondLst>
                                            <p:cond delay="4999"/>
                                          </p:stCondLst>
                                        </p:cTn>
                                        <p:tgtEl>
                                          <p:spTgt spid="13"/>
                                        </p:tgtEl>
                                        <p:attrNameLst>
                                          <p:attrName>style.visibility</p:attrName>
                                        </p:attrNameLst>
                                      </p:cBhvr>
                                      <p:to>
                                        <p:strVal val="hidden"/>
                                      </p:to>
                                    </p:set>
                                  </p:childTnLst>
                                </p:cTn>
                              </p:par>
                              <p:par>
                                <p:cTn id="51" presetID="2" presetClass="exit" presetSubtype="4" fill="hold" grpId="0" nodeType="withEffect">
                                  <p:stCondLst>
                                    <p:cond delay="0"/>
                                  </p:stCondLst>
                                  <p:childTnLst>
                                    <p:anim calcmode="lin" valueType="num">
                                      <p:cBhvr additive="base">
                                        <p:cTn id="52" dur="5000"/>
                                        <p:tgtEl>
                                          <p:spTgt spid="14"/>
                                        </p:tgtEl>
                                        <p:attrNameLst>
                                          <p:attrName>ppt_x</p:attrName>
                                        </p:attrNameLst>
                                      </p:cBhvr>
                                      <p:tavLst>
                                        <p:tav tm="0">
                                          <p:val>
                                            <p:strVal val="ppt_x"/>
                                          </p:val>
                                        </p:tav>
                                        <p:tav tm="100000">
                                          <p:val>
                                            <p:strVal val="ppt_x"/>
                                          </p:val>
                                        </p:tav>
                                      </p:tavLst>
                                    </p:anim>
                                    <p:anim calcmode="lin" valueType="num">
                                      <p:cBhvr additive="base">
                                        <p:cTn id="53" dur="5000"/>
                                        <p:tgtEl>
                                          <p:spTgt spid="14"/>
                                        </p:tgtEl>
                                        <p:attrNameLst>
                                          <p:attrName>ppt_y</p:attrName>
                                        </p:attrNameLst>
                                      </p:cBhvr>
                                      <p:tavLst>
                                        <p:tav tm="0">
                                          <p:val>
                                            <p:strVal val="ppt_y"/>
                                          </p:val>
                                        </p:tav>
                                        <p:tav tm="100000">
                                          <p:val>
                                            <p:strVal val="1+ppt_h/2"/>
                                          </p:val>
                                        </p:tav>
                                      </p:tavLst>
                                    </p:anim>
                                    <p:set>
                                      <p:cBhvr>
                                        <p:cTn id="54" dur="1" fill="hold">
                                          <p:stCondLst>
                                            <p:cond delay="4999"/>
                                          </p:stCondLst>
                                        </p:cTn>
                                        <p:tgtEl>
                                          <p:spTgt spid="14"/>
                                        </p:tgtEl>
                                        <p:attrNameLst>
                                          <p:attrName>style.visibility</p:attrName>
                                        </p:attrNameLst>
                                      </p:cBhvr>
                                      <p:to>
                                        <p:strVal val="hidden"/>
                                      </p:to>
                                    </p:set>
                                  </p:childTnLst>
                                </p:cTn>
                              </p:par>
                              <p:par>
                                <p:cTn id="55" presetID="2" presetClass="exit" presetSubtype="4" fill="hold" grpId="0" nodeType="withEffect">
                                  <p:stCondLst>
                                    <p:cond delay="0"/>
                                  </p:stCondLst>
                                  <p:childTnLst>
                                    <p:anim calcmode="lin" valueType="num">
                                      <p:cBhvr additive="base">
                                        <p:cTn id="56" dur="5000"/>
                                        <p:tgtEl>
                                          <p:spTgt spid="15"/>
                                        </p:tgtEl>
                                        <p:attrNameLst>
                                          <p:attrName>ppt_x</p:attrName>
                                        </p:attrNameLst>
                                      </p:cBhvr>
                                      <p:tavLst>
                                        <p:tav tm="0">
                                          <p:val>
                                            <p:strVal val="ppt_x"/>
                                          </p:val>
                                        </p:tav>
                                        <p:tav tm="100000">
                                          <p:val>
                                            <p:strVal val="ppt_x"/>
                                          </p:val>
                                        </p:tav>
                                      </p:tavLst>
                                    </p:anim>
                                    <p:anim calcmode="lin" valueType="num">
                                      <p:cBhvr additive="base">
                                        <p:cTn id="57" dur="5000"/>
                                        <p:tgtEl>
                                          <p:spTgt spid="15"/>
                                        </p:tgtEl>
                                        <p:attrNameLst>
                                          <p:attrName>ppt_y</p:attrName>
                                        </p:attrNameLst>
                                      </p:cBhvr>
                                      <p:tavLst>
                                        <p:tav tm="0">
                                          <p:val>
                                            <p:strVal val="ppt_y"/>
                                          </p:val>
                                        </p:tav>
                                        <p:tav tm="100000">
                                          <p:val>
                                            <p:strVal val="1+ppt_h/2"/>
                                          </p:val>
                                        </p:tav>
                                      </p:tavLst>
                                    </p:anim>
                                    <p:set>
                                      <p:cBhvr>
                                        <p:cTn id="58" dur="1" fill="hold">
                                          <p:stCondLst>
                                            <p:cond delay="4999"/>
                                          </p:stCondLst>
                                        </p:cTn>
                                        <p:tgtEl>
                                          <p:spTgt spid="15"/>
                                        </p:tgtEl>
                                        <p:attrNameLst>
                                          <p:attrName>style.visibility</p:attrName>
                                        </p:attrNameLst>
                                      </p:cBhvr>
                                      <p:to>
                                        <p:strVal val="hidden"/>
                                      </p:to>
                                    </p:set>
                                  </p:childTnLst>
                                </p:cTn>
                              </p:par>
                              <p:par>
                                <p:cTn id="59" presetID="2" presetClass="exit" presetSubtype="4" fill="hold" grpId="0" nodeType="withEffect">
                                  <p:stCondLst>
                                    <p:cond delay="0"/>
                                  </p:stCondLst>
                                  <p:childTnLst>
                                    <p:anim calcmode="lin" valueType="num">
                                      <p:cBhvr additive="base">
                                        <p:cTn id="60" dur="5000"/>
                                        <p:tgtEl>
                                          <p:spTgt spid="16"/>
                                        </p:tgtEl>
                                        <p:attrNameLst>
                                          <p:attrName>ppt_x</p:attrName>
                                        </p:attrNameLst>
                                      </p:cBhvr>
                                      <p:tavLst>
                                        <p:tav tm="0">
                                          <p:val>
                                            <p:strVal val="ppt_x"/>
                                          </p:val>
                                        </p:tav>
                                        <p:tav tm="100000">
                                          <p:val>
                                            <p:strVal val="ppt_x"/>
                                          </p:val>
                                        </p:tav>
                                      </p:tavLst>
                                    </p:anim>
                                    <p:anim calcmode="lin" valueType="num">
                                      <p:cBhvr additive="base">
                                        <p:cTn id="61" dur="5000"/>
                                        <p:tgtEl>
                                          <p:spTgt spid="16"/>
                                        </p:tgtEl>
                                        <p:attrNameLst>
                                          <p:attrName>ppt_y</p:attrName>
                                        </p:attrNameLst>
                                      </p:cBhvr>
                                      <p:tavLst>
                                        <p:tav tm="0">
                                          <p:val>
                                            <p:strVal val="ppt_y"/>
                                          </p:val>
                                        </p:tav>
                                        <p:tav tm="100000">
                                          <p:val>
                                            <p:strVal val="1+ppt_h/2"/>
                                          </p:val>
                                        </p:tav>
                                      </p:tavLst>
                                    </p:anim>
                                    <p:set>
                                      <p:cBhvr>
                                        <p:cTn id="62" dur="1" fill="hold">
                                          <p:stCondLst>
                                            <p:cond delay="4999"/>
                                          </p:stCondLst>
                                        </p:cTn>
                                        <p:tgtEl>
                                          <p:spTgt spid="16"/>
                                        </p:tgtEl>
                                        <p:attrNameLst>
                                          <p:attrName>style.visibility</p:attrName>
                                        </p:attrNameLst>
                                      </p:cBhvr>
                                      <p:to>
                                        <p:strVal val="hidden"/>
                                      </p:to>
                                    </p:set>
                                  </p:childTnLst>
                                </p:cTn>
                              </p:par>
                              <p:par>
                                <p:cTn id="63" presetID="2" presetClass="exit" presetSubtype="4" fill="hold" grpId="0" nodeType="withEffect">
                                  <p:stCondLst>
                                    <p:cond delay="0"/>
                                  </p:stCondLst>
                                  <p:childTnLst>
                                    <p:anim calcmode="lin" valueType="num">
                                      <p:cBhvr additive="base">
                                        <p:cTn id="64" dur="5000"/>
                                        <p:tgtEl>
                                          <p:spTgt spid="17"/>
                                        </p:tgtEl>
                                        <p:attrNameLst>
                                          <p:attrName>ppt_x</p:attrName>
                                        </p:attrNameLst>
                                      </p:cBhvr>
                                      <p:tavLst>
                                        <p:tav tm="0">
                                          <p:val>
                                            <p:strVal val="ppt_x"/>
                                          </p:val>
                                        </p:tav>
                                        <p:tav tm="100000">
                                          <p:val>
                                            <p:strVal val="ppt_x"/>
                                          </p:val>
                                        </p:tav>
                                      </p:tavLst>
                                    </p:anim>
                                    <p:anim calcmode="lin" valueType="num">
                                      <p:cBhvr additive="base">
                                        <p:cTn id="65" dur="5000"/>
                                        <p:tgtEl>
                                          <p:spTgt spid="17"/>
                                        </p:tgtEl>
                                        <p:attrNameLst>
                                          <p:attrName>ppt_y</p:attrName>
                                        </p:attrNameLst>
                                      </p:cBhvr>
                                      <p:tavLst>
                                        <p:tav tm="0">
                                          <p:val>
                                            <p:strVal val="ppt_y"/>
                                          </p:val>
                                        </p:tav>
                                        <p:tav tm="100000">
                                          <p:val>
                                            <p:strVal val="1+ppt_h/2"/>
                                          </p:val>
                                        </p:tav>
                                      </p:tavLst>
                                    </p:anim>
                                    <p:set>
                                      <p:cBhvr>
                                        <p:cTn id="66" dur="1" fill="hold">
                                          <p:stCondLst>
                                            <p:cond delay="4999"/>
                                          </p:stCondLst>
                                        </p:cTn>
                                        <p:tgtEl>
                                          <p:spTgt spid="17"/>
                                        </p:tgtEl>
                                        <p:attrNameLst>
                                          <p:attrName>style.visibility</p:attrName>
                                        </p:attrNameLst>
                                      </p:cBhvr>
                                      <p:to>
                                        <p:strVal val="hidden"/>
                                      </p:to>
                                    </p:set>
                                  </p:childTnLst>
                                </p:cTn>
                              </p:par>
                              <p:par>
                                <p:cTn id="67" presetID="2" presetClass="exit" presetSubtype="4" fill="hold" grpId="0" nodeType="withEffect">
                                  <p:stCondLst>
                                    <p:cond delay="0"/>
                                  </p:stCondLst>
                                  <p:childTnLst>
                                    <p:anim calcmode="lin" valueType="num">
                                      <p:cBhvr additive="base">
                                        <p:cTn id="68" dur="5000"/>
                                        <p:tgtEl>
                                          <p:spTgt spid="18"/>
                                        </p:tgtEl>
                                        <p:attrNameLst>
                                          <p:attrName>ppt_x</p:attrName>
                                        </p:attrNameLst>
                                      </p:cBhvr>
                                      <p:tavLst>
                                        <p:tav tm="0">
                                          <p:val>
                                            <p:strVal val="ppt_x"/>
                                          </p:val>
                                        </p:tav>
                                        <p:tav tm="100000">
                                          <p:val>
                                            <p:strVal val="ppt_x"/>
                                          </p:val>
                                        </p:tav>
                                      </p:tavLst>
                                    </p:anim>
                                    <p:anim calcmode="lin" valueType="num">
                                      <p:cBhvr additive="base">
                                        <p:cTn id="69" dur="5000"/>
                                        <p:tgtEl>
                                          <p:spTgt spid="18"/>
                                        </p:tgtEl>
                                        <p:attrNameLst>
                                          <p:attrName>ppt_y</p:attrName>
                                        </p:attrNameLst>
                                      </p:cBhvr>
                                      <p:tavLst>
                                        <p:tav tm="0">
                                          <p:val>
                                            <p:strVal val="ppt_y"/>
                                          </p:val>
                                        </p:tav>
                                        <p:tav tm="100000">
                                          <p:val>
                                            <p:strVal val="1+ppt_h/2"/>
                                          </p:val>
                                        </p:tav>
                                      </p:tavLst>
                                    </p:anim>
                                    <p:set>
                                      <p:cBhvr>
                                        <p:cTn id="70" dur="1" fill="hold">
                                          <p:stCondLst>
                                            <p:cond delay="4999"/>
                                          </p:stCondLst>
                                        </p:cTn>
                                        <p:tgtEl>
                                          <p:spTgt spid="18"/>
                                        </p:tgtEl>
                                        <p:attrNameLst>
                                          <p:attrName>style.visibility</p:attrName>
                                        </p:attrNameLst>
                                      </p:cBhvr>
                                      <p:to>
                                        <p:strVal val="hidden"/>
                                      </p:to>
                                    </p:set>
                                  </p:childTnLst>
                                </p:cTn>
                              </p:par>
                              <p:par>
                                <p:cTn id="71" presetID="2" presetClass="exit" presetSubtype="4" fill="hold" grpId="0" nodeType="withEffect">
                                  <p:stCondLst>
                                    <p:cond delay="0"/>
                                  </p:stCondLst>
                                  <p:childTnLst>
                                    <p:anim calcmode="lin" valueType="num">
                                      <p:cBhvr additive="base">
                                        <p:cTn id="72" dur="5000"/>
                                        <p:tgtEl>
                                          <p:spTgt spid="19"/>
                                        </p:tgtEl>
                                        <p:attrNameLst>
                                          <p:attrName>ppt_x</p:attrName>
                                        </p:attrNameLst>
                                      </p:cBhvr>
                                      <p:tavLst>
                                        <p:tav tm="0">
                                          <p:val>
                                            <p:strVal val="ppt_x"/>
                                          </p:val>
                                        </p:tav>
                                        <p:tav tm="100000">
                                          <p:val>
                                            <p:strVal val="ppt_x"/>
                                          </p:val>
                                        </p:tav>
                                      </p:tavLst>
                                    </p:anim>
                                    <p:anim calcmode="lin" valueType="num">
                                      <p:cBhvr additive="base">
                                        <p:cTn id="73" dur="5000"/>
                                        <p:tgtEl>
                                          <p:spTgt spid="19"/>
                                        </p:tgtEl>
                                        <p:attrNameLst>
                                          <p:attrName>ppt_y</p:attrName>
                                        </p:attrNameLst>
                                      </p:cBhvr>
                                      <p:tavLst>
                                        <p:tav tm="0">
                                          <p:val>
                                            <p:strVal val="ppt_y"/>
                                          </p:val>
                                        </p:tav>
                                        <p:tav tm="100000">
                                          <p:val>
                                            <p:strVal val="1+ppt_h/2"/>
                                          </p:val>
                                        </p:tav>
                                      </p:tavLst>
                                    </p:anim>
                                    <p:set>
                                      <p:cBhvr>
                                        <p:cTn id="74" dur="1" fill="hold">
                                          <p:stCondLst>
                                            <p:cond delay="4999"/>
                                          </p:stCondLst>
                                        </p:cTn>
                                        <p:tgtEl>
                                          <p:spTgt spid="19"/>
                                        </p:tgtEl>
                                        <p:attrNameLst>
                                          <p:attrName>style.visibility</p:attrName>
                                        </p:attrNameLst>
                                      </p:cBhvr>
                                      <p:to>
                                        <p:strVal val="hidden"/>
                                      </p:to>
                                    </p:set>
                                  </p:childTnLst>
                                </p:cTn>
                              </p:par>
                              <p:par>
                                <p:cTn id="75" presetID="2" presetClass="exit" presetSubtype="4" fill="hold" grpId="0" nodeType="withEffect">
                                  <p:stCondLst>
                                    <p:cond delay="0"/>
                                  </p:stCondLst>
                                  <p:childTnLst>
                                    <p:anim calcmode="lin" valueType="num">
                                      <p:cBhvr additive="base">
                                        <p:cTn id="76" dur="5000"/>
                                        <p:tgtEl>
                                          <p:spTgt spid="20"/>
                                        </p:tgtEl>
                                        <p:attrNameLst>
                                          <p:attrName>ppt_x</p:attrName>
                                        </p:attrNameLst>
                                      </p:cBhvr>
                                      <p:tavLst>
                                        <p:tav tm="0">
                                          <p:val>
                                            <p:strVal val="ppt_x"/>
                                          </p:val>
                                        </p:tav>
                                        <p:tav tm="100000">
                                          <p:val>
                                            <p:strVal val="ppt_x"/>
                                          </p:val>
                                        </p:tav>
                                      </p:tavLst>
                                    </p:anim>
                                    <p:anim calcmode="lin" valueType="num">
                                      <p:cBhvr additive="base">
                                        <p:cTn id="77" dur="5000"/>
                                        <p:tgtEl>
                                          <p:spTgt spid="20"/>
                                        </p:tgtEl>
                                        <p:attrNameLst>
                                          <p:attrName>ppt_y</p:attrName>
                                        </p:attrNameLst>
                                      </p:cBhvr>
                                      <p:tavLst>
                                        <p:tav tm="0">
                                          <p:val>
                                            <p:strVal val="ppt_y"/>
                                          </p:val>
                                        </p:tav>
                                        <p:tav tm="100000">
                                          <p:val>
                                            <p:strVal val="1+ppt_h/2"/>
                                          </p:val>
                                        </p:tav>
                                      </p:tavLst>
                                    </p:anim>
                                    <p:set>
                                      <p:cBhvr>
                                        <p:cTn id="78" dur="1" fill="hold">
                                          <p:stCondLst>
                                            <p:cond delay="4999"/>
                                          </p:stCondLst>
                                        </p:cTn>
                                        <p:tgtEl>
                                          <p:spTgt spid="20"/>
                                        </p:tgtEl>
                                        <p:attrNameLst>
                                          <p:attrName>style.visibility</p:attrName>
                                        </p:attrNameLst>
                                      </p:cBhvr>
                                      <p:to>
                                        <p:strVal val="hidden"/>
                                      </p:to>
                                    </p:set>
                                  </p:childTnLst>
                                </p:cTn>
                              </p:par>
                              <p:par>
                                <p:cTn id="79" presetID="2" presetClass="exit" presetSubtype="4" fill="hold" grpId="0" nodeType="withEffect">
                                  <p:stCondLst>
                                    <p:cond delay="0"/>
                                  </p:stCondLst>
                                  <p:childTnLst>
                                    <p:anim calcmode="lin" valueType="num">
                                      <p:cBhvr additive="base">
                                        <p:cTn id="80" dur="5000"/>
                                        <p:tgtEl>
                                          <p:spTgt spid="21"/>
                                        </p:tgtEl>
                                        <p:attrNameLst>
                                          <p:attrName>ppt_x</p:attrName>
                                        </p:attrNameLst>
                                      </p:cBhvr>
                                      <p:tavLst>
                                        <p:tav tm="0">
                                          <p:val>
                                            <p:strVal val="ppt_x"/>
                                          </p:val>
                                        </p:tav>
                                        <p:tav tm="100000">
                                          <p:val>
                                            <p:strVal val="ppt_x"/>
                                          </p:val>
                                        </p:tav>
                                      </p:tavLst>
                                    </p:anim>
                                    <p:anim calcmode="lin" valueType="num">
                                      <p:cBhvr additive="base">
                                        <p:cTn id="81" dur="5000"/>
                                        <p:tgtEl>
                                          <p:spTgt spid="21"/>
                                        </p:tgtEl>
                                        <p:attrNameLst>
                                          <p:attrName>ppt_y</p:attrName>
                                        </p:attrNameLst>
                                      </p:cBhvr>
                                      <p:tavLst>
                                        <p:tav tm="0">
                                          <p:val>
                                            <p:strVal val="ppt_y"/>
                                          </p:val>
                                        </p:tav>
                                        <p:tav tm="100000">
                                          <p:val>
                                            <p:strVal val="1+ppt_h/2"/>
                                          </p:val>
                                        </p:tav>
                                      </p:tavLst>
                                    </p:anim>
                                    <p:set>
                                      <p:cBhvr>
                                        <p:cTn id="82" dur="1" fill="hold">
                                          <p:stCondLst>
                                            <p:cond delay="4999"/>
                                          </p:stCondLst>
                                        </p:cTn>
                                        <p:tgtEl>
                                          <p:spTgt spid="21"/>
                                        </p:tgtEl>
                                        <p:attrNameLst>
                                          <p:attrName>style.visibility</p:attrName>
                                        </p:attrNameLst>
                                      </p:cBhvr>
                                      <p:to>
                                        <p:strVal val="hidden"/>
                                      </p:to>
                                    </p:set>
                                  </p:childTnLst>
                                </p:cTn>
                              </p:par>
                              <p:par>
                                <p:cTn id="83" presetID="2" presetClass="exit" presetSubtype="4" fill="hold" grpId="0" nodeType="withEffect">
                                  <p:stCondLst>
                                    <p:cond delay="0"/>
                                  </p:stCondLst>
                                  <p:childTnLst>
                                    <p:anim calcmode="lin" valueType="num">
                                      <p:cBhvr additive="base">
                                        <p:cTn id="84" dur="5000"/>
                                        <p:tgtEl>
                                          <p:spTgt spid="22"/>
                                        </p:tgtEl>
                                        <p:attrNameLst>
                                          <p:attrName>ppt_x</p:attrName>
                                        </p:attrNameLst>
                                      </p:cBhvr>
                                      <p:tavLst>
                                        <p:tav tm="0">
                                          <p:val>
                                            <p:strVal val="ppt_x"/>
                                          </p:val>
                                        </p:tav>
                                        <p:tav tm="100000">
                                          <p:val>
                                            <p:strVal val="ppt_x"/>
                                          </p:val>
                                        </p:tav>
                                      </p:tavLst>
                                    </p:anim>
                                    <p:anim calcmode="lin" valueType="num">
                                      <p:cBhvr additive="base">
                                        <p:cTn id="85" dur="5000"/>
                                        <p:tgtEl>
                                          <p:spTgt spid="22"/>
                                        </p:tgtEl>
                                        <p:attrNameLst>
                                          <p:attrName>ppt_y</p:attrName>
                                        </p:attrNameLst>
                                      </p:cBhvr>
                                      <p:tavLst>
                                        <p:tav tm="0">
                                          <p:val>
                                            <p:strVal val="ppt_y"/>
                                          </p:val>
                                        </p:tav>
                                        <p:tav tm="100000">
                                          <p:val>
                                            <p:strVal val="1+ppt_h/2"/>
                                          </p:val>
                                        </p:tav>
                                      </p:tavLst>
                                    </p:anim>
                                    <p:set>
                                      <p:cBhvr>
                                        <p:cTn id="86" dur="1" fill="hold">
                                          <p:stCondLst>
                                            <p:cond delay="4999"/>
                                          </p:stCondLst>
                                        </p:cTn>
                                        <p:tgtEl>
                                          <p:spTgt spid="22"/>
                                        </p:tgtEl>
                                        <p:attrNameLst>
                                          <p:attrName>style.visibility</p:attrName>
                                        </p:attrNameLst>
                                      </p:cBhvr>
                                      <p:to>
                                        <p:strVal val="hidden"/>
                                      </p:to>
                                    </p:set>
                                  </p:childTnLst>
                                </p:cTn>
                              </p:par>
                              <p:par>
                                <p:cTn id="87" presetID="2" presetClass="exit" presetSubtype="4" fill="hold" grpId="0" nodeType="withEffect">
                                  <p:stCondLst>
                                    <p:cond delay="0"/>
                                  </p:stCondLst>
                                  <p:childTnLst>
                                    <p:anim calcmode="lin" valueType="num">
                                      <p:cBhvr additive="base">
                                        <p:cTn id="88" dur="5000"/>
                                        <p:tgtEl>
                                          <p:spTgt spid="23"/>
                                        </p:tgtEl>
                                        <p:attrNameLst>
                                          <p:attrName>ppt_x</p:attrName>
                                        </p:attrNameLst>
                                      </p:cBhvr>
                                      <p:tavLst>
                                        <p:tav tm="0">
                                          <p:val>
                                            <p:strVal val="ppt_x"/>
                                          </p:val>
                                        </p:tav>
                                        <p:tav tm="100000">
                                          <p:val>
                                            <p:strVal val="ppt_x"/>
                                          </p:val>
                                        </p:tav>
                                      </p:tavLst>
                                    </p:anim>
                                    <p:anim calcmode="lin" valueType="num">
                                      <p:cBhvr additive="base">
                                        <p:cTn id="89" dur="5000"/>
                                        <p:tgtEl>
                                          <p:spTgt spid="23"/>
                                        </p:tgtEl>
                                        <p:attrNameLst>
                                          <p:attrName>ppt_y</p:attrName>
                                        </p:attrNameLst>
                                      </p:cBhvr>
                                      <p:tavLst>
                                        <p:tav tm="0">
                                          <p:val>
                                            <p:strVal val="ppt_y"/>
                                          </p:val>
                                        </p:tav>
                                        <p:tav tm="100000">
                                          <p:val>
                                            <p:strVal val="1+ppt_h/2"/>
                                          </p:val>
                                        </p:tav>
                                      </p:tavLst>
                                    </p:anim>
                                    <p:set>
                                      <p:cBhvr>
                                        <p:cTn id="90" dur="1" fill="hold">
                                          <p:stCondLst>
                                            <p:cond delay="4999"/>
                                          </p:stCondLst>
                                        </p:cTn>
                                        <p:tgtEl>
                                          <p:spTgt spid="23"/>
                                        </p:tgtEl>
                                        <p:attrNameLst>
                                          <p:attrName>style.visibility</p:attrName>
                                        </p:attrNameLst>
                                      </p:cBhvr>
                                      <p:to>
                                        <p:strVal val="hidden"/>
                                      </p:to>
                                    </p:set>
                                  </p:childTnLst>
                                </p:cTn>
                              </p:par>
                              <p:par>
                                <p:cTn id="91" presetID="2" presetClass="exit" presetSubtype="4" fill="hold" grpId="0" nodeType="withEffect">
                                  <p:stCondLst>
                                    <p:cond delay="0"/>
                                  </p:stCondLst>
                                  <p:childTnLst>
                                    <p:anim calcmode="lin" valueType="num">
                                      <p:cBhvr additive="base">
                                        <p:cTn id="92" dur="5000"/>
                                        <p:tgtEl>
                                          <p:spTgt spid="24"/>
                                        </p:tgtEl>
                                        <p:attrNameLst>
                                          <p:attrName>ppt_x</p:attrName>
                                        </p:attrNameLst>
                                      </p:cBhvr>
                                      <p:tavLst>
                                        <p:tav tm="0">
                                          <p:val>
                                            <p:strVal val="ppt_x"/>
                                          </p:val>
                                        </p:tav>
                                        <p:tav tm="100000">
                                          <p:val>
                                            <p:strVal val="ppt_x"/>
                                          </p:val>
                                        </p:tav>
                                      </p:tavLst>
                                    </p:anim>
                                    <p:anim calcmode="lin" valueType="num">
                                      <p:cBhvr additive="base">
                                        <p:cTn id="93" dur="5000"/>
                                        <p:tgtEl>
                                          <p:spTgt spid="24"/>
                                        </p:tgtEl>
                                        <p:attrNameLst>
                                          <p:attrName>ppt_y</p:attrName>
                                        </p:attrNameLst>
                                      </p:cBhvr>
                                      <p:tavLst>
                                        <p:tav tm="0">
                                          <p:val>
                                            <p:strVal val="ppt_y"/>
                                          </p:val>
                                        </p:tav>
                                        <p:tav tm="100000">
                                          <p:val>
                                            <p:strVal val="1+ppt_h/2"/>
                                          </p:val>
                                        </p:tav>
                                      </p:tavLst>
                                    </p:anim>
                                    <p:set>
                                      <p:cBhvr>
                                        <p:cTn id="94" dur="1" fill="hold">
                                          <p:stCondLst>
                                            <p:cond delay="4999"/>
                                          </p:stCondLst>
                                        </p:cTn>
                                        <p:tgtEl>
                                          <p:spTgt spid="24"/>
                                        </p:tgtEl>
                                        <p:attrNameLst>
                                          <p:attrName>style.visibility</p:attrName>
                                        </p:attrNameLst>
                                      </p:cBhvr>
                                      <p:to>
                                        <p:strVal val="hidden"/>
                                      </p:to>
                                    </p:set>
                                  </p:childTnLst>
                                </p:cTn>
                              </p:par>
                              <p:par>
                                <p:cTn id="95" presetID="2" presetClass="exit" presetSubtype="4" fill="hold" grpId="0" nodeType="withEffect">
                                  <p:stCondLst>
                                    <p:cond delay="0"/>
                                  </p:stCondLst>
                                  <p:childTnLst>
                                    <p:anim calcmode="lin" valueType="num">
                                      <p:cBhvr additive="base">
                                        <p:cTn id="96" dur="5000"/>
                                        <p:tgtEl>
                                          <p:spTgt spid="25"/>
                                        </p:tgtEl>
                                        <p:attrNameLst>
                                          <p:attrName>ppt_x</p:attrName>
                                        </p:attrNameLst>
                                      </p:cBhvr>
                                      <p:tavLst>
                                        <p:tav tm="0">
                                          <p:val>
                                            <p:strVal val="ppt_x"/>
                                          </p:val>
                                        </p:tav>
                                        <p:tav tm="100000">
                                          <p:val>
                                            <p:strVal val="ppt_x"/>
                                          </p:val>
                                        </p:tav>
                                      </p:tavLst>
                                    </p:anim>
                                    <p:anim calcmode="lin" valueType="num">
                                      <p:cBhvr additive="base">
                                        <p:cTn id="97" dur="5000"/>
                                        <p:tgtEl>
                                          <p:spTgt spid="25"/>
                                        </p:tgtEl>
                                        <p:attrNameLst>
                                          <p:attrName>ppt_y</p:attrName>
                                        </p:attrNameLst>
                                      </p:cBhvr>
                                      <p:tavLst>
                                        <p:tav tm="0">
                                          <p:val>
                                            <p:strVal val="ppt_y"/>
                                          </p:val>
                                        </p:tav>
                                        <p:tav tm="100000">
                                          <p:val>
                                            <p:strVal val="1+ppt_h/2"/>
                                          </p:val>
                                        </p:tav>
                                      </p:tavLst>
                                    </p:anim>
                                    <p:set>
                                      <p:cBhvr>
                                        <p:cTn id="98" dur="1" fill="hold">
                                          <p:stCondLst>
                                            <p:cond delay="4999"/>
                                          </p:stCondLst>
                                        </p:cTn>
                                        <p:tgtEl>
                                          <p:spTgt spid="25"/>
                                        </p:tgtEl>
                                        <p:attrNameLst>
                                          <p:attrName>style.visibility</p:attrName>
                                        </p:attrNameLst>
                                      </p:cBhvr>
                                      <p:to>
                                        <p:strVal val="hidden"/>
                                      </p:to>
                                    </p:set>
                                  </p:childTnLst>
                                </p:cTn>
                              </p:par>
                              <p:par>
                                <p:cTn id="99" presetID="2" presetClass="exit" presetSubtype="4" fill="hold" grpId="0" nodeType="withEffect">
                                  <p:stCondLst>
                                    <p:cond delay="0"/>
                                  </p:stCondLst>
                                  <p:childTnLst>
                                    <p:anim calcmode="lin" valueType="num">
                                      <p:cBhvr additive="base">
                                        <p:cTn id="100" dur="5000"/>
                                        <p:tgtEl>
                                          <p:spTgt spid="26"/>
                                        </p:tgtEl>
                                        <p:attrNameLst>
                                          <p:attrName>ppt_x</p:attrName>
                                        </p:attrNameLst>
                                      </p:cBhvr>
                                      <p:tavLst>
                                        <p:tav tm="0">
                                          <p:val>
                                            <p:strVal val="ppt_x"/>
                                          </p:val>
                                        </p:tav>
                                        <p:tav tm="100000">
                                          <p:val>
                                            <p:strVal val="ppt_x"/>
                                          </p:val>
                                        </p:tav>
                                      </p:tavLst>
                                    </p:anim>
                                    <p:anim calcmode="lin" valueType="num">
                                      <p:cBhvr additive="base">
                                        <p:cTn id="101" dur="5000"/>
                                        <p:tgtEl>
                                          <p:spTgt spid="26"/>
                                        </p:tgtEl>
                                        <p:attrNameLst>
                                          <p:attrName>ppt_y</p:attrName>
                                        </p:attrNameLst>
                                      </p:cBhvr>
                                      <p:tavLst>
                                        <p:tav tm="0">
                                          <p:val>
                                            <p:strVal val="ppt_y"/>
                                          </p:val>
                                        </p:tav>
                                        <p:tav tm="100000">
                                          <p:val>
                                            <p:strVal val="1+ppt_h/2"/>
                                          </p:val>
                                        </p:tav>
                                      </p:tavLst>
                                    </p:anim>
                                    <p:set>
                                      <p:cBhvr>
                                        <p:cTn id="102" dur="1" fill="hold">
                                          <p:stCondLst>
                                            <p:cond delay="4999"/>
                                          </p:stCondLst>
                                        </p:cTn>
                                        <p:tgtEl>
                                          <p:spTgt spid="26"/>
                                        </p:tgtEl>
                                        <p:attrNameLst>
                                          <p:attrName>style.visibility</p:attrName>
                                        </p:attrNameLst>
                                      </p:cBhvr>
                                      <p:to>
                                        <p:strVal val="hidden"/>
                                      </p:to>
                                    </p:set>
                                  </p:childTnLst>
                                </p:cTn>
                              </p:par>
                              <p:par>
                                <p:cTn id="103" presetID="2" presetClass="exit" presetSubtype="4" fill="hold" grpId="0" nodeType="withEffect">
                                  <p:stCondLst>
                                    <p:cond delay="0"/>
                                  </p:stCondLst>
                                  <p:childTnLst>
                                    <p:anim calcmode="lin" valueType="num">
                                      <p:cBhvr additive="base">
                                        <p:cTn id="104" dur="5000"/>
                                        <p:tgtEl>
                                          <p:spTgt spid="27"/>
                                        </p:tgtEl>
                                        <p:attrNameLst>
                                          <p:attrName>ppt_x</p:attrName>
                                        </p:attrNameLst>
                                      </p:cBhvr>
                                      <p:tavLst>
                                        <p:tav tm="0">
                                          <p:val>
                                            <p:strVal val="ppt_x"/>
                                          </p:val>
                                        </p:tav>
                                        <p:tav tm="100000">
                                          <p:val>
                                            <p:strVal val="ppt_x"/>
                                          </p:val>
                                        </p:tav>
                                      </p:tavLst>
                                    </p:anim>
                                    <p:anim calcmode="lin" valueType="num">
                                      <p:cBhvr additive="base">
                                        <p:cTn id="105" dur="5000"/>
                                        <p:tgtEl>
                                          <p:spTgt spid="27"/>
                                        </p:tgtEl>
                                        <p:attrNameLst>
                                          <p:attrName>ppt_y</p:attrName>
                                        </p:attrNameLst>
                                      </p:cBhvr>
                                      <p:tavLst>
                                        <p:tav tm="0">
                                          <p:val>
                                            <p:strVal val="ppt_y"/>
                                          </p:val>
                                        </p:tav>
                                        <p:tav tm="100000">
                                          <p:val>
                                            <p:strVal val="1+ppt_h/2"/>
                                          </p:val>
                                        </p:tav>
                                      </p:tavLst>
                                    </p:anim>
                                    <p:set>
                                      <p:cBhvr>
                                        <p:cTn id="106" dur="1" fill="hold">
                                          <p:stCondLst>
                                            <p:cond delay="4999"/>
                                          </p:stCondLst>
                                        </p:cTn>
                                        <p:tgtEl>
                                          <p:spTgt spid="27"/>
                                        </p:tgtEl>
                                        <p:attrNameLst>
                                          <p:attrName>style.visibility</p:attrName>
                                        </p:attrNameLst>
                                      </p:cBhvr>
                                      <p:to>
                                        <p:strVal val="hidden"/>
                                      </p:to>
                                    </p:set>
                                  </p:childTnLst>
                                </p:cTn>
                              </p:par>
                              <p:par>
                                <p:cTn id="107" presetID="2" presetClass="exit" presetSubtype="4" fill="hold" grpId="0" nodeType="withEffect">
                                  <p:stCondLst>
                                    <p:cond delay="0"/>
                                  </p:stCondLst>
                                  <p:childTnLst>
                                    <p:anim calcmode="lin" valueType="num">
                                      <p:cBhvr additive="base">
                                        <p:cTn id="108" dur="5000"/>
                                        <p:tgtEl>
                                          <p:spTgt spid="28"/>
                                        </p:tgtEl>
                                        <p:attrNameLst>
                                          <p:attrName>ppt_x</p:attrName>
                                        </p:attrNameLst>
                                      </p:cBhvr>
                                      <p:tavLst>
                                        <p:tav tm="0">
                                          <p:val>
                                            <p:strVal val="ppt_x"/>
                                          </p:val>
                                        </p:tav>
                                        <p:tav tm="100000">
                                          <p:val>
                                            <p:strVal val="ppt_x"/>
                                          </p:val>
                                        </p:tav>
                                      </p:tavLst>
                                    </p:anim>
                                    <p:anim calcmode="lin" valueType="num">
                                      <p:cBhvr additive="base">
                                        <p:cTn id="109" dur="5000"/>
                                        <p:tgtEl>
                                          <p:spTgt spid="28"/>
                                        </p:tgtEl>
                                        <p:attrNameLst>
                                          <p:attrName>ppt_y</p:attrName>
                                        </p:attrNameLst>
                                      </p:cBhvr>
                                      <p:tavLst>
                                        <p:tav tm="0">
                                          <p:val>
                                            <p:strVal val="ppt_y"/>
                                          </p:val>
                                        </p:tav>
                                        <p:tav tm="100000">
                                          <p:val>
                                            <p:strVal val="1+ppt_h/2"/>
                                          </p:val>
                                        </p:tav>
                                      </p:tavLst>
                                    </p:anim>
                                    <p:set>
                                      <p:cBhvr>
                                        <p:cTn id="110" dur="1" fill="hold">
                                          <p:stCondLst>
                                            <p:cond delay="4999"/>
                                          </p:stCondLst>
                                        </p:cTn>
                                        <p:tgtEl>
                                          <p:spTgt spid="28"/>
                                        </p:tgtEl>
                                        <p:attrNameLst>
                                          <p:attrName>style.visibility</p:attrName>
                                        </p:attrNameLst>
                                      </p:cBhvr>
                                      <p:to>
                                        <p:strVal val="hidden"/>
                                      </p:to>
                                    </p:set>
                                  </p:childTnLst>
                                </p:cTn>
                              </p:par>
                              <p:par>
                                <p:cTn id="111" presetID="2" presetClass="exit" presetSubtype="4" fill="hold" grpId="0" nodeType="withEffect">
                                  <p:stCondLst>
                                    <p:cond delay="0"/>
                                  </p:stCondLst>
                                  <p:childTnLst>
                                    <p:anim calcmode="lin" valueType="num">
                                      <p:cBhvr additive="base">
                                        <p:cTn id="112" dur="5000"/>
                                        <p:tgtEl>
                                          <p:spTgt spid="29"/>
                                        </p:tgtEl>
                                        <p:attrNameLst>
                                          <p:attrName>ppt_x</p:attrName>
                                        </p:attrNameLst>
                                      </p:cBhvr>
                                      <p:tavLst>
                                        <p:tav tm="0">
                                          <p:val>
                                            <p:strVal val="ppt_x"/>
                                          </p:val>
                                        </p:tav>
                                        <p:tav tm="100000">
                                          <p:val>
                                            <p:strVal val="ppt_x"/>
                                          </p:val>
                                        </p:tav>
                                      </p:tavLst>
                                    </p:anim>
                                    <p:anim calcmode="lin" valueType="num">
                                      <p:cBhvr additive="base">
                                        <p:cTn id="113" dur="5000"/>
                                        <p:tgtEl>
                                          <p:spTgt spid="29"/>
                                        </p:tgtEl>
                                        <p:attrNameLst>
                                          <p:attrName>ppt_y</p:attrName>
                                        </p:attrNameLst>
                                      </p:cBhvr>
                                      <p:tavLst>
                                        <p:tav tm="0">
                                          <p:val>
                                            <p:strVal val="ppt_y"/>
                                          </p:val>
                                        </p:tav>
                                        <p:tav tm="100000">
                                          <p:val>
                                            <p:strVal val="1+ppt_h/2"/>
                                          </p:val>
                                        </p:tav>
                                      </p:tavLst>
                                    </p:anim>
                                    <p:set>
                                      <p:cBhvr>
                                        <p:cTn id="114" dur="1" fill="hold">
                                          <p:stCondLst>
                                            <p:cond delay="4999"/>
                                          </p:stCondLst>
                                        </p:cTn>
                                        <p:tgtEl>
                                          <p:spTgt spid="29"/>
                                        </p:tgtEl>
                                        <p:attrNameLst>
                                          <p:attrName>style.visibility</p:attrName>
                                        </p:attrNameLst>
                                      </p:cBhvr>
                                      <p:to>
                                        <p:strVal val="hidden"/>
                                      </p:to>
                                    </p:set>
                                  </p:childTnLst>
                                </p:cTn>
                              </p:par>
                              <p:par>
                                <p:cTn id="115" presetID="2" presetClass="exit" presetSubtype="4" fill="hold" grpId="0" nodeType="withEffect">
                                  <p:stCondLst>
                                    <p:cond delay="0"/>
                                  </p:stCondLst>
                                  <p:childTnLst>
                                    <p:anim calcmode="lin" valueType="num">
                                      <p:cBhvr additive="base">
                                        <p:cTn id="116" dur="5000"/>
                                        <p:tgtEl>
                                          <p:spTgt spid="30"/>
                                        </p:tgtEl>
                                        <p:attrNameLst>
                                          <p:attrName>ppt_x</p:attrName>
                                        </p:attrNameLst>
                                      </p:cBhvr>
                                      <p:tavLst>
                                        <p:tav tm="0">
                                          <p:val>
                                            <p:strVal val="ppt_x"/>
                                          </p:val>
                                        </p:tav>
                                        <p:tav tm="100000">
                                          <p:val>
                                            <p:strVal val="ppt_x"/>
                                          </p:val>
                                        </p:tav>
                                      </p:tavLst>
                                    </p:anim>
                                    <p:anim calcmode="lin" valueType="num">
                                      <p:cBhvr additive="base">
                                        <p:cTn id="117" dur="5000"/>
                                        <p:tgtEl>
                                          <p:spTgt spid="30"/>
                                        </p:tgtEl>
                                        <p:attrNameLst>
                                          <p:attrName>ppt_y</p:attrName>
                                        </p:attrNameLst>
                                      </p:cBhvr>
                                      <p:tavLst>
                                        <p:tav tm="0">
                                          <p:val>
                                            <p:strVal val="ppt_y"/>
                                          </p:val>
                                        </p:tav>
                                        <p:tav tm="100000">
                                          <p:val>
                                            <p:strVal val="1+ppt_h/2"/>
                                          </p:val>
                                        </p:tav>
                                      </p:tavLst>
                                    </p:anim>
                                    <p:set>
                                      <p:cBhvr>
                                        <p:cTn id="118" dur="1" fill="hold">
                                          <p:stCondLst>
                                            <p:cond delay="4999"/>
                                          </p:stCondLst>
                                        </p:cTn>
                                        <p:tgtEl>
                                          <p:spTgt spid="30"/>
                                        </p:tgtEl>
                                        <p:attrNameLst>
                                          <p:attrName>style.visibility</p:attrName>
                                        </p:attrNameLst>
                                      </p:cBhvr>
                                      <p:to>
                                        <p:strVal val="hidden"/>
                                      </p:to>
                                    </p:set>
                                  </p:childTnLst>
                                </p:cTn>
                              </p:par>
                              <p:par>
                                <p:cTn id="119" presetID="2" presetClass="exit" presetSubtype="4" fill="hold" grpId="0" nodeType="withEffect">
                                  <p:stCondLst>
                                    <p:cond delay="0"/>
                                  </p:stCondLst>
                                  <p:childTnLst>
                                    <p:anim calcmode="lin" valueType="num">
                                      <p:cBhvr additive="base">
                                        <p:cTn id="120" dur="5000"/>
                                        <p:tgtEl>
                                          <p:spTgt spid="31"/>
                                        </p:tgtEl>
                                        <p:attrNameLst>
                                          <p:attrName>ppt_x</p:attrName>
                                        </p:attrNameLst>
                                      </p:cBhvr>
                                      <p:tavLst>
                                        <p:tav tm="0">
                                          <p:val>
                                            <p:strVal val="ppt_x"/>
                                          </p:val>
                                        </p:tav>
                                        <p:tav tm="100000">
                                          <p:val>
                                            <p:strVal val="ppt_x"/>
                                          </p:val>
                                        </p:tav>
                                      </p:tavLst>
                                    </p:anim>
                                    <p:anim calcmode="lin" valueType="num">
                                      <p:cBhvr additive="base">
                                        <p:cTn id="121" dur="5000"/>
                                        <p:tgtEl>
                                          <p:spTgt spid="31"/>
                                        </p:tgtEl>
                                        <p:attrNameLst>
                                          <p:attrName>ppt_y</p:attrName>
                                        </p:attrNameLst>
                                      </p:cBhvr>
                                      <p:tavLst>
                                        <p:tav tm="0">
                                          <p:val>
                                            <p:strVal val="ppt_y"/>
                                          </p:val>
                                        </p:tav>
                                        <p:tav tm="100000">
                                          <p:val>
                                            <p:strVal val="1+ppt_h/2"/>
                                          </p:val>
                                        </p:tav>
                                      </p:tavLst>
                                    </p:anim>
                                    <p:set>
                                      <p:cBhvr>
                                        <p:cTn id="122" dur="1" fill="hold">
                                          <p:stCondLst>
                                            <p:cond delay="4999"/>
                                          </p:stCondLst>
                                        </p:cTn>
                                        <p:tgtEl>
                                          <p:spTgt spid="31"/>
                                        </p:tgtEl>
                                        <p:attrNameLst>
                                          <p:attrName>style.visibility</p:attrName>
                                        </p:attrNameLst>
                                      </p:cBhvr>
                                      <p:to>
                                        <p:strVal val="hidden"/>
                                      </p:to>
                                    </p:set>
                                  </p:childTnLst>
                                </p:cTn>
                              </p:par>
                              <p:par>
                                <p:cTn id="123" presetID="2" presetClass="exit" presetSubtype="4" fill="hold" grpId="0" nodeType="withEffect">
                                  <p:stCondLst>
                                    <p:cond delay="0"/>
                                  </p:stCondLst>
                                  <p:childTnLst>
                                    <p:anim calcmode="lin" valueType="num">
                                      <p:cBhvr additive="base">
                                        <p:cTn id="124" dur="5000"/>
                                        <p:tgtEl>
                                          <p:spTgt spid="32"/>
                                        </p:tgtEl>
                                        <p:attrNameLst>
                                          <p:attrName>ppt_x</p:attrName>
                                        </p:attrNameLst>
                                      </p:cBhvr>
                                      <p:tavLst>
                                        <p:tav tm="0">
                                          <p:val>
                                            <p:strVal val="ppt_x"/>
                                          </p:val>
                                        </p:tav>
                                        <p:tav tm="100000">
                                          <p:val>
                                            <p:strVal val="ppt_x"/>
                                          </p:val>
                                        </p:tav>
                                      </p:tavLst>
                                    </p:anim>
                                    <p:anim calcmode="lin" valueType="num">
                                      <p:cBhvr additive="base">
                                        <p:cTn id="125" dur="5000"/>
                                        <p:tgtEl>
                                          <p:spTgt spid="32"/>
                                        </p:tgtEl>
                                        <p:attrNameLst>
                                          <p:attrName>ppt_y</p:attrName>
                                        </p:attrNameLst>
                                      </p:cBhvr>
                                      <p:tavLst>
                                        <p:tav tm="0">
                                          <p:val>
                                            <p:strVal val="ppt_y"/>
                                          </p:val>
                                        </p:tav>
                                        <p:tav tm="100000">
                                          <p:val>
                                            <p:strVal val="1+ppt_h/2"/>
                                          </p:val>
                                        </p:tav>
                                      </p:tavLst>
                                    </p:anim>
                                    <p:set>
                                      <p:cBhvr>
                                        <p:cTn id="126" dur="1" fill="hold">
                                          <p:stCondLst>
                                            <p:cond delay="4999"/>
                                          </p:stCondLst>
                                        </p:cTn>
                                        <p:tgtEl>
                                          <p:spTgt spid="32"/>
                                        </p:tgtEl>
                                        <p:attrNameLst>
                                          <p:attrName>style.visibility</p:attrName>
                                        </p:attrNameLst>
                                      </p:cBhvr>
                                      <p:to>
                                        <p:strVal val="hidden"/>
                                      </p:to>
                                    </p:set>
                                  </p:childTnLst>
                                </p:cTn>
                              </p:par>
                              <p:par>
                                <p:cTn id="127" presetID="17" presetClass="entr" presetSubtype="1"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5000" fill="hold"/>
                                        <p:tgtEl>
                                          <p:spTgt spid="2"/>
                                        </p:tgtEl>
                                        <p:attrNameLst>
                                          <p:attrName>ppt_x</p:attrName>
                                        </p:attrNameLst>
                                      </p:cBhvr>
                                      <p:tavLst>
                                        <p:tav tm="0">
                                          <p:val>
                                            <p:strVal val="#ppt_x"/>
                                          </p:val>
                                        </p:tav>
                                        <p:tav tm="100000">
                                          <p:val>
                                            <p:strVal val="#ppt_x"/>
                                          </p:val>
                                        </p:tav>
                                      </p:tavLst>
                                    </p:anim>
                                    <p:anim calcmode="lin" valueType="num">
                                      <p:cBhvr>
                                        <p:cTn id="130" dur="5000" fill="hold"/>
                                        <p:tgtEl>
                                          <p:spTgt spid="2"/>
                                        </p:tgtEl>
                                        <p:attrNameLst>
                                          <p:attrName>ppt_y</p:attrName>
                                        </p:attrNameLst>
                                      </p:cBhvr>
                                      <p:tavLst>
                                        <p:tav tm="0">
                                          <p:val>
                                            <p:strVal val="#ppt_y-#ppt_h/2"/>
                                          </p:val>
                                        </p:tav>
                                        <p:tav tm="100000">
                                          <p:val>
                                            <p:strVal val="#ppt_y"/>
                                          </p:val>
                                        </p:tav>
                                      </p:tavLst>
                                    </p:anim>
                                    <p:anim calcmode="lin" valueType="num">
                                      <p:cBhvr>
                                        <p:cTn id="131" dur="5000" fill="hold"/>
                                        <p:tgtEl>
                                          <p:spTgt spid="2"/>
                                        </p:tgtEl>
                                        <p:attrNameLst>
                                          <p:attrName>ppt_w</p:attrName>
                                        </p:attrNameLst>
                                      </p:cBhvr>
                                      <p:tavLst>
                                        <p:tav tm="0">
                                          <p:val>
                                            <p:strVal val="#ppt_w"/>
                                          </p:val>
                                        </p:tav>
                                        <p:tav tm="100000">
                                          <p:val>
                                            <p:strVal val="#ppt_w"/>
                                          </p:val>
                                        </p:tav>
                                      </p:tavLst>
                                    </p:anim>
                                    <p:anim calcmode="lin" valueType="num">
                                      <p:cBhvr>
                                        <p:cTn id="132" dur="5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51B7D"/>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evushka-tsvety-gortenziia_2048x13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18867425">
            <a:off x="3647382" y="3604912"/>
            <a:ext cx="1843094" cy="1785950"/>
          </a:xfrm>
          <a:prstGeom prst="teardrop">
            <a:avLst>
              <a:gd name="adj" fmla="val 145478"/>
            </a:avLst>
          </a:prstGeom>
          <a:gradFill flip="none" rotWithShape="1">
            <a:gsLst>
              <a:gs pos="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06550">
            <a:off x="3573025" y="-110893"/>
            <a:ext cx="1843094" cy="1785950"/>
          </a:xfrm>
          <a:prstGeom prst="teardrop">
            <a:avLst>
              <a:gd name="adj" fmla="val 145478"/>
            </a:avLst>
          </a:prstGeom>
          <a:gradFill flip="none" rotWithShape="1">
            <a:gsLst>
              <a:gs pos="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422230">
            <a:off x="1787687" y="1813011"/>
            <a:ext cx="1843094" cy="1785950"/>
          </a:xfrm>
          <a:prstGeom prst="teardrop">
            <a:avLst>
              <a:gd name="adj" fmla="val 145478"/>
            </a:avLst>
          </a:prstGeom>
          <a:gradFill flip="none" rotWithShape="1">
            <a:gsLst>
              <a:gs pos="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624472">
            <a:off x="5503446" y="1818719"/>
            <a:ext cx="1843094" cy="1785950"/>
          </a:xfrm>
          <a:prstGeom prst="teardrop">
            <a:avLst>
              <a:gd name="adj" fmla="val 145478"/>
            </a:avLst>
          </a:prstGeom>
          <a:gradFill flip="none" rotWithShape="1">
            <a:gsLst>
              <a:gs pos="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2357422" y="3000378"/>
            <a:ext cx="1843094" cy="1785950"/>
          </a:xfrm>
          <a:prstGeom prst="teardrop">
            <a:avLst>
              <a:gd name="adj" fmla="val 145478"/>
            </a:avLst>
          </a:prstGeom>
          <a:gradFill flip="none" rotWithShape="1">
            <a:gsLst>
              <a:gs pos="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4972056" y="3100388"/>
            <a:ext cx="1843094" cy="1785950"/>
          </a:xfrm>
          <a:prstGeom prst="teardrop">
            <a:avLst>
              <a:gd name="adj" fmla="val 145478"/>
            </a:avLst>
          </a:prstGeom>
          <a:gradFill flip="none" rotWithShape="1">
            <a:gsLst>
              <a:gs pos="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047805">
            <a:off x="2204101" y="472237"/>
            <a:ext cx="1843094" cy="1785950"/>
          </a:xfrm>
          <a:prstGeom prst="teardrop">
            <a:avLst>
              <a:gd name="adj" fmla="val 145478"/>
            </a:avLst>
          </a:prstGeom>
          <a:gradFill flip="none" rotWithShape="1">
            <a:gsLst>
              <a:gs pos="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06592">
            <a:off x="4906507" y="407578"/>
            <a:ext cx="1843094" cy="1785950"/>
          </a:xfrm>
          <a:prstGeom prst="teardrop">
            <a:avLst>
              <a:gd name="adj" fmla="val 145478"/>
            </a:avLst>
          </a:prstGeom>
          <a:gradFill flip="none" rotWithShape="1">
            <a:gsLst>
              <a:gs pos="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anim calcmode="lin" valueType="num">
                                      <p:cBhvr>
                                        <p:cTn id="11" dur="3000" fill="hold"/>
                                        <p:tgtEl>
                                          <p:spTgt spid="5"/>
                                        </p:tgtEl>
                                        <p:attrNameLst>
                                          <p:attrName>ppt_x</p:attrName>
                                        </p:attrNameLst>
                                      </p:cBhvr>
                                      <p:tavLst>
                                        <p:tav tm="0">
                                          <p:val>
                                            <p:fltVal val="0.5"/>
                                          </p:val>
                                        </p:tav>
                                        <p:tav tm="100000">
                                          <p:val>
                                            <p:strVal val="#ppt_x"/>
                                          </p:val>
                                        </p:tav>
                                      </p:tavLst>
                                    </p:anim>
                                    <p:anim calcmode="lin" valueType="num">
                                      <p:cBhvr>
                                        <p:cTn id="12" dur="3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anim calcmode="lin" valueType="num">
                                      <p:cBhvr>
                                        <p:cTn id="17" dur="3000" fill="hold"/>
                                        <p:tgtEl>
                                          <p:spTgt spid="6"/>
                                        </p:tgtEl>
                                        <p:attrNameLst>
                                          <p:attrName>ppt_x</p:attrName>
                                        </p:attrNameLst>
                                      </p:cBhvr>
                                      <p:tavLst>
                                        <p:tav tm="0">
                                          <p:val>
                                            <p:fltVal val="0.5"/>
                                          </p:val>
                                        </p:tav>
                                        <p:tav tm="100000">
                                          <p:val>
                                            <p:strVal val="#ppt_x"/>
                                          </p:val>
                                        </p:tav>
                                      </p:tavLst>
                                    </p:anim>
                                    <p:anim calcmode="lin" valueType="num">
                                      <p:cBhvr>
                                        <p:cTn id="18" dur="3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0" fill="hold"/>
                                        <p:tgtEl>
                                          <p:spTgt spid="9"/>
                                        </p:tgtEl>
                                        <p:attrNameLst>
                                          <p:attrName>ppt_w</p:attrName>
                                        </p:attrNameLst>
                                      </p:cBhvr>
                                      <p:tavLst>
                                        <p:tav tm="0">
                                          <p:val>
                                            <p:fltVal val="0"/>
                                          </p:val>
                                        </p:tav>
                                        <p:tav tm="100000">
                                          <p:val>
                                            <p:strVal val="#ppt_w"/>
                                          </p:val>
                                        </p:tav>
                                      </p:tavLst>
                                    </p:anim>
                                    <p:anim calcmode="lin" valueType="num">
                                      <p:cBhvr>
                                        <p:cTn id="22" dur="3000" fill="hold"/>
                                        <p:tgtEl>
                                          <p:spTgt spid="9"/>
                                        </p:tgtEl>
                                        <p:attrNameLst>
                                          <p:attrName>ppt_h</p:attrName>
                                        </p:attrNameLst>
                                      </p:cBhvr>
                                      <p:tavLst>
                                        <p:tav tm="0">
                                          <p:val>
                                            <p:fltVal val="0"/>
                                          </p:val>
                                        </p:tav>
                                        <p:tav tm="100000">
                                          <p:val>
                                            <p:strVal val="#ppt_h"/>
                                          </p:val>
                                        </p:tav>
                                      </p:tavLst>
                                    </p:anim>
                                    <p:anim calcmode="lin" valueType="num">
                                      <p:cBhvr>
                                        <p:cTn id="23" dur="3000" fill="hold"/>
                                        <p:tgtEl>
                                          <p:spTgt spid="9"/>
                                        </p:tgtEl>
                                        <p:attrNameLst>
                                          <p:attrName>ppt_x</p:attrName>
                                        </p:attrNameLst>
                                      </p:cBhvr>
                                      <p:tavLst>
                                        <p:tav tm="0">
                                          <p:val>
                                            <p:fltVal val="0.5"/>
                                          </p:val>
                                        </p:tav>
                                        <p:tav tm="100000">
                                          <p:val>
                                            <p:strVal val="#ppt_x"/>
                                          </p:val>
                                        </p:tav>
                                      </p:tavLst>
                                    </p:anim>
                                    <p:anim calcmode="lin" valueType="num">
                                      <p:cBhvr>
                                        <p:cTn id="24" dur="3000" fill="hold"/>
                                        <p:tgtEl>
                                          <p:spTgt spid="9"/>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ppt_w</p:attrName>
                                        </p:attrNameLst>
                                      </p:cBhvr>
                                      <p:tavLst>
                                        <p:tav tm="0">
                                          <p:val>
                                            <p:fltVal val="0"/>
                                          </p:val>
                                        </p:tav>
                                        <p:tav tm="100000">
                                          <p:val>
                                            <p:strVal val="#ppt_w"/>
                                          </p:val>
                                        </p:tav>
                                      </p:tavLst>
                                    </p:anim>
                                    <p:anim calcmode="lin" valueType="num">
                                      <p:cBhvr>
                                        <p:cTn id="28" dur="3000" fill="hold"/>
                                        <p:tgtEl>
                                          <p:spTgt spid="10"/>
                                        </p:tgtEl>
                                        <p:attrNameLst>
                                          <p:attrName>ppt_h</p:attrName>
                                        </p:attrNameLst>
                                      </p:cBhvr>
                                      <p:tavLst>
                                        <p:tav tm="0">
                                          <p:val>
                                            <p:fltVal val="0"/>
                                          </p:val>
                                        </p:tav>
                                        <p:tav tm="100000">
                                          <p:val>
                                            <p:strVal val="#ppt_h"/>
                                          </p:val>
                                        </p:tav>
                                      </p:tavLst>
                                    </p:anim>
                                    <p:anim calcmode="lin" valueType="num">
                                      <p:cBhvr>
                                        <p:cTn id="29" dur="3000" fill="hold"/>
                                        <p:tgtEl>
                                          <p:spTgt spid="10"/>
                                        </p:tgtEl>
                                        <p:attrNameLst>
                                          <p:attrName>ppt_x</p:attrName>
                                        </p:attrNameLst>
                                      </p:cBhvr>
                                      <p:tavLst>
                                        <p:tav tm="0">
                                          <p:val>
                                            <p:fltVal val="0.5"/>
                                          </p:val>
                                        </p:tav>
                                        <p:tav tm="100000">
                                          <p:val>
                                            <p:strVal val="#ppt_x"/>
                                          </p:val>
                                        </p:tav>
                                      </p:tavLst>
                                    </p:anim>
                                    <p:anim calcmode="lin" valueType="num">
                                      <p:cBhvr>
                                        <p:cTn id="30" dur="3000" fill="hold"/>
                                        <p:tgtEl>
                                          <p:spTgt spid="10"/>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ppt_w</p:attrName>
                                        </p:attrNameLst>
                                      </p:cBhvr>
                                      <p:tavLst>
                                        <p:tav tm="0">
                                          <p:val>
                                            <p:fltVal val="0"/>
                                          </p:val>
                                        </p:tav>
                                        <p:tav tm="100000">
                                          <p:val>
                                            <p:strVal val="#ppt_w"/>
                                          </p:val>
                                        </p:tav>
                                      </p:tavLst>
                                    </p:anim>
                                    <p:anim calcmode="lin" valueType="num">
                                      <p:cBhvr>
                                        <p:cTn id="34" dur="3000" fill="hold"/>
                                        <p:tgtEl>
                                          <p:spTgt spid="11"/>
                                        </p:tgtEl>
                                        <p:attrNameLst>
                                          <p:attrName>ppt_h</p:attrName>
                                        </p:attrNameLst>
                                      </p:cBhvr>
                                      <p:tavLst>
                                        <p:tav tm="0">
                                          <p:val>
                                            <p:fltVal val="0"/>
                                          </p:val>
                                        </p:tav>
                                        <p:tav tm="100000">
                                          <p:val>
                                            <p:strVal val="#ppt_h"/>
                                          </p:val>
                                        </p:tav>
                                      </p:tavLst>
                                    </p:anim>
                                    <p:anim calcmode="lin" valueType="num">
                                      <p:cBhvr>
                                        <p:cTn id="35" dur="3000" fill="hold"/>
                                        <p:tgtEl>
                                          <p:spTgt spid="11"/>
                                        </p:tgtEl>
                                        <p:attrNameLst>
                                          <p:attrName>ppt_x</p:attrName>
                                        </p:attrNameLst>
                                      </p:cBhvr>
                                      <p:tavLst>
                                        <p:tav tm="0">
                                          <p:val>
                                            <p:fltVal val="0.5"/>
                                          </p:val>
                                        </p:tav>
                                        <p:tav tm="100000">
                                          <p:val>
                                            <p:strVal val="#ppt_x"/>
                                          </p:val>
                                        </p:tav>
                                      </p:tavLst>
                                    </p:anim>
                                    <p:anim calcmode="lin" valueType="num">
                                      <p:cBhvr>
                                        <p:cTn id="36" dur="3000" fill="hold"/>
                                        <p:tgtEl>
                                          <p:spTgt spid="11"/>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3000" fill="hold"/>
                                        <p:tgtEl>
                                          <p:spTgt spid="12"/>
                                        </p:tgtEl>
                                        <p:attrNameLst>
                                          <p:attrName>ppt_w</p:attrName>
                                        </p:attrNameLst>
                                      </p:cBhvr>
                                      <p:tavLst>
                                        <p:tav tm="0">
                                          <p:val>
                                            <p:fltVal val="0"/>
                                          </p:val>
                                        </p:tav>
                                        <p:tav tm="100000">
                                          <p:val>
                                            <p:strVal val="#ppt_w"/>
                                          </p:val>
                                        </p:tav>
                                      </p:tavLst>
                                    </p:anim>
                                    <p:anim calcmode="lin" valueType="num">
                                      <p:cBhvr>
                                        <p:cTn id="40" dur="3000" fill="hold"/>
                                        <p:tgtEl>
                                          <p:spTgt spid="12"/>
                                        </p:tgtEl>
                                        <p:attrNameLst>
                                          <p:attrName>ppt_h</p:attrName>
                                        </p:attrNameLst>
                                      </p:cBhvr>
                                      <p:tavLst>
                                        <p:tav tm="0">
                                          <p:val>
                                            <p:fltVal val="0"/>
                                          </p:val>
                                        </p:tav>
                                        <p:tav tm="100000">
                                          <p:val>
                                            <p:strVal val="#ppt_h"/>
                                          </p:val>
                                        </p:tav>
                                      </p:tavLst>
                                    </p:anim>
                                    <p:anim calcmode="lin" valueType="num">
                                      <p:cBhvr>
                                        <p:cTn id="41" dur="3000" fill="hold"/>
                                        <p:tgtEl>
                                          <p:spTgt spid="12"/>
                                        </p:tgtEl>
                                        <p:attrNameLst>
                                          <p:attrName>ppt_x</p:attrName>
                                        </p:attrNameLst>
                                      </p:cBhvr>
                                      <p:tavLst>
                                        <p:tav tm="0">
                                          <p:val>
                                            <p:fltVal val="0.5"/>
                                          </p:val>
                                        </p:tav>
                                        <p:tav tm="100000">
                                          <p:val>
                                            <p:strVal val="#ppt_x"/>
                                          </p:val>
                                        </p:tav>
                                      </p:tavLst>
                                    </p:anim>
                                    <p:anim calcmode="lin" valueType="num">
                                      <p:cBhvr>
                                        <p:cTn id="42" dur="3000" fill="hold"/>
                                        <p:tgtEl>
                                          <p:spTgt spid="12"/>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3000" fill="hold"/>
                                        <p:tgtEl>
                                          <p:spTgt spid="13"/>
                                        </p:tgtEl>
                                        <p:attrNameLst>
                                          <p:attrName>ppt_w</p:attrName>
                                        </p:attrNameLst>
                                      </p:cBhvr>
                                      <p:tavLst>
                                        <p:tav tm="0">
                                          <p:val>
                                            <p:fltVal val="0"/>
                                          </p:val>
                                        </p:tav>
                                        <p:tav tm="100000">
                                          <p:val>
                                            <p:strVal val="#ppt_w"/>
                                          </p:val>
                                        </p:tav>
                                      </p:tavLst>
                                    </p:anim>
                                    <p:anim calcmode="lin" valueType="num">
                                      <p:cBhvr>
                                        <p:cTn id="46" dur="3000" fill="hold"/>
                                        <p:tgtEl>
                                          <p:spTgt spid="13"/>
                                        </p:tgtEl>
                                        <p:attrNameLst>
                                          <p:attrName>ppt_h</p:attrName>
                                        </p:attrNameLst>
                                      </p:cBhvr>
                                      <p:tavLst>
                                        <p:tav tm="0">
                                          <p:val>
                                            <p:fltVal val="0"/>
                                          </p:val>
                                        </p:tav>
                                        <p:tav tm="100000">
                                          <p:val>
                                            <p:strVal val="#ppt_h"/>
                                          </p:val>
                                        </p:tav>
                                      </p:tavLst>
                                    </p:anim>
                                    <p:anim calcmode="lin" valueType="num">
                                      <p:cBhvr>
                                        <p:cTn id="47" dur="3000" fill="hold"/>
                                        <p:tgtEl>
                                          <p:spTgt spid="13"/>
                                        </p:tgtEl>
                                        <p:attrNameLst>
                                          <p:attrName>ppt_x</p:attrName>
                                        </p:attrNameLst>
                                      </p:cBhvr>
                                      <p:tavLst>
                                        <p:tav tm="0">
                                          <p:val>
                                            <p:fltVal val="0.5"/>
                                          </p:val>
                                        </p:tav>
                                        <p:tav tm="100000">
                                          <p:val>
                                            <p:strVal val="#ppt_x"/>
                                          </p:val>
                                        </p:tav>
                                      </p:tavLst>
                                    </p:anim>
                                    <p:anim calcmode="lin" valueType="num">
                                      <p:cBhvr>
                                        <p:cTn id="48" dur="3000" fill="hold"/>
                                        <p:tgtEl>
                                          <p:spTgt spid="13"/>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3000" fill="hold"/>
                                        <p:tgtEl>
                                          <p:spTgt spid="14"/>
                                        </p:tgtEl>
                                        <p:attrNameLst>
                                          <p:attrName>ppt_w</p:attrName>
                                        </p:attrNameLst>
                                      </p:cBhvr>
                                      <p:tavLst>
                                        <p:tav tm="0">
                                          <p:val>
                                            <p:fltVal val="0"/>
                                          </p:val>
                                        </p:tav>
                                        <p:tav tm="100000">
                                          <p:val>
                                            <p:strVal val="#ppt_w"/>
                                          </p:val>
                                        </p:tav>
                                      </p:tavLst>
                                    </p:anim>
                                    <p:anim calcmode="lin" valueType="num">
                                      <p:cBhvr>
                                        <p:cTn id="52" dur="3000" fill="hold"/>
                                        <p:tgtEl>
                                          <p:spTgt spid="14"/>
                                        </p:tgtEl>
                                        <p:attrNameLst>
                                          <p:attrName>ppt_h</p:attrName>
                                        </p:attrNameLst>
                                      </p:cBhvr>
                                      <p:tavLst>
                                        <p:tav tm="0">
                                          <p:val>
                                            <p:fltVal val="0"/>
                                          </p:val>
                                        </p:tav>
                                        <p:tav tm="100000">
                                          <p:val>
                                            <p:strVal val="#ppt_h"/>
                                          </p:val>
                                        </p:tav>
                                      </p:tavLst>
                                    </p:anim>
                                    <p:anim calcmode="lin" valueType="num">
                                      <p:cBhvr>
                                        <p:cTn id="53" dur="3000" fill="hold"/>
                                        <p:tgtEl>
                                          <p:spTgt spid="14"/>
                                        </p:tgtEl>
                                        <p:attrNameLst>
                                          <p:attrName>ppt_x</p:attrName>
                                        </p:attrNameLst>
                                      </p:cBhvr>
                                      <p:tavLst>
                                        <p:tav tm="0">
                                          <p:val>
                                            <p:fltVal val="0.5"/>
                                          </p:val>
                                        </p:tav>
                                        <p:tav tm="100000">
                                          <p:val>
                                            <p:strVal val="#ppt_x"/>
                                          </p:val>
                                        </p:tav>
                                      </p:tavLst>
                                    </p:anim>
                                    <p:anim calcmode="lin" valueType="num">
                                      <p:cBhvr>
                                        <p:cTn id="54" dur="3000" fill="hold"/>
                                        <p:tgtEl>
                                          <p:spTgt spid="14"/>
                                        </p:tgtEl>
                                        <p:attrNameLst>
                                          <p:attrName>ppt_y</p:attrName>
                                        </p:attrNameLst>
                                      </p:cBhvr>
                                      <p:tavLst>
                                        <p:tav tm="0">
                                          <p:val>
                                            <p:fltVal val="0.5"/>
                                          </p:val>
                                        </p:tav>
                                        <p:tav tm="100000">
                                          <p:val>
                                            <p:strVal val="#ppt_y"/>
                                          </p:val>
                                        </p:tav>
                                      </p:tavLst>
                                    </p:anim>
                                  </p:childTnLst>
                                </p:cTn>
                              </p:par>
                              <p:par>
                                <p:cTn id="55" presetID="8" presetClass="emph" presetSubtype="0" fill="hold" grpId="1"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2"/>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13"/>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14"/>
                                        </p:tgtEl>
                                        <p:attrNameLst>
                                          <p:attrName>r</p:attrName>
                                        </p:attrNameLst>
                                      </p:cBhvr>
                                    </p:animRot>
                                  </p:childTnLst>
                                </p:cTn>
                              </p:par>
                            </p:childTnLst>
                          </p:cTn>
                        </p:par>
                        <p:par>
                          <p:cTn id="71" fill="hold">
                            <p:stCondLst>
                              <p:cond delay="3000"/>
                            </p:stCondLst>
                            <p:childTnLst>
                              <p:par>
                                <p:cTn id="72" presetID="23" presetClass="exit" presetSubtype="544" fill="hold" grpId="2" nodeType="afterEffect">
                                  <p:stCondLst>
                                    <p:cond delay="0"/>
                                  </p:stCondLst>
                                  <p:childTnLst>
                                    <p:anim calcmode="lin" valueType="num">
                                      <p:cBhvr>
                                        <p:cTn id="73" dur="3000"/>
                                        <p:tgtEl>
                                          <p:spTgt spid="5"/>
                                        </p:tgtEl>
                                        <p:attrNameLst>
                                          <p:attrName>ppt_w</p:attrName>
                                        </p:attrNameLst>
                                      </p:cBhvr>
                                      <p:tavLst>
                                        <p:tav tm="0">
                                          <p:val>
                                            <p:strVal val="ppt_w"/>
                                          </p:val>
                                        </p:tav>
                                        <p:tav tm="100000">
                                          <p:val>
                                            <p:fltVal val="0"/>
                                          </p:val>
                                        </p:tav>
                                      </p:tavLst>
                                    </p:anim>
                                    <p:anim calcmode="lin" valueType="num">
                                      <p:cBhvr>
                                        <p:cTn id="74" dur="3000"/>
                                        <p:tgtEl>
                                          <p:spTgt spid="5"/>
                                        </p:tgtEl>
                                        <p:attrNameLst>
                                          <p:attrName>ppt_h</p:attrName>
                                        </p:attrNameLst>
                                      </p:cBhvr>
                                      <p:tavLst>
                                        <p:tav tm="0">
                                          <p:val>
                                            <p:strVal val="ppt_h"/>
                                          </p:val>
                                        </p:tav>
                                        <p:tav tm="100000">
                                          <p:val>
                                            <p:fltVal val="0"/>
                                          </p:val>
                                        </p:tav>
                                      </p:tavLst>
                                    </p:anim>
                                    <p:anim calcmode="lin" valueType="num">
                                      <p:cBhvr>
                                        <p:cTn id="75" dur="3000"/>
                                        <p:tgtEl>
                                          <p:spTgt spid="5"/>
                                        </p:tgtEl>
                                        <p:attrNameLst>
                                          <p:attrName>ppt_x</p:attrName>
                                        </p:attrNameLst>
                                      </p:cBhvr>
                                      <p:tavLst>
                                        <p:tav tm="0">
                                          <p:val>
                                            <p:strVal val="ppt_x"/>
                                          </p:val>
                                        </p:tav>
                                        <p:tav tm="100000">
                                          <p:val>
                                            <p:fltVal val="0.5"/>
                                          </p:val>
                                        </p:tav>
                                      </p:tavLst>
                                    </p:anim>
                                    <p:anim calcmode="lin" valueType="num">
                                      <p:cBhvr>
                                        <p:cTn id="76" dur="3000"/>
                                        <p:tgtEl>
                                          <p:spTgt spid="5"/>
                                        </p:tgtEl>
                                        <p:attrNameLst>
                                          <p:attrName>ppt_y</p:attrName>
                                        </p:attrNameLst>
                                      </p:cBhvr>
                                      <p:tavLst>
                                        <p:tav tm="0">
                                          <p:val>
                                            <p:strVal val="ppt_y"/>
                                          </p:val>
                                        </p:tav>
                                        <p:tav tm="100000">
                                          <p:val>
                                            <p:fltVal val="0.5"/>
                                          </p:val>
                                        </p:tav>
                                      </p:tavLst>
                                    </p:anim>
                                    <p:set>
                                      <p:cBhvr>
                                        <p:cTn id="77" dur="1" fill="hold">
                                          <p:stCondLst>
                                            <p:cond delay="2999"/>
                                          </p:stCondLst>
                                        </p:cTn>
                                        <p:tgtEl>
                                          <p:spTgt spid="5"/>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3000"/>
                                        <p:tgtEl>
                                          <p:spTgt spid="6"/>
                                        </p:tgtEl>
                                        <p:attrNameLst>
                                          <p:attrName>ppt_w</p:attrName>
                                        </p:attrNameLst>
                                      </p:cBhvr>
                                      <p:tavLst>
                                        <p:tav tm="0">
                                          <p:val>
                                            <p:strVal val="ppt_w"/>
                                          </p:val>
                                        </p:tav>
                                        <p:tav tm="100000">
                                          <p:val>
                                            <p:fltVal val="0"/>
                                          </p:val>
                                        </p:tav>
                                      </p:tavLst>
                                    </p:anim>
                                    <p:anim calcmode="lin" valueType="num">
                                      <p:cBhvr>
                                        <p:cTn id="80" dur="3000"/>
                                        <p:tgtEl>
                                          <p:spTgt spid="6"/>
                                        </p:tgtEl>
                                        <p:attrNameLst>
                                          <p:attrName>ppt_h</p:attrName>
                                        </p:attrNameLst>
                                      </p:cBhvr>
                                      <p:tavLst>
                                        <p:tav tm="0">
                                          <p:val>
                                            <p:strVal val="ppt_h"/>
                                          </p:val>
                                        </p:tav>
                                        <p:tav tm="100000">
                                          <p:val>
                                            <p:fltVal val="0"/>
                                          </p:val>
                                        </p:tav>
                                      </p:tavLst>
                                    </p:anim>
                                    <p:anim calcmode="lin" valueType="num">
                                      <p:cBhvr>
                                        <p:cTn id="81" dur="3000"/>
                                        <p:tgtEl>
                                          <p:spTgt spid="6"/>
                                        </p:tgtEl>
                                        <p:attrNameLst>
                                          <p:attrName>ppt_x</p:attrName>
                                        </p:attrNameLst>
                                      </p:cBhvr>
                                      <p:tavLst>
                                        <p:tav tm="0">
                                          <p:val>
                                            <p:strVal val="ppt_x"/>
                                          </p:val>
                                        </p:tav>
                                        <p:tav tm="100000">
                                          <p:val>
                                            <p:fltVal val="0.5"/>
                                          </p:val>
                                        </p:tav>
                                      </p:tavLst>
                                    </p:anim>
                                    <p:anim calcmode="lin" valueType="num">
                                      <p:cBhvr>
                                        <p:cTn id="82" dur="3000"/>
                                        <p:tgtEl>
                                          <p:spTgt spid="6"/>
                                        </p:tgtEl>
                                        <p:attrNameLst>
                                          <p:attrName>ppt_y</p:attrName>
                                        </p:attrNameLst>
                                      </p:cBhvr>
                                      <p:tavLst>
                                        <p:tav tm="0">
                                          <p:val>
                                            <p:strVal val="ppt_y"/>
                                          </p:val>
                                        </p:tav>
                                        <p:tav tm="100000">
                                          <p:val>
                                            <p:fltVal val="0.5"/>
                                          </p:val>
                                        </p:tav>
                                      </p:tavLst>
                                    </p:anim>
                                    <p:set>
                                      <p:cBhvr>
                                        <p:cTn id="83" dur="1" fill="hold">
                                          <p:stCondLst>
                                            <p:cond delay="2999"/>
                                          </p:stCondLst>
                                        </p:cTn>
                                        <p:tgtEl>
                                          <p:spTgt spid="6"/>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3000"/>
                                        <p:tgtEl>
                                          <p:spTgt spid="9"/>
                                        </p:tgtEl>
                                        <p:attrNameLst>
                                          <p:attrName>ppt_w</p:attrName>
                                        </p:attrNameLst>
                                      </p:cBhvr>
                                      <p:tavLst>
                                        <p:tav tm="0">
                                          <p:val>
                                            <p:strVal val="ppt_w"/>
                                          </p:val>
                                        </p:tav>
                                        <p:tav tm="100000">
                                          <p:val>
                                            <p:fltVal val="0"/>
                                          </p:val>
                                        </p:tav>
                                      </p:tavLst>
                                    </p:anim>
                                    <p:anim calcmode="lin" valueType="num">
                                      <p:cBhvr>
                                        <p:cTn id="86" dur="3000"/>
                                        <p:tgtEl>
                                          <p:spTgt spid="9"/>
                                        </p:tgtEl>
                                        <p:attrNameLst>
                                          <p:attrName>ppt_h</p:attrName>
                                        </p:attrNameLst>
                                      </p:cBhvr>
                                      <p:tavLst>
                                        <p:tav tm="0">
                                          <p:val>
                                            <p:strVal val="ppt_h"/>
                                          </p:val>
                                        </p:tav>
                                        <p:tav tm="100000">
                                          <p:val>
                                            <p:fltVal val="0"/>
                                          </p:val>
                                        </p:tav>
                                      </p:tavLst>
                                    </p:anim>
                                    <p:anim calcmode="lin" valueType="num">
                                      <p:cBhvr>
                                        <p:cTn id="87" dur="3000"/>
                                        <p:tgtEl>
                                          <p:spTgt spid="9"/>
                                        </p:tgtEl>
                                        <p:attrNameLst>
                                          <p:attrName>ppt_x</p:attrName>
                                        </p:attrNameLst>
                                      </p:cBhvr>
                                      <p:tavLst>
                                        <p:tav tm="0">
                                          <p:val>
                                            <p:strVal val="ppt_x"/>
                                          </p:val>
                                        </p:tav>
                                        <p:tav tm="100000">
                                          <p:val>
                                            <p:fltVal val="0.5"/>
                                          </p:val>
                                        </p:tav>
                                      </p:tavLst>
                                    </p:anim>
                                    <p:anim calcmode="lin" valueType="num">
                                      <p:cBhvr>
                                        <p:cTn id="88" dur="3000"/>
                                        <p:tgtEl>
                                          <p:spTgt spid="9"/>
                                        </p:tgtEl>
                                        <p:attrNameLst>
                                          <p:attrName>ppt_y</p:attrName>
                                        </p:attrNameLst>
                                      </p:cBhvr>
                                      <p:tavLst>
                                        <p:tav tm="0">
                                          <p:val>
                                            <p:strVal val="ppt_y"/>
                                          </p:val>
                                        </p:tav>
                                        <p:tav tm="100000">
                                          <p:val>
                                            <p:fltVal val="0.5"/>
                                          </p:val>
                                        </p:tav>
                                      </p:tavLst>
                                    </p:anim>
                                    <p:set>
                                      <p:cBhvr>
                                        <p:cTn id="89" dur="1" fill="hold">
                                          <p:stCondLst>
                                            <p:cond delay="2999"/>
                                          </p:stCondLst>
                                        </p:cTn>
                                        <p:tgtEl>
                                          <p:spTgt spid="9"/>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3000"/>
                                        <p:tgtEl>
                                          <p:spTgt spid="10"/>
                                        </p:tgtEl>
                                        <p:attrNameLst>
                                          <p:attrName>ppt_w</p:attrName>
                                        </p:attrNameLst>
                                      </p:cBhvr>
                                      <p:tavLst>
                                        <p:tav tm="0">
                                          <p:val>
                                            <p:strVal val="ppt_w"/>
                                          </p:val>
                                        </p:tav>
                                        <p:tav tm="100000">
                                          <p:val>
                                            <p:fltVal val="0"/>
                                          </p:val>
                                        </p:tav>
                                      </p:tavLst>
                                    </p:anim>
                                    <p:anim calcmode="lin" valueType="num">
                                      <p:cBhvr>
                                        <p:cTn id="92" dur="3000"/>
                                        <p:tgtEl>
                                          <p:spTgt spid="10"/>
                                        </p:tgtEl>
                                        <p:attrNameLst>
                                          <p:attrName>ppt_h</p:attrName>
                                        </p:attrNameLst>
                                      </p:cBhvr>
                                      <p:tavLst>
                                        <p:tav tm="0">
                                          <p:val>
                                            <p:strVal val="ppt_h"/>
                                          </p:val>
                                        </p:tav>
                                        <p:tav tm="100000">
                                          <p:val>
                                            <p:fltVal val="0"/>
                                          </p:val>
                                        </p:tav>
                                      </p:tavLst>
                                    </p:anim>
                                    <p:anim calcmode="lin" valueType="num">
                                      <p:cBhvr>
                                        <p:cTn id="93" dur="3000"/>
                                        <p:tgtEl>
                                          <p:spTgt spid="10"/>
                                        </p:tgtEl>
                                        <p:attrNameLst>
                                          <p:attrName>ppt_x</p:attrName>
                                        </p:attrNameLst>
                                      </p:cBhvr>
                                      <p:tavLst>
                                        <p:tav tm="0">
                                          <p:val>
                                            <p:strVal val="ppt_x"/>
                                          </p:val>
                                        </p:tav>
                                        <p:tav tm="100000">
                                          <p:val>
                                            <p:fltVal val="0.5"/>
                                          </p:val>
                                        </p:tav>
                                      </p:tavLst>
                                    </p:anim>
                                    <p:anim calcmode="lin" valueType="num">
                                      <p:cBhvr>
                                        <p:cTn id="94" dur="3000"/>
                                        <p:tgtEl>
                                          <p:spTgt spid="10"/>
                                        </p:tgtEl>
                                        <p:attrNameLst>
                                          <p:attrName>ppt_y</p:attrName>
                                        </p:attrNameLst>
                                      </p:cBhvr>
                                      <p:tavLst>
                                        <p:tav tm="0">
                                          <p:val>
                                            <p:strVal val="ppt_y"/>
                                          </p:val>
                                        </p:tav>
                                        <p:tav tm="100000">
                                          <p:val>
                                            <p:fltVal val="0.5"/>
                                          </p:val>
                                        </p:tav>
                                      </p:tavLst>
                                    </p:anim>
                                    <p:set>
                                      <p:cBhvr>
                                        <p:cTn id="95" dur="1" fill="hold">
                                          <p:stCondLst>
                                            <p:cond delay="2999"/>
                                          </p:stCondLst>
                                        </p:cTn>
                                        <p:tgtEl>
                                          <p:spTgt spid="10"/>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3000"/>
                                        <p:tgtEl>
                                          <p:spTgt spid="11"/>
                                        </p:tgtEl>
                                        <p:attrNameLst>
                                          <p:attrName>ppt_w</p:attrName>
                                        </p:attrNameLst>
                                      </p:cBhvr>
                                      <p:tavLst>
                                        <p:tav tm="0">
                                          <p:val>
                                            <p:strVal val="ppt_w"/>
                                          </p:val>
                                        </p:tav>
                                        <p:tav tm="100000">
                                          <p:val>
                                            <p:fltVal val="0"/>
                                          </p:val>
                                        </p:tav>
                                      </p:tavLst>
                                    </p:anim>
                                    <p:anim calcmode="lin" valueType="num">
                                      <p:cBhvr>
                                        <p:cTn id="98" dur="3000"/>
                                        <p:tgtEl>
                                          <p:spTgt spid="11"/>
                                        </p:tgtEl>
                                        <p:attrNameLst>
                                          <p:attrName>ppt_h</p:attrName>
                                        </p:attrNameLst>
                                      </p:cBhvr>
                                      <p:tavLst>
                                        <p:tav tm="0">
                                          <p:val>
                                            <p:strVal val="ppt_h"/>
                                          </p:val>
                                        </p:tav>
                                        <p:tav tm="100000">
                                          <p:val>
                                            <p:fltVal val="0"/>
                                          </p:val>
                                        </p:tav>
                                      </p:tavLst>
                                    </p:anim>
                                    <p:anim calcmode="lin" valueType="num">
                                      <p:cBhvr>
                                        <p:cTn id="99" dur="3000"/>
                                        <p:tgtEl>
                                          <p:spTgt spid="11"/>
                                        </p:tgtEl>
                                        <p:attrNameLst>
                                          <p:attrName>ppt_x</p:attrName>
                                        </p:attrNameLst>
                                      </p:cBhvr>
                                      <p:tavLst>
                                        <p:tav tm="0">
                                          <p:val>
                                            <p:strVal val="ppt_x"/>
                                          </p:val>
                                        </p:tav>
                                        <p:tav tm="100000">
                                          <p:val>
                                            <p:fltVal val="0.5"/>
                                          </p:val>
                                        </p:tav>
                                      </p:tavLst>
                                    </p:anim>
                                    <p:anim calcmode="lin" valueType="num">
                                      <p:cBhvr>
                                        <p:cTn id="100" dur="3000"/>
                                        <p:tgtEl>
                                          <p:spTgt spid="11"/>
                                        </p:tgtEl>
                                        <p:attrNameLst>
                                          <p:attrName>ppt_y</p:attrName>
                                        </p:attrNameLst>
                                      </p:cBhvr>
                                      <p:tavLst>
                                        <p:tav tm="0">
                                          <p:val>
                                            <p:strVal val="ppt_y"/>
                                          </p:val>
                                        </p:tav>
                                        <p:tav tm="100000">
                                          <p:val>
                                            <p:fltVal val="0.5"/>
                                          </p:val>
                                        </p:tav>
                                      </p:tavLst>
                                    </p:anim>
                                    <p:set>
                                      <p:cBhvr>
                                        <p:cTn id="101" dur="1" fill="hold">
                                          <p:stCondLst>
                                            <p:cond delay="2999"/>
                                          </p:stCondLst>
                                        </p:cTn>
                                        <p:tgtEl>
                                          <p:spTgt spid="11"/>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3000"/>
                                        <p:tgtEl>
                                          <p:spTgt spid="12"/>
                                        </p:tgtEl>
                                        <p:attrNameLst>
                                          <p:attrName>ppt_w</p:attrName>
                                        </p:attrNameLst>
                                      </p:cBhvr>
                                      <p:tavLst>
                                        <p:tav tm="0">
                                          <p:val>
                                            <p:strVal val="ppt_w"/>
                                          </p:val>
                                        </p:tav>
                                        <p:tav tm="100000">
                                          <p:val>
                                            <p:fltVal val="0"/>
                                          </p:val>
                                        </p:tav>
                                      </p:tavLst>
                                    </p:anim>
                                    <p:anim calcmode="lin" valueType="num">
                                      <p:cBhvr>
                                        <p:cTn id="104" dur="3000"/>
                                        <p:tgtEl>
                                          <p:spTgt spid="12"/>
                                        </p:tgtEl>
                                        <p:attrNameLst>
                                          <p:attrName>ppt_h</p:attrName>
                                        </p:attrNameLst>
                                      </p:cBhvr>
                                      <p:tavLst>
                                        <p:tav tm="0">
                                          <p:val>
                                            <p:strVal val="ppt_h"/>
                                          </p:val>
                                        </p:tav>
                                        <p:tav tm="100000">
                                          <p:val>
                                            <p:fltVal val="0"/>
                                          </p:val>
                                        </p:tav>
                                      </p:tavLst>
                                    </p:anim>
                                    <p:anim calcmode="lin" valueType="num">
                                      <p:cBhvr>
                                        <p:cTn id="105" dur="3000"/>
                                        <p:tgtEl>
                                          <p:spTgt spid="12"/>
                                        </p:tgtEl>
                                        <p:attrNameLst>
                                          <p:attrName>ppt_x</p:attrName>
                                        </p:attrNameLst>
                                      </p:cBhvr>
                                      <p:tavLst>
                                        <p:tav tm="0">
                                          <p:val>
                                            <p:strVal val="ppt_x"/>
                                          </p:val>
                                        </p:tav>
                                        <p:tav tm="100000">
                                          <p:val>
                                            <p:fltVal val="0.5"/>
                                          </p:val>
                                        </p:tav>
                                      </p:tavLst>
                                    </p:anim>
                                    <p:anim calcmode="lin" valueType="num">
                                      <p:cBhvr>
                                        <p:cTn id="106" dur="3000"/>
                                        <p:tgtEl>
                                          <p:spTgt spid="12"/>
                                        </p:tgtEl>
                                        <p:attrNameLst>
                                          <p:attrName>ppt_y</p:attrName>
                                        </p:attrNameLst>
                                      </p:cBhvr>
                                      <p:tavLst>
                                        <p:tav tm="0">
                                          <p:val>
                                            <p:strVal val="ppt_y"/>
                                          </p:val>
                                        </p:tav>
                                        <p:tav tm="100000">
                                          <p:val>
                                            <p:fltVal val="0.5"/>
                                          </p:val>
                                        </p:tav>
                                      </p:tavLst>
                                    </p:anim>
                                    <p:set>
                                      <p:cBhvr>
                                        <p:cTn id="107" dur="1" fill="hold">
                                          <p:stCondLst>
                                            <p:cond delay="2999"/>
                                          </p:stCondLst>
                                        </p:cTn>
                                        <p:tgtEl>
                                          <p:spTgt spid="12"/>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3000"/>
                                        <p:tgtEl>
                                          <p:spTgt spid="13"/>
                                        </p:tgtEl>
                                        <p:attrNameLst>
                                          <p:attrName>ppt_w</p:attrName>
                                        </p:attrNameLst>
                                      </p:cBhvr>
                                      <p:tavLst>
                                        <p:tav tm="0">
                                          <p:val>
                                            <p:strVal val="ppt_w"/>
                                          </p:val>
                                        </p:tav>
                                        <p:tav tm="100000">
                                          <p:val>
                                            <p:fltVal val="0"/>
                                          </p:val>
                                        </p:tav>
                                      </p:tavLst>
                                    </p:anim>
                                    <p:anim calcmode="lin" valueType="num">
                                      <p:cBhvr>
                                        <p:cTn id="110" dur="3000"/>
                                        <p:tgtEl>
                                          <p:spTgt spid="13"/>
                                        </p:tgtEl>
                                        <p:attrNameLst>
                                          <p:attrName>ppt_h</p:attrName>
                                        </p:attrNameLst>
                                      </p:cBhvr>
                                      <p:tavLst>
                                        <p:tav tm="0">
                                          <p:val>
                                            <p:strVal val="ppt_h"/>
                                          </p:val>
                                        </p:tav>
                                        <p:tav tm="100000">
                                          <p:val>
                                            <p:fltVal val="0"/>
                                          </p:val>
                                        </p:tav>
                                      </p:tavLst>
                                    </p:anim>
                                    <p:anim calcmode="lin" valueType="num">
                                      <p:cBhvr>
                                        <p:cTn id="111" dur="3000"/>
                                        <p:tgtEl>
                                          <p:spTgt spid="13"/>
                                        </p:tgtEl>
                                        <p:attrNameLst>
                                          <p:attrName>ppt_x</p:attrName>
                                        </p:attrNameLst>
                                      </p:cBhvr>
                                      <p:tavLst>
                                        <p:tav tm="0">
                                          <p:val>
                                            <p:strVal val="ppt_x"/>
                                          </p:val>
                                        </p:tav>
                                        <p:tav tm="100000">
                                          <p:val>
                                            <p:fltVal val="0.5"/>
                                          </p:val>
                                        </p:tav>
                                      </p:tavLst>
                                    </p:anim>
                                    <p:anim calcmode="lin" valueType="num">
                                      <p:cBhvr>
                                        <p:cTn id="112" dur="3000"/>
                                        <p:tgtEl>
                                          <p:spTgt spid="13"/>
                                        </p:tgtEl>
                                        <p:attrNameLst>
                                          <p:attrName>ppt_y</p:attrName>
                                        </p:attrNameLst>
                                      </p:cBhvr>
                                      <p:tavLst>
                                        <p:tav tm="0">
                                          <p:val>
                                            <p:strVal val="ppt_y"/>
                                          </p:val>
                                        </p:tav>
                                        <p:tav tm="100000">
                                          <p:val>
                                            <p:fltVal val="0.5"/>
                                          </p:val>
                                        </p:tav>
                                      </p:tavLst>
                                    </p:anim>
                                    <p:set>
                                      <p:cBhvr>
                                        <p:cTn id="113" dur="1" fill="hold">
                                          <p:stCondLst>
                                            <p:cond delay="2999"/>
                                          </p:stCondLst>
                                        </p:cTn>
                                        <p:tgtEl>
                                          <p:spTgt spid="13"/>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3000"/>
                                        <p:tgtEl>
                                          <p:spTgt spid="14"/>
                                        </p:tgtEl>
                                        <p:attrNameLst>
                                          <p:attrName>ppt_w</p:attrName>
                                        </p:attrNameLst>
                                      </p:cBhvr>
                                      <p:tavLst>
                                        <p:tav tm="0">
                                          <p:val>
                                            <p:strVal val="ppt_w"/>
                                          </p:val>
                                        </p:tav>
                                        <p:tav tm="100000">
                                          <p:val>
                                            <p:fltVal val="0"/>
                                          </p:val>
                                        </p:tav>
                                      </p:tavLst>
                                    </p:anim>
                                    <p:anim calcmode="lin" valueType="num">
                                      <p:cBhvr>
                                        <p:cTn id="116" dur="3000"/>
                                        <p:tgtEl>
                                          <p:spTgt spid="14"/>
                                        </p:tgtEl>
                                        <p:attrNameLst>
                                          <p:attrName>ppt_h</p:attrName>
                                        </p:attrNameLst>
                                      </p:cBhvr>
                                      <p:tavLst>
                                        <p:tav tm="0">
                                          <p:val>
                                            <p:strVal val="ppt_h"/>
                                          </p:val>
                                        </p:tav>
                                        <p:tav tm="100000">
                                          <p:val>
                                            <p:fltVal val="0"/>
                                          </p:val>
                                        </p:tav>
                                      </p:tavLst>
                                    </p:anim>
                                    <p:anim calcmode="lin" valueType="num">
                                      <p:cBhvr>
                                        <p:cTn id="117" dur="3000"/>
                                        <p:tgtEl>
                                          <p:spTgt spid="14"/>
                                        </p:tgtEl>
                                        <p:attrNameLst>
                                          <p:attrName>ppt_x</p:attrName>
                                        </p:attrNameLst>
                                      </p:cBhvr>
                                      <p:tavLst>
                                        <p:tav tm="0">
                                          <p:val>
                                            <p:strVal val="ppt_x"/>
                                          </p:val>
                                        </p:tav>
                                        <p:tav tm="100000">
                                          <p:val>
                                            <p:fltVal val="0.5"/>
                                          </p:val>
                                        </p:tav>
                                      </p:tavLst>
                                    </p:anim>
                                    <p:anim calcmode="lin" valueType="num">
                                      <p:cBhvr>
                                        <p:cTn id="118" dur="3000"/>
                                        <p:tgtEl>
                                          <p:spTgt spid="14"/>
                                        </p:tgtEl>
                                        <p:attrNameLst>
                                          <p:attrName>ppt_y</p:attrName>
                                        </p:attrNameLst>
                                      </p:cBhvr>
                                      <p:tavLst>
                                        <p:tav tm="0">
                                          <p:val>
                                            <p:strVal val="ppt_y"/>
                                          </p:val>
                                        </p:tav>
                                        <p:tav tm="100000">
                                          <p:val>
                                            <p:fltVal val="0.5"/>
                                          </p:val>
                                        </p:tav>
                                      </p:tavLst>
                                    </p:anim>
                                    <p:set>
                                      <p:cBhvr>
                                        <p:cTn id="119" dur="1" fill="hold">
                                          <p:stCondLst>
                                            <p:cond delay="2999"/>
                                          </p:stCondLst>
                                        </p:cTn>
                                        <p:tgtEl>
                                          <p:spTgt spid="14"/>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grpId="3"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grpId="3"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3"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3"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3"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3"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3" nodeType="withEffect">
                                  <p:stCondLst>
                                    <p:cond delay="0"/>
                                  </p:stCondLst>
                                  <p:childTnLst>
                                    <p:animRot by="-21600000">
                                      <p:cBhvr>
                                        <p:cTn id="135" dur="3000" fill="hold"/>
                                        <p:tgtEl>
                                          <p:spTgt spid="14"/>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1928794" y="1785932"/>
            <a:ext cx="5357850" cy="1600438"/>
          </a:xfrm>
          <a:prstGeom prst="rect">
            <a:avLst/>
          </a:prstGeom>
          <a:noFill/>
        </p:spPr>
        <p:txBody>
          <a:bodyPr wrap="square" rtlCol="0">
            <a:spAutoFit/>
          </a:bodyPr>
          <a:lstStyle/>
          <a:p>
            <a:pPr algn="ctr"/>
            <a:r>
              <a:rPr lang="es-PE" sz="1600" dirty="0" smtClean="0">
                <a:solidFill>
                  <a:srgbClr val="CCCCFF"/>
                </a:solidFill>
                <a:effectLst>
                  <a:outerShdw blurRad="38100" dist="38100" dir="2700000" algn="tl">
                    <a:srgbClr val="000000">
                      <a:alpha val="43137"/>
                    </a:srgbClr>
                  </a:outerShdw>
                </a:effectLst>
              </a:rPr>
              <a:t>Saber identificar el problema correctamente es importantísimo para estar enfocados en buscar la mejor manera de solucionarlo, dispuestos a probar cosas nuevas, hallar las soluciones fuera de lo habitual y lejos de nuestra área de confort y seguridad.</a:t>
            </a:r>
          </a:p>
          <a:p>
            <a:pPr algn="ctr"/>
            <a:endParaRPr lang="es-PE" sz="1600" dirty="0">
              <a:solidFill>
                <a:srgbClr val="CCCCFF"/>
              </a:solidFill>
              <a:effectLst>
                <a:outerShdw blurRad="38100" dist="38100" dir="2700000" algn="tl">
                  <a:srgbClr val="000000">
                    <a:alpha val="43137"/>
                  </a:srgbClr>
                </a:outerShdw>
              </a:effectLst>
            </a:endParaRPr>
          </a:p>
        </p:txBody>
      </p:sp>
      <p:sp>
        <p:nvSpPr>
          <p:cNvPr id="4" name="3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evushka-aziatka-poza-model-devushki-aziatki-tantsy-muzyka_2362x15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7678959">
            <a:off x="3428992" y="0"/>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572000" y="0"/>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135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7678959">
            <a:off x="2928926" y="1000108"/>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7678959">
            <a:off x="2357422" y="2000240"/>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7678959">
            <a:off x="1785918" y="2928934"/>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7678959">
            <a:off x="1214414" y="3857628"/>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72066" y="928670"/>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135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572132" y="1928802"/>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135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215074" y="2857496"/>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135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786578" y="3786190"/>
            <a:ext cx="1143008" cy="1142984"/>
          </a:xfrm>
          <a:prstGeom prst="donut">
            <a:avLst/>
          </a:prstGeom>
          <a:gradFill flip="none" rotWithShape="1">
            <a:gsLst>
              <a:gs pos="37000">
                <a:schemeClr val="tx1">
                  <a:alpha val="69000"/>
                </a:schemeClr>
              </a:gs>
              <a:gs pos="45000">
                <a:srgbClr val="FF7A00"/>
              </a:gs>
              <a:gs pos="70000">
                <a:srgbClr val="FF0300"/>
              </a:gs>
              <a:gs pos="100000">
                <a:srgbClr val="4D0808"/>
              </a:gs>
            </a:gsLst>
            <a:lin ang="135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0-#ppt_w/2"/>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3000" fill="hold"/>
                                        <p:tgtEl>
                                          <p:spTgt spid="5"/>
                                        </p:tgtEl>
                                        <p:attrNameLst>
                                          <p:attrName>ppt_x</p:attrName>
                                        </p:attrNameLst>
                                      </p:cBhvr>
                                      <p:tavLst>
                                        <p:tav tm="0">
                                          <p:val>
                                            <p:strVal val="1+#ppt_w/2"/>
                                          </p:val>
                                        </p:tav>
                                        <p:tav tm="100000">
                                          <p:val>
                                            <p:strVal val="#ppt_x"/>
                                          </p:val>
                                        </p:tav>
                                      </p:tavLst>
                                    </p:anim>
                                    <p:anim calcmode="lin" valueType="num">
                                      <p:cBhvr additive="base">
                                        <p:cTn id="30" dur="3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3000" fill="hold"/>
                                        <p:tgtEl>
                                          <p:spTgt spid="13"/>
                                        </p:tgtEl>
                                        <p:attrNameLst>
                                          <p:attrName>ppt_x</p:attrName>
                                        </p:attrNameLst>
                                      </p:cBhvr>
                                      <p:tavLst>
                                        <p:tav tm="0">
                                          <p:val>
                                            <p:strVal val="1+#ppt_w/2"/>
                                          </p:val>
                                        </p:tav>
                                        <p:tav tm="100000">
                                          <p:val>
                                            <p:strVal val="#ppt_x"/>
                                          </p:val>
                                        </p:tav>
                                      </p:tavLst>
                                    </p:anim>
                                    <p:anim calcmode="lin" valueType="num">
                                      <p:cBhvr additive="base">
                                        <p:cTn id="34" dur="3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1+#ppt_w/2"/>
                                          </p:val>
                                        </p:tav>
                                        <p:tav tm="100000">
                                          <p:val>
                                            <p:strVal val="#ppt_x"/>
                                          </p:val>
                                        </p:tav>
                                      </p:tavLst>
                                    </p:anim>
                                    <p:anim calcmode="lin" valueType="num">
                                      <p:cBhvr additive="base">
                                        <p:cTn id="38" dur="3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1+#ppt_w/2"/>
                                          </p:val>
                                        </p:tav>
                                        <p:tav tm="100000">
                                          <p:val>
                                            <p:strVal val="#ppt_x"/>
                                          </p:val>
                                        </p:tav>
                                      </p:tavLst>
                                    </p:anim>
                                    <p:anim calcmode="lin" valueType="num">
                                      <p:cBhvr additive="base">
                                        <p:cTn id="42" dur="3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0" fill="hold"/>
                                        <p:tgtEl>
                                          <p:spTgt spid="16"/>
                                        </p:tgtEl>
                                        <p:attrNameLst>
                                          <p:attrName>ppt_x</p:attrName>
                                        </p:attrNameLst>
                                      </p:cBhvr>
                                      <p:tavLst>
                                        <p:tav tm="0">
                                          <p:val>
                                            <p:strVal val="1+#ppt_w/2"/>
                                          </p:val>
                                        </p:tav>
                                        <p:tav tm="100000">
                                          <p:val>
                                            <p:strVal val="#ppt_x"/>
                                          </p:val>
                                        </p:tav>
                                      </p:tavLst>
                                    </p:anim>
                                    <p:anim calcmode="lin" valueType="num">
                                      <p:cBhvr additive="base">
                                        <p:cTn id="46" dur="3000" fill="hold"/>
                                        <p:tgtEl>
                                          <p:spTgt spid="16"/>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4"/>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5"/>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6"/>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1"/>
                                        </p:tgtEl>
                                        <p:attrNameLst>
                                          <p:attrName>r</p:attrName>
                                        </p:attrNameLst>
                                      </p:cBhvr>
                                    </p:animRot>
                                  </p:childTnLst>
                                </p:cTn>
                              </p:par>
                            </p:childTnLst>
                          </p:cTn>
                        </p:par>
                        <p:par>
                          <p:cTn id="67" fill="hold">
                            <p:stCondLst>
                              <p:cond delay="3000"/>
                            </p:stCondLst>
                            <p:childTnLst>
                              <p:par>
                                <p:cTn id="68" presetID="2" presetClass="exit" presetSubtype="2" fill="hold" grpId="2" nodeType="afterEffect">
                                  <p:stCondLst>
                                    <p:cond delay="0"/>
                                  </p:stCondLst>
                                  <p:childTnLst>
                                    <p:anim calcmode="lin" valueType="num">
                                      <p:cBhvr additive="base">
                                        <p:cTn id="69" dur="3000"/>
                                        <p:tgtEl>
                                          <p:spTgt spid="4"/>
                                        </p:tgtEl>
                                        <p:attrNameLst>
                                          <p:attrName>ppt_x</p:attrName>
                                        </p:attrNameLst>
                                      </p:cBhvr>
                                      <p:tavLst>
                                        <p:tav tm="0">
                                          <p:val>
                                            <p:strVal val="ppt_x"/>
                                          </p:val>
                                        </p:tav>
                                        <p:tav tm="100000">
                                          <p:val>
                                            <p:strVal val="1+ppt_w/2"/>
                                          </p:val>
                                        </p:tav>
                                      </p:tavLst>
                                    </p:anim>
                                    <p:anim calcmode="lin" valueType="num">
                                      <p:cBhvr additive="base">
                                        <p:cTn id="70" dur="3000"/>
                                        <p:tgtEl>
                                          <p:spTgt spid="4"/>
                                        </p:tgtEl>
                                        <p:attrNameLst>
                                          <p:attrName>ppt_y</p:attrName>
                                        </p:attrNameLst>
                                      </p:cBhvr>
                                      <p:tavLst>
                                        <p:tav tm="0">
                                          <p:val>
                                            <p:strVal val="ppt_y"/>
                                          </p:val>
                                        </p:tav>
                                        <p:tav tm="100000">
                                          <p:val>
                                            <p:strVal val="ppt_y"/>
                                          </p:val>
                                        </p:tav>
                                      </p:tavLst>
                                    </p:anim>
                                    <p:set>
                                      <p:cBhvr>
                                        <p:cTn id="71" dur="1" fill="hold">
                                          <p:stCondLst>
                                            <p:cond delay="2999"/>
                                          </p:stCondLst>
                                        </p:cTn>
                                        <p:tgtEl>
                                          <p:spTgt spid="4"/>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8"/>
                                        </p:tgtEl>
                                        <p:attrNameLst>
                                          <p:attrName>ppt_x</p:attrName>
                                        </p:attrNameLst>
                                      </p:cBhvr>
                                      <p:tavLst>
                                        <p:tav tm="0">
                                          <p:val>
                                            <p:strVal val="ppt_x"/>
                                          </p:val>
                                        </p:tav>
                                        <p:tav tm="100000">
                                          <p:val>
                                            <p:strVal val="1+ppt_w/2"/>
                                          </p:val>
                                        </p:tav>
                                      </p:tavLst>
                                    </p:anim>
                                    <p:anim calcmode="lin" valueType="num">
                                      <p:cBhvr additive="base">
                                        <p:cTn id="74" dur="3000"/>
                                        <p:tgtEl>
                                          <p:spTgt spid="8"/>
                                        </p:tgtEl>
                                        <p:attrNameLst>
                                          <p:attrName>ppt_y</p:attrName>
                                        </p:attrNameLst>
                                      </p:cBhvr>
                                      <p:tavLst>
                                        <p:tav tm="0">
                                          <p:val>
                                            <p:strVal val="ppt_y"/>
                                          </p:val>
                                        </p:tav>
                                        <p:tav tm="100000">
                                          <p:val>
                                            <p:strVal val="ppt_y"/>
                                          </p:val>
                                        </p:tav>
                                      </p:tavLst>
                                    </p:anim>
                                    <p:set>
                                      <p:cBhvr>
                                        <p:cTn id="75" dur="1" fill="hold">
                                          <p:stCondLst>
                                            <p:cond delay="2999"/>
                                          </p:stCondLst>
                                        </p:cTn>
                                        <p:tgtEl>
                                          <p:spTgt spid="8"/>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9"/>
                                        </p:tgtEl>
                                        <p:attrNameLst>
                                          <p:attrName>ppt_x</p:attrName>
                                        </p:attrNameLst>
                                      </p:cBhvr>
                                      <p:tavLst>
                                        <p:tav tm="0">
                                          <p:val>
                                            <p:strVal val="ppt_x"/>
                                          </p:val>
                                        </p:tav>
                                        <p:tav tm="100000">
                                          <p:val>
                                            <p:strVal val="1+ppt_w/2"/>
                                          </p:val>
                                        </p:tav>
                                      </p:tavLst>
                                    </p:anim>
                                    <p:anim calcmode="lin" valueType="num">
                                      <p:cBhvr additive="base">
                                        <p:cTn id="78" dur="3000"/>
                                        <p:tgtEl>
                                          <p:spTgt spid="9"/>
                                        </p:tgtEl>
                                        <p:attrNameLst>
                                          <p:attrName>ppt_y</p:attrName>
                                        </p:attrNameLst>
                                      </p:cBhvr>
                                      <p:tavLst>
                                        <p:tav tm="0">
                                          <p:val>
                                            <p:strVal val="ppt_y"/>
                                          </p:val>
                                        </p:tav>
                                        <p:tav tm="100000">
                                          <p:val>
                                            <p:strVal val="ppt_y"/>
                                          </p:val>
                                        </p:tav>
                                      </p:tavLst>
                                    </p:anim>
                                    <p:set>
                                      <p:cBhvr>
                                        <p:cTn id="79" dur="1" fill="hold">
                                          <p:stCondLst>
                                            <p:cond delay="2999"/>
                                          </p:stCondLst>
                                        </p:cTn>
                                        <p:tgtEl>
                                          <p:spTgt spid="9"/>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3000"/>
                                        <p:tgtEl>
                                          <p:spTgt spid="10"/>
                                        </p:tgtEl>
                                        <p:attrNameLst>
                                          <p:attrName>ppt_x</p:attrName>
                                        </p:attrNameLst>
                                      </p:cBhvr>
                                      <p:tavLst>
                                        <p:tav tm="0">
                                          <p:val>
                                            <p:strVal val="ppt_x"/>
                                          </p:val>
                                        </p:tav>
                                        <p:tav tm="100000">
                                          <p:val>
                                            <p:strVal val="1+ppt_w/2"/>
                                          </p:val>
                                        </p:tav>
                                      </p:tavLst>
                                    </p:anim>
                                    <p:anim calcmode="lin" valueType="num">
                                      <p:cBhvr additive="base">
                                        <p:cTn id="82" dur="3000"/>
                                        <p:tgtEl>
                                          <p:spTgt spid="10"/>
                                        </p:tgtEl>
                                        <p:attrNameLst>
                                          <p:attrName>ppt_y</p:attrName>
                                        </p:attrNameLst>
                                      </p:cBhvr>
                                      <p:tavLst>
                                        <p:tav tm="0">
                                          <p:val>
                                            <p:strVal val="ppt_y"/>
                                          </p:val>
                                        </p:tav>
                                        <p:tav tm="100000">
                                          <p:val>
                                            <p:strVal val="ppt_y"/>
                                          </p:val>
                                        </p:tav>
                                      </p:tavLst>
                                    </p:anim>
                                    <p:set>
                                      <p:cBhvr>
                                        <p:cTn id="83" dur="1" fill="hold">
                                          <p:stCondLst>
                                            <p:cond delay="2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5"/>
                                        </p:tgtEl>
                                        <p:attrNameLst>
                                          <p:attrName>ppt_x</p:attrName>
                                        </p:attrNameLst>
                                      </p:cBhvr>
                                      <p:tavLst>
                                        <p:tav tm="0">
                                          <p:val>
                                            <p:strVal val="ppt_x"/>
                                          </p:val>
                                        </p:tav>
                                        <p:tav tm="100000">
                                          <p:val>
                                            <p:strVal val="0-ppt_w/2"/>
                                          </p:val>
                                        </p:tav>
                                      </p:tavLst>
                                    </p:anim>
                                    <p:anim calcmode="lin" valueType="num">
                                      <p:cBhvr additive="base">
                                        <p:cTn id="90" dur="3000"/>
                                        <p:tgtEl>
                                          <p:spTgt spid="5"/>
                                        </p:tgtEl>
                                        <p:attrNameLst>
                                          <p:attrName>ppt_y</p:attrName>
                                        </p:attrNameLst>
                                      </p:cBhvr>
                                      <p:tavLst>
                                        <p:tav tm="0">
                                          <p:val>
                                            <p:strVal val="ppt_y"/>
                                          </p:val>
                                        </p:tav>
                                        <p:tav tm="100000">
                                          <p:val>
                                            <p:strVal val="ppt_y"/>
                                          </p:val>
                                        </p:tav>
                                      </p:tavLst>
                                    </p:anim>
                                    <p:set>
                                      <p:cBhvr>
                                        <p:cTn id="91" dur="1" fill="hold">
                                          <p:stCondLst>
                                            <p:cond delay="2999"/>
                                          </p:stCondLst>
                                        </p:cTn>
                                        <p:tgtEl>
                                          <p:spTgt spid="5"/>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3"/>
                                        </p:tgtEl>
                                        <p:attrNameLst>
                                          <p:attrName>ppt_x</p:attrName>
                                        </p:attrNameLst>
                                      </p:cBhvr>
                                      <p:tavLst>
                                        <p:tav tm="0">
                                          <p:val>
                                            <p:strVal val="ppt_x"/>
                                          </p:val>
                                        </p:tav>
                                        <p:tav tm="100000">
                                          <p:val>
                                            <p:strVal val="0-ppt_w/2"/>
                                          </p:val>
                                        </p:tav>
                                      </p:tavLst>
                                    </p:anim>
                                    <p:anim calcmode="lin" valueType="num">
                                      <p:cBhvr additive="base">
                                        <p:cTn id="94" dur="3000"/>
                                        <p:tgtEl>
                                          <p:spTgt spid="13"/>
                                        </p:tgtEl>
                                        <p:attrNameLst>
                                          <p:attrName>ppt_y</p:attrName>
                                        </p:attrNameLst>
                                      </p:cBhvr>
                                      <p:tavLst>
                                        <p:tav tm="0">
                                          <p:val>
                                            <p:strVal val="ppt_y"/>
                                          </p:val>
                                        </p:tav>
                                        <p:tav tm="100000">
                                          <p:val>
                                            <p:strVal val="ppt_y"/>
                                          </p:val>
                                        </p:tav>
                                      </p:tavLst>
                                    </p:anim>
                                    <p:set>
                                      <p:cBhvr>
                                        <p:cTn id="95" dur="1" fill="hold">
                                          <p:stCondLst>
                                            <p:cond delay="2999"/>
                                          </p:stCondLst>
                                        </p:cTn>
                                        <p:tgtEl>
                                          <p:spTgt spid="13"/>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14"/>
                                        </p:tgtEl>
                                        <p:attrNameLst>
                                          <p:attrName>ppt_x</p:attrName>
                                        </p:attrNameLst>
                                      </p:cBhvr>
                                      <p:tavLst>
                                        <p:tav tm="0">
                                          <p:val>
                                            <p:strVal val="ppt_x"/>
                                          </p:val>
                                        </p:tav>
                                        <p:tav tm="100000">
                                          <p:val>
                                            <p:strVal val="0-ppt_w/2"/>
                                          </p:val>
                                        </p:tav>
                                      </p:tavLst>
                                    </p:anim>
                                    <p:anim calcmode="lin" valueType="num">
                                      <p:cBhvr additive="base">
                                        <p:cTn id="98" dur="3000"/>
                                        <p:tgtEl>
                                          <p:spTgt spid="14"/>
                                        </p:tgtEl>
                                        <p:attrNameLst>
                                          <p:attrName>ppt_y</p:attrName>
                                        </p:attrNameLst>
                                      </p:cBhvr>
                                      <p:tavLst>
                                        <p:tav tm="0">
                                          <p:val>
                                            <p:strVal val="ppt_y"/>
                                          </p:val>
                                        </p:tav>
                                        <p:tav tm="100000">
                                          <p:val>
                                            <p:strVal val="ppt_y"/>
                                          </p:val>
                                        </p:tav>
                                      </p:tavLst>
                                    </p:anim>
                                    <p:set>
                                      <p:cBhvr>
                                        <p:cTn id="99" dur="1" fill="hold">
                                          <p:stCondLst>
                                            <p:cond delay="2999"/>
                                          </p:stCondLst>
                                        </p:cTn>
                                        <p:tgtEl>
                                          <p:spTgt spid="14"/>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0-ppt_w/2"/>
                                          </p:val>
                                        </p:tav>
                                      </p:tavLst>
                                    </p:anim>
                                    <p:anim calcmode="lin" valueType="num">
                                      <p:cBhvr additive="base">
                                        <p:cTn id="102" dur="3000"/>
                                        <p:tgtEl>
                                          <p:spTgt spid="15"/>
                                        </p:tgtEl>
                                        <p:attrNameLst>
                                          <p:attrName>ppt_y</p:attrName>
                                        </p:attrNameLst>
                                      </p:cBhvr>
                                      <p:tavLst>
                                        <p:tav tm="0">
                                          <p:val>
                                            <p:strVal val="ppt_y"/>
                                          </p:val>
                                        </p:tav>
                                        <p:tav tm="100000">
                                          <p:val>
                                            <p:strVal val="ppt_y"/>
                                          </p:val>
                                        </p:tav>
                                      </p:tavLst>
                                    </p:anim>
                                    <p:set>
                                      <p:cBhvr>
                                        <p:cTn id="103" dur="1" fill="hold">
                                          <p:stCondLst>
                                            <p:cond delay="2999"/>
                                          </p:stCondLst>
                                        </p:cTn>
                                        <p:tgtEl>
                                          <p:spTgt spid="15"/>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16"/>
                                        </p:tgtEl>
                                        <p:attrNameLst>
                                          <p:attrName>ppt_x</p:attrName>
                                        </p:attrNameLst>
                                      </p:cBhvr>
                                      <p:tavLst>
                                        <p:tav tm="0">
                                          <p:val>
                                            <p:strVal val="ppt_x"/>
                                          </p:val>
                                        </p:tav>
                                        <p:tav tm="100000">
                                          <p:val>
                                            <p:strVal val="0-ppt_w/2"/>
                                          </p:val>
                                        </p:tav>
                                      </p:tavLst>
                                    </p:anim>
                                    <p:anim calcmode="lin" valueType="num">
                                      <p:cBhvr additive="base">
                                        <p:cTn id="106" dur="3000"/>
                                        <p:tgtEl>
                                          <p:spTgt spid="16"/>
                                        </p:tgtEl>
                                        <p:attrNameLst>
                                          <p:attrName>ppt_y</p:attrName>
                                        </p:attrNameLst>
                                      </p:cBhvr>
                                      <p:tavLst>
                                        <p:tav tm="0">
                                          <p:val>
                                            <p:strVal val="ppt_y"/>
                                          </p:val>
                                        </p:tav>
                                        <p:tav tm="100000">
                                          <p:val>
                                            <p:strVal val="ppt_y"/>
                                          </p:val>
                                        </p:tav>
                                      </p:tavLst>
                                    </p:anim>
                                    <p:set>
                                      <p:cBhvr>
                                        <p:cTn id="107" dur="1" fill="hold">
                                          <p:stCondLst>
                                            <p:cond delay="2999"/>
                                          </p:stCondLst>
                                        </p:cTn>
                                        <p:tgtEl>
                                          <p:spTgt spid="16"/>
                                        </p:tgtEl>
                                        <p:attrNameLst>
                                          <p:attrName>style.visibility</p:attrName>
                                        </p:attrNameLst>
                                      </p:cBhvr>
                                      <p:to>
                                        <p:strVal val="hidden"/>
                                      </p:to>
                                    </p:set>
                                  </p:childTnLst>
                                </p:cTn>
                              </p:par>
                              <p:par>
                                <p:cTn id="108" presetID="8" presetClass="emph" presetSubtype="0" fill="hold" grpId="3" nodeType="withEffect">
                                  <p:stCondLst>
                                    <p:cond delay="0"/>
                                  </p:stCondLst>
                                  <p:childTnLst>
                                    <p:animRot by="21600000">
                                      <p:cBhvr>
                                        <p:cTn id="109" dur="3000" fill="hold"/>
                                        <p:tgtEl>
                                          <p:spTgt spid="5"/>
                                        </p:tgtEl>
                                        <p:attrNameLst>
                                          <p:attrName>r</p:attrName>
                                        </p:attrNameLst>
                                      </p:cBhvr>
                                    </p:animRot>
                                  </p:childTnLst>
                                </p:cTn>
                              </p:par>
                              <p:par>
                                <p:cTn id="110" presetID="8" presetClass="emph" presetSubtype="0" fill="hold" grpId="3" nodeType="withEffect">
                                  <p:stCondLst>
                                    <p:cond delay="0"/>
                                  </p:stCondLst>
                                  <p:childTnLst>
                                    <p:animRot by="21600000">
                                      <p:cBhvr>
                                        <p:cTn id="111" dur="3000" fill="hold"/>
                                        <p:tgtEl>
                                          <p:spTgt spid="13"/>
                                        </p:tgtEl>
                                        <p:attrNameLst>
                                          <p:attrName>r</p:attrName>
                                        </p:attrNameLst>
                                      </p:cBhvr>
                                    </p:animRot>
                                  </p:childTnLst>
                                </p:cTn>
                              </p:par>
                              <p:par>
                                <p:cTn id="112" presetID="8" presetClass="emph" presetSubtype="0" fill="hold" grpId="3"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3" nodeType="withEffect">
                                  <p:stCondLst>
                                    <p:cond delay="0"/>
                                  </p:stCondLst>
                                  <p:childTnLst>
                                    <p:animRot by="21600000">
                                      <p:cBhvr>
                                        <p:cTn id="115" dur="3000" fill="hold"/>
                                        <p:tgtEl>
                                          <p:spTgt spid="15"/>
                                        </p:tgtEl>
                                        <p:attrNameLst>
                                          <p:attrName>r</p:attrName>
                                        </p:attrNameLst>
                                      </p:cBhvr>
                                    </p:animRot>
                                  </p:childTnLst>
                                </p:cTn>
                              </p:par>
                              <p:par>
                                <p:cTn id="116" presetID="8" presetClass="emph" presetSubtype="0" fill="hold" grpId="3" nodeType="withEffect">
                                  <p:stCondLst>
                                    <p:cond delay="0"/>
                                  </p:stCondLst>
                                  <p:childTnLst>
                                    <p:animRot by="21600000">
                                      <p:cBhvr>
                                        <p:cTn id="117" dur="3000" fill="hold"/>
                                        <p:tgtEl>
                                          <p:spTgt spid="16"/>
                                        </p:tgtEl>
                                        <p:attrNameLst>
                                          <p:attrName>r</p:attrName>
                                        </p:attrNameLst>
                                      </p:cBhvr>
                                    </p:animRot>
                                  </p:childTnLst>
                                </p:cTn>
                              </p:par>
                              <p:par>
                                <p:cTn id="118" presetID="8" presetClass="emph" presetSubtype="0" fill="hold" grpId="4"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grpId="4" nodeType="withEffect">
                                  <p:stCondLst>
                                    <p:cond delay="0"/>
                                  </p:stCondLst>
                                  <p:childTnLst>
                                    <p:animRot by="-21600000">
                                      <p:cBhvr>
                                        <p:cTn id="121" dur="3000" fill="hold"/>
                                        <p:tgtEl>
                                          <p:spTgt spid="13"/>
                                        </p:tgtEl>
                                        <p:attrNameLst>
                                          <p:attrName>r</p:attrName>
                                        </p:attrNameLst>
                                      </p:cBhvr>
                                    </p:animRot>
                                  </p:childTnLst>
                                </p:cTn>
                              </p:par>
                              <p:par>
                                <p:cTn id="122" presetID="8" presetClass="emph" presetSubtype="0" fill="hold" grpId="4" nodeType="withEffect">
                                  <p:stCondLst>
                                    <p:cond delay="0"/>
                                  </p:stCondLst>
                                  <p:childTnLst>
                                    <p:animRot by="-21600000">
                                      <p:cBhvr>
                                        <p:cTn id="123" dur="3000" fill="hold"/>
                                        <p:tgtEl>
                                          <p:spTgt spid="14"/>
                                        </p:tgtEl>
                                        <p:attrNameLst>
                                          <p:attrName>r</p:attrName>
                                        </p:attrNameLst>
                                      </p:cBhvr>
                                    </p:animRot>
                                  </p:childTnLst>
                                </p:cTn>
                              </p:par>
                              <p:par>
                                <p:cTn id="124" presetID="8" presetClass="emph" presetSubtype="0" fill="hold" grpId="4" nodeType="withEffect">
                                  <p:stCondLst>
                                    <p:cond delay="0"/>
                                  </p:stCondLst>
                                  <p:childTnLst>
                                    <p:animRot by="-21600000">
                                      <p:cBhvr>
                                        <p:cTn id="125" dur="3000" fill="hold"/>
                                        <p:tgtEl>
                                          <p:spTgt spid="15"/>
                                        </p:tgtEl>
                                        <p:attrNameLst>
                                          <p:attrName>r</p:attrName>
                                        </p:attrNameLst>
                                      </p:cBhvr>
                                    </p:animRot>
                                  </p:childTnLst>
                                </p:cTn>
                              </p:par>
                              <p:par>
                                <p:cTn id="126" presetID="8" presetClass="emph" presetSubtype="0" fill="hold" grpId="4" nodeType="withEffect">
                                  <p:stCondLst>
                                    <p:cond delay="0"/>
                                  </p:stCondLst>
                                  <p:childTnLst>
                                    <p:animRot by="-21600000">
                                      <p:cBhvr>
                                        <p:cTn id="127" dur="3000" fill="hold"/>
                                        <p:tgtEl>
                                          <p:spTgt spid="16"/>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3000" fill="hold"/>
                                        <p:tgtEl>
                                          <p:spTgt spid="2"/>
                                        </p:tgtEl>
                                        <p:attrNameLst>
                                          <p:attrName>ppt_w</p:attrName>
                                        </p:attrNameLst>
                                      </p:cBhvr>
                                      <p:tavLst>
                                        <p:tav tm="0">
                                          <p:val>
                                            <p:fltVal val="0"/>
                                          </p:val>
                                        </p:tav>
                                        <p:tav tm="100000">
                                          <p:val>
                                            <p:strVal val="#ppt_w"/>
                                          </p:val>
                                        </p:tav>
                                      </p:tavLst>
                                    </p:anim>
                                    <p:anim calcmode="lin" valueType="num">
                                      <p:cBhvr>
                                        <p:cTn id="131"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5" grpId="3" animBg="1"/>
      <p:bldP spid="5" grpId="4"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devushka-maska-stil-portret-fon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572000" y="2714626"/>
            <a:ext cx="3286148" cy="3500438"/>
          </a:xfrm>
          <a:prstGeom prst="halfFrame">
            <a:avLst>
              <a:gd name="adj1" fmla="val 21617"/>
              <a:gd name="adj2" fmla="val 22349"/>
            </a:avLst>
          </a:prstGeom>
          <a:blipFill>
            <a:blip r:embed="rId3">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1250145" y="2893209"/>
            <a:ext cx="3500438" cy="3143272"/>
          </a:xfrm>
          <a:prstGeom prst="halfFrame">
            <a:avLst>
              <a:gd name="adj1" fmla="val 22615"/>
              <a:gd name="adj2" fmla="val 21850"/>
            </a:avLst>
          </a:prstGeom>
          <a:blipFill>
            <a:blip r:embed="rId3">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1428728" y="-642938"/>
            <a:ext cx="3143272" cy="3357561"/>
          </a:xfrm>
          <a:prstGeom prst="halfFrame">
            <a:avLst>
              <a:gd name="adj1" fmla="val 22615"/>
              <a:gd name="adj2" fmla="val 23381"/>
            </a:avLst>
          </a:prstGeom>
          <a:blipFill>
            <a:blip r:embed="rId3">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536293" y="-607229"/>
            <a:ext cx="3357562" cy="3286148"/>
          </a:xfrm>
          <a:prstGeom prst="halfFrame">
            <a:avLst>
              <a:gd name="adj1" fmla="val 19859"/>
              <a:gd name="adj2" fmla="val 22105"/>
            </a:avLst>
          </a:prstGeom>
          <a:blipFill>
            <a:blip r:embed="rId3">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0800000">
            <a:off x="1928794" y="-142894"/>
            <a:ext cx="1714512" cy="2071674"/>
          </a:xfrm>
          <a:prstGeom prst="halfFrame">
            <a:avLst>
              <a:gd name="adj1" fmla="val 29633"/>
              <a:gd name="adj2" fmla="val 30399"/>
            </a:avLst>
          </a:prstGeom>
          <a:blipFill>
            <a:blip r:embed="rId3">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5214954" y="-142906"/>
            <a:ext cx="2143116" cy="1857388"/>
          </a:xfrm>
          <a:prstGeom prst="halfFrame">
            <a:avLst>
              <a:gd name="adj1" fmla="val 26337"/>
              <a:gd name="adj2" fmla="val 25992"/>
            </a:avLst>
          </a:prstGeom>
          <a:blipFill>
            <a:blip r:embed="rId3">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5400000">
            <a:off x="1857356" y="3714758"/>
            <a:ext cx="1928826" cy="1785950"/>
          </a:xfrm>
          <a:prstGeom prst="halfFrame">
            <a:avLst>
              <a:gd name="adj1" fmla="val 28004"/>
              <a:gd name="adj2" fmla="val 24545"/>
            </a:avLst>
          </a:prstGeom>
          <a:blipFill>
            <a:blip r:embed="rId3">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a:off x="5572132" y="3571882"/>
            <a:ext cx="1928826" cy="1928826"/>
          </a:xfrm>
          <a:prstGeom prst="halfFrame">
            <a:avLst>
              <a:gd name="adj1" fmla="val 24112"/>
              <a:gd name="adj2" fmla="val 26092"/>
            </a:avLst>
          </a:prstGeom>
          <a:blipFill>
            <a:blip r:embed="rId3">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571536" y="-642960"/>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1+#ppt_w/2"/>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1+#ppt_w/2"/>
                                          </p:val>
                                        </p:tav>
                                        <p:tav tm="100000">
                                          <p:val>
                                            <p:strVal val="#ppt_x"/>
                                          </p:val>
                                        </p:tav>
                                      </p:tavLst>
                                    </p:anim>
                                    <p:anim calcmode="lin" valueType="num">
                                      <p:cBhvr additive="base">
                                        <p:cTn id="34" dur="3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13" presetClass="entr" presetSubtype="16"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plus(in)">
                                      <p:cBhvr>
                                        <p:cTn id="41" dur="3000"/>
                                        <p:tgtEl>
                                          <p:spTgt spid="3"/>
                                        </p:tgtEl>
                                      </p:cBhvr>
                                    </p:animEffect>
                                  </p:childTnLst>
                                </p:cTn>
                              </p:par>
                              <p:par>
                                <p:cTn id="42" presetID="13" presetClass="entr" presetSubtype="16"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plus(in)">
                                      <p:cBhvr>
                                        <p:cTn id="44" dur="3000"/>
                                        <p:tgtEl>
                                          <p:spTgt spid="4"/>
                                        </p:tgtEl>
                                      </p:cBhvr>
                                    </p:animEffect>
                                  </p:childTnLst>
                                </p:cTn>
                              </p:par>
                              <p:par>
                                <p:cTn id="45" presetID="13" presetClass="entr" presetSubtype="16"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plus(in)">
                                      <p:cBhvr>
                                        <p:cTn id="47" dur="3000"/>
                                        <p:tgtEl>
                                          <p:spTgt spid="5"/>
                                        </p:tgtEl>
                                      </p:cBhvr>
                                    </p:animEffect>
                                  </p:childTnLst>
                                </p:cTn>
                              </p:par>
                              <p:par>
                                <p:cTn id="48" presetID="13" presetClass="entr" presetSubtype="16"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plus(in)">
                                      <p:cBhvr>
                                        <p:cTn id="50" dur="3000"/>
                                        <p:tgtEl>
                                          <p:spTgt spid="6"/>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in)">
                                      <p:cBhvr>
                                        <p:cTn id="53" dur="3000"/>
                                        <p:tgtEl>
                                          <p:spTgt spid="7"/>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plus(in)">
                                      <p:cBhvr>
                                        <p:cTn id="56" dur="3000"/>
                                        <p:tgtEl>
                                          <p:spTgt spid="8"/>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plus(in)">
                                      <p:cBhvr>
                                        <p:cTn id="59" dur="3000"/>
                                        <p:tgtEl>
                                          <p:spTgt spid="9"/>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plus(in)">
                                      <p:cBhvr>
                                        <p:cTn id="62" dur="3000"/>
                                        <p:tgtEl>
                                          <p:spTgt spid="10"/>
                                        </p:tgtEl>
                                      </p:cBhvr>
                                    </p:animEffect>
                                  </p:childTnLst>
                                </p:cTn>
                              </p:par>
                            </p:childTnLst>
                          </p:cTn>
                        </p:par>
                        <p:par>
                          <p:cTn id="63" fill="hold">
                            <p:stCondLst>
                              <p:cond delay="3000"/>
                            </p:stCondLst>
                            <p:childTnLst>
                              <p:par>
                                <p:cTn id="64" presetID="2" presetClass="exit" presetSubtype="6" fill="hold" grpId="2" nodeType="after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1+ppt_w/2"/>
                                          </p:val>
                                        </p:tav>
                                      </p:tavLst>
                                    </p:anim>
                                    <p:anim calcmode="lin" valueType="num">
                                      <p:cBhvr additive="base">
                                        <p:cTn id="66" dur="3000"/>
                                        <p:tgtEl>
                                          <p:spTgt spid="5"/>
                                        </p:tgtEl>
                                        <p:attrNameLst>
                                          <p:attrName>ppt_y</p:attrName>
                                        </p:attrNameLst>
                                      </p:cBhvr>
                                      <p:tavLst>
                                        <p:tav tm="0">
                                          <p:val>
                                            <p:strVal val="ppt_y"/>
                                          </p:val>
                                        </p:tav>
                                        <p:tav tm="100000">
                                          <p:val>
                                            <p:strVal val="1+ppt_h/2"/>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6" fill="hold" grpId="2" nodeType="withEffect">
                                  <p:stCondLst>
                                    <p:cond delay="0"/>
                                  </p:stCondLst>
                                  <p:childTnLst>
                                    <p:anim calcmode="lin" valueType="num">
                                      <p:cBhvr additive="base">
                                        <p:cTn id="69" dur="3000"/>
                                        <p:tgtEl>
                                          <p:spTgt spid="7"/>
                                        </p:tgtEl>
                                        <p:attrNameLst>
                                          <p:attrName>ppt_x</p:attrName>
                                        </p:attrNameLst>
                                      </p:cBhvr>
                                      <p:tavLst>
                                        <p:tav tm="0">
                                          <p:val>
                                            <p:strVal val="ppt_x"/>
                                          </p:val>
                                        </p:tav>
                                        <p:tav tm="100000">
                                          <p:val>
                                            <p:strVal val="1+ppt_w/2"/>
                                          </p:val>
                                        </p:tav>
                                      </p:tavLst>
                                    </p:anim>
                                    <p:anim calcmode="lin" valueType="num">
                                      <p:cBhvr additive="base">
                                        <p:cTn id="70" dur="3000"/>
                                        <p:tgtEl>
                                          <p:spTgt spid="7"/>
                                        </p:tgtEl>
                                        <p:attrNameLst>
                                          <p:attrName>ppt_y</p:attrName>
                                        </p:attrNameLst>
                                      </p:cBhvr>
                                      <p:tavLst>
                                        <p:tav tm="0">
                                          <p:val>
                                            <p:strVal val="ppt_y"/>
                                          </p:val>
                                        </p:tav>
                                        <p:tav tm="100000">
                                          <p:val>
                                            <p:strVal val="1+ppt_h/2"/>
                                          </p:val>
                                        </p:tav>
                                      </p:tavLst>
                                    </p:anim>
                                    <p:set>
                                      <p:cBhvr>
                                        <p:cTn id="71" dur="1" fill="hold">
                                          <p:stCondLst>
                                            <p:cond delay="2999"/>
                                          </p:stCondLst>
                                        </p:cTn>
                                        <p:tgtEl>
                                          <p:spTgt spid="7"/>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0-ppt_w/2"/>
                                          </p:val>
                                        </p:tav>
                                      </p:tavLst>
                                    </p:anim>
                                    <p:anim calcmode="lin" valueType="num">
                                      <p:cBhvr additive="base">
                                        <p:cTn id="74" dur="3000"/>
                                        <p:tgtEl>
                                          <p:spTgt spid="6"/>
                                        </p:tgtEl>
                                        <p:attrNameLst>
                                          <p:attrName>ppt_y</p:attrName>
                                        </p:attrNameLst>
                                      </p:cBhvr>
                                      <p:tavLst>
                                        <p:tav tm="0">
                                          <p:val>
                                            <p:strVal val="ppt_y"/>
                                          </p:val>
                                        </p:tav>
                                        <p:tav tm="100000">
                                          <p:val>
                                            <p:strVal val="1+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0-ppt_w/2"/>
                                          </p:val>
                                        </p:tav>
                                      </p:tavLst>
                                    </p:anim>
                                    <p:anim calcmode="lin" valueType="num">
                                      <p:cBhvr additive="base">
                                        <p:cTn id="78" dur="3000"/>
                                        <p:tgtEl>
                                          <p:spTgt spid="8"/>
                                        </p:tgtEl>
                                        <p:attrNameLst>
                                          <p:attrName>ppt_y</p:attrName>
                                        </p:attrNameLst>
                                      </p:cBhvr>
                                      <p:tavLst>
                                        <p:tav tm="0">
                                          <p:val>
                                            <p:strVal val="ppt_y"/>
                                          </p:val>
                                        </p:tav>
                                        <p:tav tm="100000">
                                          <p:val>
                                            <p:strVal val="1+ppt_h/2"/>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3" fill="hold" grpId="2" nodeType="with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1+ppt_w/2"/>
                                          </p:val>
                                        </p:tav>
                                      </p:tavLst>
                                    </p:anim>
                                    <p:anim calcmode="lin" valueType="num">
                                      <p:cBhvr additive="base">
                                        <p:cTn id="82" dur="3000"/>
                                        <p:tgtEl>
                                          <p:spTgt spid="4"/>
                                        </p:tgtEl>
                                        <p:attrNameLst>
                                          <p:attrName>ppt_y</p:attrName>
                                        </p:attrNameLst>
                                      </p:cBhvr>
                                      <p:tavLst>
                                        <p:tav tm="0">
                                          <p:val>
                                            <p:strVal val="ppt_y"/>
                                          </p:val>
                                        </p:tav>
                                        <p:tav tm="100000">
                                          <p:val>
                                            <p:strVal val="0-ppt_h/2"/>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3000"/>
                                        <p:tgtEl>
                                          <p:spTgt spid="9"/>
                                        </p:tgtEl>
                                        <p:attrNameLst>
                                          <p:attrName>ppt_x</p:attrName>
                                        </p:attrNameLst>
                                      </p:cBhvr>
                                      <p:tavLst>
                                        <p:tav tm="0">
                                          <p:val>
                                            <p:strVal val="ppt_x"/>
                                          </p:val>
                                        </p:tav>
                                        <p:tav tm="100000">
                                          <p:val>
                                            <p:strVal val="1+ppt_w/2"/>
                                          </p:val>
                                        </p:tav>
                                      </p:tavLst>
                                    </p:anim>
                                    <p:anim calcmode="lin" valueType="num">
                                      <p:cBhvr additive="base">
                                        <p:cTn id="86" dur="3000"/>
                                        <p:tgtEl>
                                          <p:spTgt spid="9"/>
                                        </p:tgtEl>
                                        <p:attrNameLst>
                                          <p:attrName>ppt_y</p:attrName>
                                        </p:attrNameLst>
                                      </p:cBhvr>
                                      <p:tavLst>
                                        <p:tav tm="0">
                                          <p:val>
                                            <p:strVal val="ppt_y"/>
                                          </p:val>
                                        </p:tav>
                                        <p:tav tm="100000">
                                          <p:val>
                                            <p:strVal val="0-ppt_h/2"/>
                                          </p:val>
                                        </p:tav>
                                      </p:tavLst>
                                    </p:anim>
                                    <p:set>
                                      <p:cBhvr>
                                        <p:cTn id="87" dur="1" fill="hold">
                                          <p:stCondLst>
                                            <p:cond delay="2999"/>
                                          </p:stCondLst>
                                        </p:cTn>
                                        <p:tgtEl>
                                          <p:spTgt spid="9"/>
                                        </p:tgtEl>
                                        <p:attrNameLst>
                                          <p:attrName>style.visibility</p:attrName>
                                        </p:attrNameLst>
                                      </p:cBhvr>
                                      <p:to>
                                        <p:strVal val="hidden"/>
                                      </p:to>
                                    </p:set>
                                  </p:childTnLst>
                                </p:cTn>
                              </p:par>
                              <p:par>
                                <p:cTn id="88" presetID="2" presetClass="exit" presetSubtype="9" fill="hold" grpId="2" nodeType="withEffect">
                                  <p:stCondLst>
                                    <p:cond delay="0"/>
                                  </p:stCondLst>
                                  <p:childTnLst>
                                    <p:anim calcmode="lin" valueType="num">
                                      <p:cBhvr additive="base">
                                        <p:cTn id="89" dur="3000"/>
                                        <p:tgtEl>
                                          <p:spTgt spid="3"/>
                                        </p:tgtEl>
                                        <p:attrNameLst>
                                          <p:attrName>ppt_x</p:attrName>
                                        </p:attrNameLst>
                                      </p:cBhvr>
                                      <p:tavLst>
                                        <p:tav tm="0">
                                          <p:val>
                                            <p:strVal val="ppt_x"/>
                                          </p:val>
                                        </p:tav>
                                        <p:tav tm="100000">
                                          <p:val>
                                            <p:strVal val="0-ppt_w/2"/>
                                          </p:val>
                                        </p:tav>
                                      </p:tavLst>
                                    </p:anim>
                                    <p:anim calcmode="lin" valueType="num">
                                      <p:cBhvr additive="base">
                                        <p:cTn id="90" dur="3000"/>
                                        <p:tgtEl>
                                          <p:spTgt spid="3"/>
                                        </p:tgtEl>
                                        <p:attrNameLst>
                                          <p:attrName>ppt_y</p:attrName>
                                        </p:attrNameLst>
                                      </p:cBhvr>
                                      <p:tavLst>
                                        <p:tav tm="0">
                                          <p:val>
                                            <p:strVal val="ppt_y"/>
                                          </p:val>
                                        </p:tav>
                                        <p:tav tm="100000">
                                          <p:val>
                                            <p:strVal val="0-ppt_h/2"/>
                                          </p:val>
                                        </p:tav>
                                      </p:tavLst>
                                    </p:anim>
                                    <p:set>
                                      <p:cBhvr>
                                        <p:cTn id="91" dur="1" fill="hold">
                                          <p:stCondLst>
                                            <p:cond delay="2999"/>
                                          </p:stCondLst>
                                        </p:cTn>
                                        <p:tgtEl>
                                          <p:spTgt spid="3"/>
                                        </p:tgtEl>
                                        <p:attrNameLst>
                                          <p:attrName>style.visibility</p:attrName>
                                        </p:attrNameLst>
                                      </p:cBhvr>
                                      <p:to>
                                        <p:strVal val="hidden"/>
                                      </p:to>
                                    </p:set>
                                  </p:childTnLst>
                                </p:cTn>
                              </p:par>
                              <p:par>
                                <p:cTn id="92" presetID="2" presetClass="exit" presetSubtype="9" fill="hold" grpId="2"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0-ppt_w/2"/>
                                          </p:val>
                                        </p:tav>
                                      </p:tavLst>
                                    </p:anim>
                                    <p:anim calcmode="lin" valueType="num">
                                      <p:cBhvr additive="base">
                                        <p:cTn id="94" dur="3000"/>
                                        <p:tgtEl>
                                          <p:spTgt spid="10"/>
                                        </p:tgtEl>
                                        <p:attrNameLst>
                                          <p:attrName>ppt_y</p:attrName>
                                        </p:attrNameLst>
                                      </p:cBhvr>
                                      <p:tavLst>
                                        <p:tav tm="0">
                                          <p:val>
                                            <p:strVal val="ppt_y"/>
                                          </p:val>
                                        </p:tav>
                                        <p:tav tm="100000">
                                          <p:val>
                                            <p:strVal val="0-ppt_h/2"/>
                                          </p:val>
                                        </p:tav>
                                      </p:tavLst>
                                    </p:anim>
                                    <p:set>
                                      <p:cBhvr>
                                        <p:cTn id="95" dur="1" fill="hold">
                                          <p:stCondLst>
                                            <p:cond delay="2999"/>
                                          </p:stCondLst>
                                        </p:cTn>
                                        <p:tgtEl>
                                          <p:spTgt spid="10"/>
                                        </p:tgtEl>
                                        <p:attrNameLst>
                                          <p:attrName>style.visibility</p:attrName>
                                        </p:attrNameLst>
                                      </p:cBhvr>
                                      <p:to>
                                        <p:strVal val="hidden"/>
                                      </p:to>
                                    </p:set>
                                  </p:childTnLst>
                                </p:cTn>
                              </p:par>
                              <p:par>
                                <p:cTn id="96" presetID="23" presetClass="entr" presetSubtype="272"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3000" fill="hold"/>
                                        <p:tgtEl>
                                          <p:spTgt spid="2"/>
                                        </p:tgtEl>
                                        <p:attrNameLst>
                                          <p:attrName>ppt_w</p:attrName>
                                        </p:attrNameLst>
                                      </p:cBhvr>
                                      <p:tavLst>
                                        <p:tav tm="0">
                                          <p:val>
                                            <p:strVal val="2/3*#ppt_w"/>
                                          </p:val>
                                        </p:tav>
                                        <p:tav tm="100000">
                                          <p:val>
                                            <p:strVal val="#ppt_w"/>
                                          </p:val>
                                        </p:tav>
                                      </p:tavLst>
                                    </p:anim>
                                    <p:anim calcmode="lin" valueType="num">
                                      <p:cBhvr>
                                        <p:cTn id="99" dur="3000" fill="hold"/>
                                        <p:tgtEl>
                                          <p:spTgt spid="2"/>
                                        </p:tgtEl>
                                        <p:attrNameLst>
                                          <p:attrName>ppt_h</p:attrName>
                                        </p:attrNameLst>
                                      </p:cBhvr>
                                      <p:tavLst>
                                        <p:tav tm="0">
                                          <p:val>
                                            <p:strVal val="2/3*#ppt_h"/>
                                          </p:val>
                                        </p:tav>
                                        <p:tav tm="100000">
                                          <p:val>
                                            <p:strVal val="#ppt_h"/>
                                          </p:val>
                                        </p:tav>
                                      </p:tavLst>
                                    </p:anim>
                                  </p:childTnLst>
                                </p:cTn>
                              </p:par>
                              <p:par>
                                <p:cTn id="100" presetID="4" presetClass="entr" presetSubtype="32" fill="hold" nodeType="withEffect">
                                  <p:stCondLst>
                                    <p:cond delay="0"/>
                                  </p:stCondLst>
                                  <p:childTnLst>
                                    <p:set>
                                      <p:cBhvr>
                                        <p:cTn id="101" dur="1" fill="hold">
                                          <p:stCondLst>
                                            <p:cond delay="0"/>
                                          </p:stCondLst>
                                        </p:cTn>
                                        <p:tgtEl>
                                          <p:spTgt spid="2"/>
                                        </p:tgtEl>
                                        <p:attrNameLst>
                                          <p:attrName>style.visibility</p:attrName>
                                        </p:attrNameLst>
                                      </p:cBhvr>
                                      <p:to>
                                        <p:strVal val="visible"/>
                                      </p:to>
                                    </p:set>
                                    <p:animEffect transition="in" filter="box(out)">
                                      <p:cBhvr>
                                        <p:cTn id="10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elizabeth-hassell-model-poza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8"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8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071538"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876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785918"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14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500298"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2786082"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14324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500462"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85762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4214842"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457200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4929222"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528638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643602"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600076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6357982"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671514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7072362"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742952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7786742"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8143900"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8501090" y="785800"/>
            <a:ext cx="285752"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8786842" y="785800"/>
            <a:ext cx="357158" cy="3429024"/>
          </a:xfrm>
          <a:prstGeom prst="rect">
            <a:avLst/>
          </a:prstGeom>
          <a:gradFill flip="none" rotWithShape="1">
            <a:gsLst>
              <a:gs pos="56000">
                <a:schemeClr val="bg1">
                  <a:alpha val="52000"/>
                </a:schemeClr>
              </a:gs>
              <a:gs pos="50000">
                <a:srgbClr val="33CC33">
                  <a:shade val="67500"/>
                  <a:satMod val="115000"/>
                </a:srgbClr>
              </a:gs>
              <a:gs pos="100000">
                <a:srgbClr val="33CC33">
                  <a:shade val="100000"/>
                  <a:satMod val="115000"/>
                </a:srgbClr>
              </a:gs>
            </a:gsLst>
            <a:lin ang="5400000" scaled="1"/>
            <a:tileRect/>
          </a:gradFill>
          <a:ln>
            <a:noFill/>
          </a:ln>
          <a:effectLst>
            <a:reflection blurRad="6350" stA="50000" endA="300" endPos="38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xit" presetSubtype="2"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ppt_y"/>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8" fill="hold" grpId="0"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0-ppt_w/2"/>
                                          </p:val>
                                        </p:tav>
                                      </p:tavLst>
                                    </p:anim>
                                    <p:anim calcmode="lin" valueType="num">
                                      <p:cBhvr additive="base">
                                        <p:cTn id="13" dur="3000"/>
                                        <p:tgtEl>
                                          <p:spTgt spid="4"/>
                                        </p:tgtEl>
                                        <p:attrNameLst>
                                          <p:attrName>ppt_y</p:attrName>
                                        </p:attrNameLst>
                                      </p:cBhvr>
                                      <p:tavLst>
                                        <p:tav tm="0">
                                          <p:val>
                                            <p:strVal val="ppt_y"/>
                                          </p:val>
                                        </p:tav>
                                        <p:tav tm="100000">
                                          <p:val>
                                            <p:strVal val="ppt_y"/>
                                          </p:val>
                                        </p:tav>
                                      </p:tavLst>
                                    </p:anim>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2" fill="hold" grpId="0"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ppt_y"/>
                                          </p:val>
                                        </p:tav>
                                      </p:tavLst>
                                    </p:anim>
                                    <p:set>
                                      <p:cBhvr>
                                        <p:cTn id="18" dur="1" fill="hold">
                                          <p:stCondLst>
                                            <p:cond delay="2999"/>
                                          </p:stCondLst>
                                        </p:cTn>
                                        <p:tgtEl>
                                          <p:spTgt spid="5"/>
                                        </p:tgtEl>
                                        <p:attrNameLst>
                                          <p:attrName>style.visibility</p:attrName>
                                        </p:attrNameLst>
                                      </p:cBhvr>
                                      <p:to>
                                        <p:strVal val="hidden"/>
                                      </p:to>
                                    </p:set>
                                  </p:childTnLst>
                                </p:cTn>
                              </p:par>
                              <p:par>
                                <p:cTn id="19" presetID="2" presetClass="exit" presetSubtype="8" fill="hold" grpId="0" nodeType="withEffect">
                                  <p:stCondLst>
                                    <p:cond delay="0"/>
                                  </p:stCondLst>
                                  <p:childTnLst>
                                    <p:anim calcmode="lin" valueType="num">
                                      <p:cBhvr additive="base">
                                        <p:cTn id="20" dur="3000"/>
                                        <p:tgtEl>
                                          <p:spTgt spid="6"/>
                                        </p:tgtEl>
                                        <p:attrNameLst>
                                          <p:attrName>ppt_x</p:attrName>
                                        </p:attrNameLst>
                                      </p:cBhvr>
                                      <p:tavLst>
                                        <p:tav tm="0">
                                          <p:val>
                                            <p:strVal val="ppt_x"/>
                                          </p:val>
                                        </p:tav>
                                        <p:tav tm="100000">
                                          <p:val>
                                            <p:strVal val="0-ppt_w/2"/>
                                          </p:val>
                                        </p:tav>
                                      </p:tavLst>
                                    </p:anim>
                                    <p:anim calcmode="lin" valueType="num">
                                      <p:cBhvr additive="base">
                                        <p:cTn id="21" dur="3000"/>
                                        <p:tgtEl>
                                          <p:spTgt spid="6"/>
                                        </p:tgtEl>
                                        <p:attrNameLst>
                                          <p:attrName>ppt_y</p:attrName>
                                        </p:attrNameLst>
                                      </p:cBhvr>
                                      <p:tavLst>
                                        <p:tav tm="0">
                                          <p:val>
                                            <p:strVal val="ppt_y"/>
                                          </p:val>
                                        </p:tav>
                                        <p:tav tm="100000">
                                          <p:val>
                                            <p:strVal val="ppt_y"/>
                                          </p:val>
                                        </p:tav>
                                      </p:tavLst>
                                    </p:anim>
                                    <p:set>
                                      <p:cBhvr>
                                        <p:cTn id="22" dur="1" fill="hold">
                                          <p:stCondLst>
                                            <p:cond delay="2999"/>
                                          </p:stCondLst>
                                        </p:cTn>
                                        <p:tgtEl>
                                          <p:spTgt spid="6"/>
                                        </p:tgtEl>
                                        <p:attrNameLst>
                                          <p:attrName>style.visibility</p:attrName>
                                        </p:attrNameLst>
                                      </p:cBhvr>
                                      <p:to>
                                        <p:strVal val="hidden"/>
                                      </p:to>
                                    </p:set>
                                  </p:childTnLst>
                                </p:cTn>
                              </p:par>
                              <p:par>
                                <p:cTn id="23" presetID="2" presetClass="exit" presetSubtype="2" fill="hold" grpId="0" nodeType="withEffect">
                                  <p:stCondLst>
                                    <p:cond delay="0"/>
                                  </p:stCondLst>
                                  <p:childTnLst>
                                    <p:anim calcmode="lin" valueType="num">
                                      <p:cBhvr additive="base">
                                        <p:cTn id="24" dur="3000"/>
                                        <p:tgtEl>
                                          <p:spTgt spid="7"/>
                                        </p:tgtEl>
                                        <p:attrNameLst>
                                          <p:attrName>ppt_x</p:attrName>
                                        </p:attrNameLst>
                                      </p:cBhvr>
                                      <p:tavLst>
                                        <p:tav tm="0">
                                          <p:val>
                                            <p:strVal val="ppt_x"/>
                                          </p:val>
                                        </p:tav>
                                        <p:tav tm="100000">
                                          <p:val>
                                            <p:strVal val="1+ppt_w/2"/>
                                          </p:val>
                                        </p:tav>
                                      </p:tavLst>
                                    </p:anim>
                                    <p:anim calcmode="lin" valueType="num">
                                      <p:cBhvr additive="base">
                                        <p:cTn id="25" dur="3000"/>
                                        <p:tgtEl>
                                          <p:spTgt spid="7"/>
                                        </p:tgtEl>
                                        <p:attrNameLst>
                                          <p:attrName>ppt_y</p:attrName>
                                        </p:attrNameLst>
                                      </p:cBhvr>
                                      <p:tavLst>
                                        <p:tav tm="0">
                                          <p:val>
                                            <p:strVal val="ppt_y"/>
                                          </p:val>
                                        </p:tav>
                                        <p:tav tm="100000">
                                          <p:val>
                                            <p:strVal val="ppt_y"/>
                                          </p:val>
                                        </p:tav>
                                      </p:tavLst>
                                    </p:anim>
                                    <p:set>
                                      <p:cBhvr>
                                        <p:cTn id="26" dur="1" fill="hold">
                                          <p:stCondLst>
                                            <p:cond delay="2999"/>
                                          </p:stCondLst>
                                        </p:cTn>
                                        <p:tgtEl>
                                          <p:spTgt spid="7"/>
                                        </p:tgtEl>
                                        <p:attrNameLst>
                                          <p:attrName>style.visibility</p:attrName>
                                        </p:attrNameLst>
                                      </p:cBhvr>
                                      <p:to>
                                        <p:strVal val="hidden"/>
                                      </p:to>
                                    </p:set>
                                  </p:childTnLst>
                                </p:cTn>
                              </p:par>
                              <p:par>
                                <p:cTn id="27" presetID="2" presetClass="exit" presetSubtype="8" fill="hold" grpId="0" nodeType="withEffect">
                                  <p:stCondLst>
                                    <p:cond delay="0"/>
                                  </p:stCondLst>
                                  <p:childTnLst>
                                    <p:anim calcmode="lin" valueType="num">
                                      <p:cBhvr additive="base">
                                        <p:cTn id="28" dur="3000"/>
                                        <p:tgtEl>
                                          <p:spTgt spid="8"/>
                                        </p:tgtEl>
                                        <p:attrNameLst>
                                          <p:attrName>ppt_x</p:attrName>
                                        </p:attrNameLst>
                                      </p:cBhvr>
                                      <p:tavLst>
                                        <p:tav tm="0">
                                          <p:val>
                                            <p:strVal val="ppt_x"/>
                                          </p:val>
                                        </p:tav>
                                        <p:tav tm="100000">
                                          <p:val>
                                            <p:strVal val="0-ppt_w/2"/>
                                          </p:val>
                                        </p:tav>
                                      </p:tavLst>
                                    </p:anim>
                                    <p:anim calcmode="lin" valueType="num">
                                      <p:cBhvr additive="base">
                                        <p:cTn id="29" dur="3000"/>
                                        <p:tgtEl>
                                          <p:spTgt spid="8"/>
                                        </p:tgtEl>
                                        <p:attrNameLst>
                                          <p:attrName>ppt_y</p:attrName>
                                        </p:attrNameLst>
                                      </p:cBhvr>
                                      <p:tavLst>
                                        <p:tav tm="0">
                                          <p:val>
                                            <p:strVal val="ppt_y"/>
                                          </p:val>
                                        </p:tav>
                                        <p:tav tm="100000">
                                          <p:val>
                                            <p:strVal val="ppt_y"/>
                                          </p:val>
                                        </p:tav>
                                      </p:tavLst>
                                    </p:anim>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2" fill="hold" grpId="0" nodeType="withEffect">
                                  <p:stCondLst>
                                    <p:cond delay="0"/>
                                  </p:stCondLst>
                                  <p:childTnLst>
                                    <p:anim calcmode="lin" valueType="num">
                                      <p:cBhvr additive="base">
                                        <p:cTn id="32" dur="3000"/>
                                        <p:tgtEl>
                                          <p:spTgt spid="9"/>
                                        </p:tgtEl>
                                        <p:attrNameLst>
                                          <p:attrName>ppt_x</p:attrName>
                                        </p:attrNameLst>
                                      </p:cBhvr>
                                      <p:tavLst>
                                        <p:tav tm="0">
                                          <p:val>
                                            <p:strVal val="ppt_x"/>
                                          </p:val>
                                        </p:tav>
                                        <p:tav tm="100000">
                                          <p:val>
                                            <p:strVal val="1+ppt_w/2"/>
                                          </p:val>
                                        </p:tav>
                                      </p:tavLst>
                                    </p:anim>
                                    <p:anim calcmode="lin" valueType="num">
                                      <p:cBhvr additive="base">
                                        <p:cTn id="33" dur="3000"/>
                                        <p:tgtEl>
                                          <p:spTgt spid="9"/>
                                        </p:tgtEl>
                                        <p:attrNameLst>
                                          <p:attrName>ppt_y</p:attrName>
                                        </p:attrNameLst>
                                      </p:cBhvr>
                                      <p:tavLst>
                                        <p:tav tm="0">
                                          <p:val>
                                            <p:strVal val="ppt_y"/>
                                          </p:val>
                                        </p:tav>
                                        <p:tav tm="100000">
                                          <p:val>
                                            <p:strVal val="ppt_y"/>
                                          </p:val>
                                        </p:tav>
                                      </p:tavLst>
                                    </p:anim>
                                    <p:set>
                                      <p:cBhvr>
                                        <p:cTn id="34" dur="1" fill="hold">
                                          <p:stCondLst>
                                            <p:cond delay="2999"/>
                                          </p:stCondLst>
                                        </p:cTn>
                                        <p:tgtEl>
                                          <p:spTgt spid="9"/>
                                        </p:tgtEl>
                                        <p:attrNameLst>
                                          <p:attrName>style.visibility</p:attrName>
                                        </p:attrNameLst>
                                      </p:cBhvr>
                                      <p:to>
                                        <p:strVal val="hidden"/>
                                      </p:to>
                                    </p:set>
                                  </p:childTnLst>
                                </p:cTn>
                              </p:par>
                              <p:par>
                                <p:cTn id="35" presetID="2" presetClass="exit" presetSubtype="8" fill="hold" grpId="0" nodeType="withEffect">
                                  <p:stCondLst>
                                    <p:cond delay="0"/>
                                  </p:stCondLst>
                                  <p:childTnLst>
                                    <p:anim calcmode="lin" valueType="num">
                                      <p:cBhvr additive="base">
                                        <p:cTn id="36" dur="3000"/>
                                        <p:tgtEl>
                                          <p:spTgt spid="10"/>
                                        </p:tgtEl>
                                        <p:attrNameLst>
                                          <p:attrName>ppt_x</p:attrName>
                                        </p:attrNameLst>
                                      </p:cBhvr>
                                      <p:tavLst>
                                        <p:tav tm="0">
                                          <p:val>
                                            <p:strVal val="ppt_x"/>
                                          </p:val>
                                        </p:tav>
                                        <p:tav tm="100000">
                                          <p:val>
                                            <p:strVal val="0-ppt_w/2"/>
                                          </p:val>
                                        </p:tav>
                                      </p:tavLst>
                                    </p:anim>
                                    <p:anim calcmode="lin" valueType="num">
                                      <p:cBhvr additive="base">
                                        <p:cTn id="37" dur="3000"/>
                                        <p:tgtEl>
                                          <p:spTgt spid="10"/>
                                        </p:tgtEl>
                                        <p:attrNameLst>
                                          <p:attrName>ppt_y</p:attrName>
                                        </p:attrNameLst>
                                      </p:cBhvr>
                                      <p:tavLst>
                                        <p:tav tm="0">
                                          <p:val>
                                            <p:strVal val="ppt_y"/>
                                          </p:val>
                                        </p:tav>
                                        <p:tav tm="100000">
                                          <p:val>
                                            <p:strVal val="ppt_y"/>
                                          </p:val>
                                        </p:tav>
                                      </p:tavLst>
                                    </p:anim>
                                    <p:set>
                                      <p:cBhvr>
                                        <p:cTn id="38" dur="1" fill="hold">
                                          <p:stCondLst>
                                            <p:cond delay="2999"/>
                                          </p:stCondLst>
                                        </p:cTn>
                                        <p:tgtEl>
                                          <p:spTgt spid="10"/>
                                        </p:tgtEl>
                                        <p:attrNameLst>
                                          <p:attrName>style.visibility</p:attrName>
                                        </p:attrNameLst>
                                      </p:cBhvr>
                                      <p:to>
                                        <p:strVal val="hidden"/>
                                      </p:to>
                                    </p:set>
                                  </p:childTnLst>
                                </p:cTn>
                              </p:par>
                              <p:par>
                                <p:cTn id="39" presetID="2" presetClass="exit" presetSubtype="2" fill="hold" grpId="0" nodeType="withEffect">
                                  <p:stCondLst>
                                    <p:cond delay="0"/>
                                  </p:stCondLst>
                                  <p:childTnLst>
                                    <p:anim calcmode="lin" valueType="num">
                                      <p:cBhvr additive="base">
                                        <p:cTn id="40" dur="3000"/>
                                        <p:tgtEl>
                                          <p:spTgt spid="11"/>
                                        </p:tgtEl>
                                        <p:attrNameLst>
                                          <p:attrName>ppt_x</p:attrName>
                                        </p:attrNameLst>
                                      </p:cBhvr>
                                      <p:tavLst>
                                        <p:tav tm="0">
                                          <p:val>
                                            <p:strVal val="ppt_x"/>
                                          </p:val>
                                        </p:tav>
                                        <p:tav tm="100000">
                                          <p:val>
                                            <p:strVal val="1+ppt_w/2"/>
                                          </p:val>
                                        </p:tav>
                                      </p:tavLst>
                                    </p:anim>
                                    <p:anim calcmode="lin" valueType="num">
                                      <p:cBhvr additive="base">
                                        <p:cTn id="41" dur="3000"/>
                                        <p:tgtEl>
                                          <p:spTgt spid="11"/>
                                        </p:tgtEl>
                                        <p:attrNameLst>
                                          <p:attrName>ppt_y</p:attrName>
                                        </p:attrNameLst>
                                      </p:cBhvr>
                                      <p:tavLst>
                                        <p:tav tm="0">
                                          <p:val>
                                            <p:strVal val="ppt_y"/>
                                          </p:val>
                                        </p:tav>
                                        <p:tav tm="100000">
                                          <p:val>
                                            <p:strVal val="ppt_y"/>
                                          </p:val>
                                        </p:tav>
                                      </p:tavLst>
                                    </p:anim>
                                    <p:set>
                                      <p:cBhvr>
                                        <p:cTn id="42" dur="1" fill="hold">
                                          <p:stCondLst>
                                            <p:cond delay="2999"/>
                                          </p:stCondLst>
                                        </p:cTn>
                                        <p:tgtEl>
                                          <p:spTgt spid="11"/>
                                        </p:tgtEl>
                                        <p:attrNameLst>
                                          <p:attrName>style.visibility</p:attrName>
                                        </p:attrNameLst>
                                      </p:cBhvr>
                                      <p:to>
                                        <p:strVal val="hidden"/>
                                      </p:to>
                                    </p:set>
                                  </p:childTnLst>
                                </p:cTn>
                              </p:par>
                              <p:par>
                                <p:cTn id="43" presetID="2" presetClass="exit" presetSubtype="8" fill="hold" grpId="0" nodeType="withEffect">
                                  <p:stCondLst>
                                    <p:cond delay="0"/>
                                  </p:stCondLst>
                                  <p:childTnLst>
                                    <p:anim calcmode="lin" valueType="num">
                                      <p:cBhvr additive="base">
                                        <p:cTn id="44" dur="3000"/>
                                        <p:tgtEl>
                                          <p:spTgt spid="12"/>
                                        </p:tgtEl>
                                        <p:attrNameLst>
                                          <p:attrName>ppt_x</p:attrName>
                                        </p:attrNameLst>
                                      </p:cBhvr>
                                      <p:tavLst>
                                        <p:tav tm="0">
                                          <p:val>
                                            <p:strVal val="ppt_x"/>
                                          </p:val>
                                        </p:tav>
                                        <p:tav tm="100000">
                                          <p:val>
                                            <p:strVal val="0-ppt_w/2"/>
                                          </p:val>
                                        </p:tav>
                                      </p:tavLst>
                                    </p:anim>
                                    <p:anim calcmode="lin" valueType="num">
                                      <p:cBhvr additive="base">
                                        <p:cTn id="45" dur="3000"/>
                                        <p:tgtEl>
                                          <p:spTgt spid="12"/>
                                        </p:tgtEl>
                                        <p:attrNameLst>
                                          <p:attrName>ppt_y</p:attrName>
                                        </p:attrNameLst>
                                      </p:cBhvr>
                                      <p:tavLst>
                                        <p:tav tm="0">
                                          <p:val>
                                            <p:strVal val="ppt_y"/>
                                          </p:val>
                                        </p:tav>
                                        <p:tav tm="100000">
                                          <p:val>
                                            <p:strVal val="ppt_y"/>
                                          </p:val>
                                        </p:tav>
                                      </p:tavLst>
                                    </p:anim>
                                    <p:set>
                                      <p:cBhvr>
                                        <p:cTn id="46" dur="1" fill="hold">
                                          <p:stCondLst>
                                            <p:cond delay="2999"/>
                                          </p:stCondLst>
                                        </p:cTn>
                                        <p:tgtEl>
                                          <p:spTgt spid="12"/>
                                        </p:tgtEl>
                                        <p:attrNameLst>
                                          <p:attrName>style.visibility</p:attrName>
                                        </p:attrNameLst>
                                      </p:cBhvr>
                                      <p:to>
                                        <p:strVal val="hidden"/>
                                      </p:to>
                                    </p:set>
                                  </p:childTnLst>
                                </p:cTn>
                              </p:par>
                              <p:par>
                                <p:cTn id="47" presetID="2" presetClass="exit" presetSubtype="2" fill="hold" grpId="0" nodeType="withEffect">
                                  <p:stCondLst>
                                    <p:cond delay="0"/>
                                  </p:stCondLst>
                                  <p:childTnLst>
                                    <p:anim calcmode="lin" valueType="num">
                                      <p:cBhvr additive="base">
                                        <p:cTn id="48" dur="3000"/>
                                        <p:tgtEl>
                                          <p:spTgt spid="13"/>
                                        </p:tgtEl>
                                        <p:attrNameLst>
                                          <p:attrName>ppt_x</p:attrName>
                                        </p:attrNameLst>
                                      </p:cBhvr>
                                      <p:tavLst>
                                        <p:tav tm="0">
                                          <p:val>
                                            <p:strVal val="ppt_x"/>
                                          </p:val>
                                        </p:tav>
                                        <p:tav tm="100000">
                                          <p:val>
                                            <p:strVal val="1+ppt_w/2"/>
                                          </p:val>
                                        </p:tav>
                                      </p:tavLst>
                                    </p:anim>
                                    <p:anim calcmode="lin" valueType="num">
                                      <p:cBhvr additive="base">
                                        <p:cTn id="49" dur="3000"/>
                                        <p:tgtEl>
                                          <p:spTgt spid="13"/>
                                        </p:tgtEl>
                                        <p:attrNameLst>
                                          <p:attrName>ppt_y</p:attrName>
                                        </p:attrNameLst>
                                      </p:cBhvr>
                                      <p:tavLst>
                                        <p:tav tm="0">
                                          <p:val>
                                            <p:strVal val="ppt_y"/>
                                          </p:val>
                                        </p:tav>
                                        <p:tav tm="100000">
                                          <p:val>
                                            <p:strVal val="ppt_y"/>
                                          </p:val>
                                        </p:tav>
                                      </p:tavLst>
                                    </p:anim>
                                    <p:set>
                                      <p:cBhvr>
                                        <p:cTn id="50" dur="1" fill="hold">
                                          <p:stCondLst>
                                            <p:cond delay="2999"/>
                                          </p:stCondLst>
                                        </p:cTn>
                                        <p:tgtEl>
                                          <p:spTgt spid="13"/>
                                        </p:tgtEl>
                                        <p:attrNameLst>
                                          <p:attrName>style.visibility</p:attrName>
                                        </p:attrNameLst>
                                      </p:cBhvr>
                                      <p:to>
                                        <p:strVal val="hidden"/>
                                      </p:to>
                                    </p:set>
                                  </p:childTnLst>
                                </p:cTn>
                              </p:par>
                              <p:par>
                                <p:cTn id="51" presetID="2" presetClass="exit" presetSubtype="8" fill="hold" grpId="0" nodeType="withEffect">
                                  <p:stCondLst>
                                    <p:cond delay="0"/>
                                  </p:stCondLst>
                                  <p:childTnLst>
                                    <p:anim calcmode="lin" valueType="num">
                                      <p:cBhvr additive="base">
                                        <p:cTn id="52" dur="3000"/>
                                        <p:tgtEl>
                                          <p:spTgt spid="14"/>
                                        </p:tgtEl>
                                        <p:attrNameLst>
                                          <p:attrName>ppt_x</p:attrName>
                                        </p:attrNameLst>
                                      </p:cBhvr>
                                      <p:tavLst>
                                        <p:tav tm="0">
                                          <p:val>
                                            <p:strVal val="ppt_x"/>
                                          </p:val>
                                        </p:tav>
                                        <p:tav tm="100000">
                                          <p:val>
                                            <p:strVal val="0-ppt_w/2"/>
                                          </p:val>
                                        </p:tav>
                                      </p:tavLst>
                                    </p:anim>
                                    <p:anim calcmode="lin" valueType="num">
                                      <p:cBhvr additive="base">
                                        <p:cTn id="53" dur="3000"/>
                                        <p:tgtEl>
                                          <p:spTgt spid="14"/>
                                        </p:tgtEl>
                                        <p:attrNameLst>
                                          <p:attrName>ppt_y</p:attrName>
                                        </p:attrNameLst>
                                      </p:cBhvr>
                                      <p:tavLst>
                                        <p:tav tm="0">
                                          <p:val>
                                            <p:strVal val="ppt_y"/>
                                          </p:val>
                                        </p:tav>
                                        <p:tav tm="100000">
                                          <p:val>
                                            <p:strVal val="ppt_y"/>
                                          </p:val>
                                        </p:tav>
                                      </p:tavLst>
                                    </p:anim>
                                    <p:set>
                                      <p:cBhvr>
                                        <p:cTn id="54" dur="1" fill="hold">
                                          <p:stCondLst>
                                            <p:cond delay="2999"/>
                                          </p:stCondLst>
                                        </p:cTn>
                                        <p:tgtEl>
                                          <p:spTgt spid="14"/>
                                        </p:tgtEl>
                                        <p:attrNameLst>
                                          <p:attrName>style.visibility</p:attrName>
                                        </p:attrNameLst>
                                      </p:cBhvr>
                                      <p:to>
                                        <p:strVal val="hidden"/>
                                      </p:to>
                                    </p:set>
                                  </p:childTnLst>
                                </p:cTn>
                              </p:par>
                              <p:par>
                                <p:cTn id="55" presetID="2" presetClass="exit" presetSubtype="2" fill="hold" grpId="0" nodeType="withEffect">
                                  <p:stCondLst>
                                    <p:cond delay="0"/>
                                  </p:stCondLst>
                                  <p:childTnLst>
                                    <p:anim calcmode="lin" valueType="num">
                                      <p:cBhvr additive="base">
                                        <p:cTn id="56" dur="3000"/>
                                        <p:tgtEl>
                                          <p:spTgt spid="15"/>
                                        </p:tgtEl>
                                        <p:attrNameLst>
                                          <p:attrName>ppt_x</p:attrName>
                                        </p:attrNameLst>
                                      </p:cBhvr>
                                      <p:tavLst>
                                        <p:tav tm="0">
                                          <p:val>
                                            <p:strVal val="ppt_x"/>
                                          </p:val>
                                        </p:tav>
                                        <p:tav tm="100000">
                                          <p:val>
                                            <p:strVal val="1+ppt_w/2"/>
                                          </p:val>
                                        </p:tav>
                                      </p:tavLst>
                                    </p:anim>
                                    <p:anim calcmode="lin" valueType="num">
                                      <p:cBhvr additive="base">
                                        <p:cTn id="57" dur="3000"/>
                                        <p:tgtEl>
                                          <p:spTgt spid="15"/>
                                        </p:tgtEl>
                                        <p:attrNameLst>
                                          <p:attrName>ppt_y</p:attrName>
                                        </p:attrNameLst>
                                      </p:cBhvr>
                                      <p:tavLst>
                                        <p:tav tm="0">
                                          <p:val>
                                            <p:strVal val="ppt_y"/>
                                          </p:val>
                                        </p:tav>
                                        <p:tav tm="100000">
                                          <p:val>
                                            <p:strVal val="ppt_y"/>
                                          </p:val>
                                        </p:tav>
                                      </p:tavLst>
                                    </p:anim>
                                    <p:set>
                                      <p:cBhvr>
                                        <p:cTn id="58" dur="1" fill="hold">
                                          <p:stCondLst>
                                            <p:cond delay="2999"/>
                                          </p:stCondLst>
                                        </p:cTn>
                                        <p:tgtEl>
                                          <p:spTgt spid="15"/>
                                        </p:tgtEl>
                                        <p:attrNameLst>
                                          <p:attrName>style.visibility</p:attrName>
                                        </p:attrNameLst>
                                      </p:cBhvr>
                                      <p:to>
                                        <p:strVal val="hidden"/>
                                      </p:to>
                                    </p:set>
                                  </p:childTnLst>
                                </p:cTn>
                              </p:par>
                              <p:par>
                                <p:cTn id="59" presetID="2" presetClass="exit" presetSubtype="8" fill="hold" grpId="0" nodeType="withEffect">
                                  <p:stCondLst>
                                    <p:cond delay="0"/>
                                  </p:stCondLst>
                                  <p:childTnLst>
                                    <p:anim calcmode="lin" valueType="num">
                                      <p:cBhvr additive="base">
                                        <p:cTn id="60" dur="3000"/>
                                        <p:tgtEl>
                                          <p:spTgt spid="16"/>
                                        </p:tgtEl>
                                        <p:attrNameLst>
                                          <p:attrName>ppt_x</p:attrName>
                                        </p:attrNameLst>
                                      </p:cBhvr>
                                      <p:tavLst>
                                        <p:tav tm="0">
                                          <p:val>
                                            <p:strVal val="ppt_x"/>
                                          </p:val>
                                        </p:tav>
                                        <p:tav tm="100000">
                                          <p:val>
                                            <p:strVal val="0-ppt_w/2"/>
                                          </p:val>
                                        </p:tav>
                                      </p:tavLst>
                                    </p:anim>
                                    <p:anim calcmode="lin" valueType="num">
                                      <p:cBhvr additive="base">
                                        <p:cTn id="61" dur="3000"/>
                                        <p:tgtEl>
                                          <p:spTgt spid="16"/>
                                        </p:tgtEl>
                                        <p:attrNameLst>
                                          <p:attrName>ppt_y</p:attrName>
                                        </p:attrNameLst>
                                      </p:cBhvr>
                                      <p:tavLst>
                                        <p:tav tm="0">
                                          <p:val>
                                            <p:strVal val="ppt_y"/>
                                          </p:val>
                                        </p:tav>
                                        <p:tav tm="100000">
                                          <p:val>
                                            <p:strVal val="ppt_y"/>
                                          </p:val>
                                        </p:tav>
                                      </p:tavLst>
                                    </p:anim>
                                    <p:set>
                                      <p:cBhvr>
                                        <p:cTn id="62" dur="1" fill="hold">
                                          <p:stCondLst>
                                            <p:cond delay="2999"/>
                                          </p:stCondLst>
                                        </p:cTn>
                                        <p:tgtEl>
                                          <p:spTgt spid="16"/>
                                        </p:tgtEl>
                                        <p:attrNameLst>
                                          <p:attrName>style.visibility</p:attrName>
                                        </p:attrNameLst>
                                      </p:cBhvr>
                                      <p:to>
                                        <p:strVal val="hidden"/>
                                      </p:to>
                                    </p:set>
                                  </p:childTnLst>
                                </p:cTn>
                              </p:par>
                              <p:par>
                                <p:cTn id="63" presetID="2" presetClass="exit" presetSubtype="2" fill="hold" grpId="0" nodeType="withEffect">
                                  <p:stCondLst>
                                    <p:cond delay="0"/>
                                  </p:stCondLst>
                                  <p:childTnLst>
                                    <p:anim calcmode="lin" valueType="num">
                                      <p:cBhvr additive="base">
                                        <p:cTn id="64" dur="3000"/>
                                        <p:tgtEl>
                                          <p:spTgt spid="17"/>
                                        </p:tgtEl>
                                        <p:attrNameLst>
                                          <p:attrName>ppt_x</p:attrName>
                                        </p:attrNameLst>
                                      </p:cBhvr>
                                      <p:tavLst>
                                        <p:tav tm="0">
                                          <p:val>
                                            <p:strVal val="ppt_x"/>
                                          </p:val>
                                        </p:tav>
                                        <p:tav tm="100000">
                                          <p:val>
                                            <p:strVal val="1+ppt_w/2"/>
                                          </p:val>
                                        </p:tav>
                                      </p:tavLst>
                                    </p:anim>
                                    <p:anim calcmode="lin" valueType="num">
                                      <p:cBhvr additive="base">
                                        <p:cTn id="65" dur="3000"/>
                                        <p:tgtEl>
                                          <p:spTgt spid="17"/>
                                        </p:tgtEl>
                                        <p:attrNameLst>
                                          <p:attrName>ppt_y</p:attrName>
                                        </p:attrNameLst>
                                      </p:cBhvr>
                                      <p:tavLst>
                                        <p:tav tm="0">
                                          <p:val>
                                            <p:strVal val="ppt_y"/>
                                          </p:val>
                                        </p:tav>
                                        <p:tav tm="100000">
                                          <p:val>
                                            <p:strVal val="ppt_y"/>
                                          </p:val>
                                        </p:tav>
                                      </p:tavLst>
                                    </p:anim>
                                    <p:set>
                                      <p:cBhvr>
                                        <p:cTn id="66" dur="1" fill="hold">
                                          <p:stCondLst>
                                            <p:cond delay="2999"/>
                                          </p:stCondLst>
                                        </p:cTn>
                                        <p:tgtEl>
                                          <p:spTgt spid="17"/>
                                        </p:tgtEl>
                                        <p:attrNameLst>
                                          <p:attrName>style.visibility</p:attrName>
                                        </p:attrNameLst>
                                      </p:cBhvr>
                                      <p:to>
                                        <p:strVal val="hidden"/>
                                      </p:to>
                                    </p:set>
                                  </p:childTnLst>
                                </p:cTn>
                              </p:par>
                              <p:par>
                                <p:cTn id="67" presetID="2" presetClass="exit" presetSubtype="8" fill="hold" grpId="0" nodeType="withEffect">
                                  <p:stCondLst>
                                    <p:cond delay="0"/>
                                  </p:stCondLst>
                                  <p:childTnLst>
                                    <p:anim calcmode="lin" valueType="num">
                                      <p:cBhvr additive="base">
                                        <p:cTn id="68" dur="3000"/>
                                        <p:tgtEl>
                                          <p:spTgt spid="18"/>
                                        </p:tgtEl>
                                        <p:attrNameLst>
                                          <p:attrName>ppt_x</p:attrName>
                                        </p:attrNameLst>
                                      </p:cBhvr>
                                      <p:tavLst>
                                        <p:tav tm="0">
                                          <p:val>
                                            <p:strVal val="ppt_x"/>
                                          </p:val>
                                        </p:tav>
                                        <p:tav tm="100000">
                                          <p:val>
                                            <p:strVal val="0-ppt_w/2"/>
                                          </p:val>
                                        </p:tav>
                                      </p:tavLst>
                                    </p:anim>
                                    <p:anim calcmode="lin" valueType="num">
                                      <p:cBhvr additive="base">
                                        <p:cTn id="69" dur="3000"/>
                                        <p:tgtEl>
                                          <p:spTgt spid="18"/>
                                        </p:tgtEl>
                                        <p:attrNameLst>
                                          <p:attrName>ppt_y</p:attrName>
                                        </p:attrNameLst>
                                      </p:cBhvr>
                                      <p:tavLst>
                                        <p:tav tm="0">
                                          <p:val>
                                            <p:strVal val="ppt_y"/>
                                          </p:val>
                                        </p:tav>
                                        <p:tav tm="100000">
                                          <p:val>
                                            <p:strVal val="ppt_y"/>
                                          </p:val>
                                        </p:tav>
                                      </p:tavLst>
                                    </p:anim>
                                    <p:set>
                                      <p:cBhvr>
                                        <p:cTn id="70" dur="1" fill="hold">
                                          <p:stCondLst>
                                            <p:cond delay="2999"/>
                                          </p:stCondLst>
                                        </p:cTn>
                                        <p:tgtEl>
                                          <p:spTgt spid="18"/>
                                        </p:tgtEl>
                                        <p:attrNameLst>
                                          <p:attrName>style.visibility</p:attrName>
                                        </p:attrNameLst>
                                      </p:cBhvr>
                                      <p:to>
                                        <p:strVal val="hidden"/>
                                      </p:to>
                                    </p:set>
                                  </p:childTnLst>
                                </p:cTn>
                              </p:par>
                              <p:par>
                                <p:cTn id="71" presetID="2" presetClass="exit" presetSubtype="2" fill="hold" grpId="0" nodeType="withEffect">
                                  <p:stCondLst>
                                    <p:cond delay="0"/>
                                  </p:stCondLst>
                                  <p:childTnLst>
                                    <p:anim calcmode="lin" valueType="num">
                                      <p:cBhvr additive="base">
                                        <p:cTn id="72" dur="3000"/>
                                        <p:tgtEl>
                                          <p:spTgt spid="19"/>
                                        </p:tgtEl>
                                        <p:attrNameLst>
                                          <p:attrName>ppt_x</p:attrName>
                                        </p:attrNameLst>
                                      </p:cBhvr>
                                      <p:tavLst>
                                        <p:tav tm="0">
                                          <p:val>
                                            <p:strVal val="ppt_x"/>
                                          </p:val>
                                        </p:tav>
                                        <p:tav tm="100000">
                                          <p:val>
                                            <p:strVal val="1+ppt_w/2"/>
                                          </p:val>
                                        </p:tav>
                                      </p:tavLst>
                                    </p:anim>
                                    <p:anim calcmode="lin" valueType="num">
                                      <p:cBhvr additive="base">
                                        <p:cTn id="73" dur="3000"/>
                                        <p:tgtEl>
                                          <p:spTgt spid="19"/>
                                        </p:tgtEl>
                                        <p:attrNameLst>
                                          <p:attrName>ppt_y</p:attrName>
                                        </p:attrNameLst>
                                      </p:cBhvr>
                                      <p:tavLst>
                                        <p:tav tm="0">
                                          <p:val>
                                            <p:strVal val="ppt_y"/>
                                          </p:val>
                                        </p:tav>
                                        <p:tav tm="100000">
                                          <p:val>
                                            <p:strVal val="ppt_y"/>
                                          </p:val>
                                        </p:tav>
                                      </p:tavLst>
                                    </p:anim>
                                    <p:set>
                                      <p:cBhvr>
                                        <p:cTn id="74" dur="1" fill="hold">
                                          <p:stCondLst>
                                            <p:cond delay="2999"/>
                                          </p:stCondLst>
                                        </p:cTn>
                                        <p:tgtEl>
                                          <p:spTgt spid="19"/>
                                        </p:tgtEl>
                                        <p:attrNameLst>
                                          <p:attrName>style.visibility</p:attrName>
                                        </p:attrNameLst>
                                      </p:cBhvr>
                                      <p:to>
                                        <p:strVal val="hidden"/>
                                      </p:to>
                                    </p:set>
                                  </p:childTnLst>
                                </p:cTn>
                              </p:par>
                              <p:par>
                                <p:cTn id="75" presetID="2" presetClass="exit" presetSubtype="8" fill="hold" grpId="0" nodeType="withEffect">
                                  <p:stCondLst>
                                    <p:cond delay="0"/>
                                  </p:stCondLst>
                                  <p:childTnLst>
                                    <p:anim calcmode="lin" valueType="num">
                                      <p:cBhvr additive="base">
                                        <p:cTn id="76" dur="3000"/>
                                        <p:tgtEl>
                                          <p:spTgt spid="20"/>
                                        </p:tgtEl>
                                        <p:attrNameLst>
                                          <p:attrName>ppt_x</p:attrName>
                                        </p:attrNameLst>
                                      </p:cBhvr>
                                      <p:tavLst>
                                        <p:tav tm="0">
                                          <p:val>
                                            <p:strVal val="ppt_x"/>
                                          </p:val>
                                        </p:tav>
                                        <p:tav tm="100000">
                                          <p:val>
                                            <p:strVal val="0-ppt_w/2"/>
                                          </p:val>
                                        </p:tav>
                                      </p:tavLst>
                                    </p:anim>
                                    <p:anim calcmode="lin" valueType="num">
                                      <p:cBhvr additive="base">
                                        <p:cTn id="77" dur="3000"/>
                                        <p:tgtEl>
                                          <p:spTgt spid="20"/>
                                        </p:tgtEl>
                                        <p:attrNameLst>
                                          <p:attrName>ppt_y</p:attrName>
                                        </p:attrNameLst>
                                      </p:cBhvr>
                                      <p:tavLst>
                                        <p:tav tm="0">
                                          <p:val>
                                            <p:strVal val="ppt_y"/>
                                          </p:val>
                                        </p:tav>
                                        <p:tav tm="100000">
                                          <p:val>
                                            <p:strVal val="ppt_y"/>
                                          </p:val>
                                        </p:tav>
                                      </p:tavLst>
                                    </p:anim>
                                    <p:set>
                                      <p:cBhvr>
                                        <p:cTn id="78" dur="1" fill="hold">
                                          <p:stCondLst>
                                            <p:cond delay="2999"/>
                                          </p:stCondLst>
                                        </p:cTn>
                                        <p:tgtEl>
                                          <p:spTgt spid="20"/>
                                        </p:tgtEl>
                                        <p:attrNameLst>
                                          <p:attrName>style.visibility</p:attrName>
                                        </p:attrNameLst>
                                      </p:cBhvr>
                                      <p:to>
                                        <p:strVal val="hidden"/>
                                      </p:to>
                                    </p:set>
                                  </p:childTnLst>
                                </p:cTn>
                              </p:par>
                              <p:par>
                                <p:cTn id="79" presetID="2" presetClass="exit" presetSubtype="2" fill="hold" grpId="0" nodeType="withEffect">
                                  <p:stCondLst>
                                    <p:cond delay="0"/>
                                  </p:stCondLst>
                                  <p:childTnLst>
                                    <p:anim calcmode="lin" valueType="num">
                                      <p:cBhvr additive="base">
                                        <p:cTn id="80" dur="3000"/>
                                        <p:tgtEl>
                                          <p:spTgt spid="21"/>
                                        </p:tgtEl>
                                        <p:attrNameLst>
                                          <p:attrName>ppt_x</p:attrName>
                                        </p:attrNameLst>
                                      </p:cBhvr>
                                      <p:tavLst>
                                        <p:tav tm="0">
                                          <p:val>
                                            <p:strVal val="ppt_x"/>
                                          </p:val>
                                        </p:tav>
                                        <p:tav tm="100000">
                                          <p:val>
                                            <p:strVal val="1+ppt_w/2"/>
                                          </p:val>
                                        </p:tav>
                                      </p:tavLst>
                                    </p:anim>
                                    <p:anim calcmode="lin" valueType="num">
                                      <p:cBhvr additive="base">
                                        <p:cTn id="81" dur="3000"/>
                                        <p:tgtEl>
                                          <p:spTgt spid="21"/>
                                        </p:tgtEl>
                                        <p:attrNameLst>
                                          <p:attrName>ppt_y</p:attrName>
                                        </p:attrNameLst>
                                      </p:cBhvr>
                                      <p:tavLst>
                                        <p:tav tm="0">
                                          <p:val>
                                            <p:strVal val="ppt_y"/>
                                          </p:val>
                                        </p:tav>
                                        <p:tav tm="100000">
                                          <p:val>
                                            <p:strVal val="ppt_y"/>
                                          </p:val>
                                        </p:tav>
                                      </p:tavLst>
                                    </p:anim>
                                    <p:set>
                                      <p:cBhvr>
                                        <p:cTn id="82" dur="1" fill="hold">
                                          <p:stCondLst>
                                            <p:cond delay="2999"/>
                                          </p:stCondLst>
                                        </p:cTn>
                                        <p:tgtEl>
                                          <p:spTgt spid="21"/>
                                        </p:tgtEl>
                                        <p:attrNameLst>
                                          <p:attrName>style.visibility</p:attrName>
                                        </p:attrNameLst>
                                      </p:cBhvr>
                                      <p:to>
                                        <p:strVal val="hidden"/>
                                      </p:to>
                                    </p:set>
                                  </p:childTnLst>
                                </p:cTn>
                              </p:par>
                              <p:par>
                                <p:cTn id="83" presetID="2" presetClass="exit" presetSubtype="8" fill="hold" grpId="0" nodeType="withEffect">
                                  <p:stCondLst>
                                    <p:cond delay="0"/>
                                  </p:stCondLst>
                                  <p:childTnLst>
                                    <p:anim calcmode="lin" valueType="num">
                                      <p:cBhvr additive="base">
                                        <p:cTn id="84" dur="3000"/>
                                        <p:tgtEl>
                                          <p:spTgt spid="22"/>
                                        </p:tgtEl>
                                        <p:attrNameLst>
                                          <p:attrName>ppt_x</p:attrName>
                                        </p:attrNameLst>
                                      </p:cBhvr>
                                      <p:tavLst>
                                        <p:tav tm="0">
                                          <p:val>
                                            <p:strVal val="ppt_x"/>
                                          </p:val>
                                        </p:tav>
                                        <p:tav tm="100000">
                                          <p:val>
                                            <p:strVal val="0-ppt_w/2"/>
                                          </p:val>
                                        </p:tav>
                                      </p:tavLst>
                                    </p:anim>
                                    <p:anim calcmode="lin" valueType="num">
                                      <p:cBhvr additive="base">
                                        <p:cTn id="85" dur="3000"/>
                                        <p:tgtEl>
                                          <p:spTgt spid="22"/>
                                        </p:tgtEl>
                                        <p:attrNameLst>
                                          <p:attrName>ppt_y</p:attrName>
                                        </p:attrNameLst>
                                      </p:cBhvr>
                                      <p:tavLst>
                                        <p:tav tm="0">
                                          <p:val>
                                            <p:strVal val="ppt_y"/>
                                          </p:val>
                                        </p:tav>
                                        <p:tav tm="100000">
                                          <p:val>
                                            <p:strVal val="ppt_y"/>
                                          </p:val>
                                        </p:tav>
                                      </p:tavLst>
                                    </p:anim>
                                    <p:set>
                                      <p:cBhvr>
                                        <p:cTn id="86" dur="1" fill="hold">
                                          <p:stCondLst>
                                            <p:cond delay="2999"/>
                                          </p:stCondLst>
                                        </p:cTn>
                                        <p:tgtEl>
                                          <p:spTgt spid="22"/>
                                        </p:tgtEl>
                                        <p:attrNameLst>
                                          <p:attrName>style.visibility</p:attrName>
                                        </p:attrNameLst>
                                      </p:cBhvr>
                                      <p:to>
                                        <p:strVal val="hidden"/>
                                      </p:to>
                                    </p:set>
                                  </p:childTnLst>
                                </p:cTn>
                              </p:par>
                              <p:par>
                                <p:cTn id="87" presetID="2" presetClass="exit" presetSubtype="2" fill="hold" grpId="0" nodeType="withEffect">
                                  <p:stCondLst>
                                    <p:cond delay="0"/>
                                  </p:stCondLst>
                                  <p:childTnLst>
                                    <p:anim calcmode="lin" valueType="num">
                                      <p:cBhvr additive="base">
                                        <p:cTn id="88" dur="3000"/>
                                        <p:tgtEl>
                                          <p:spTgt spid="23"/>
                                        </p:tgtEl>
                                        <p:attrNameLst>
                                          <p:attrName>ppt_x</p:attrName>
                                        </p:attrNameLst>
                                      </p:cBhvr>
                                      <p:tavLst>
                                        <p:tav tm="0">
                                          <p:val>
                                            <p:strVal val="ppt_x"/>
                                          </p:val>
                                        </p:tav>
                                        <p:tav tm="100000">
                                          <p:val>
                                            <p:strVal val="1+ppt_w/2"/>
                                          </p:val>
                                        </p:tav>
                                      </p:tavLst>
                                    </p:anim>
                                    <p:anim calcmode="lin" valueType="num">
                                      <p:cBhvr additive="base">
                                        <p:cTn id="89" dur="3000"/>
                                        <p:tgtEl>
                                          <p:spTgt spid="23"/>
                                        </p:tgtEl>
                                        <p:attrNameLst>
                                          <p:attrName>ppt_y</p:attrName>
                                        </p:attrNameLst>
                                      </p:cBhvr>
                                      <p:tavLst>
                                        <p:tav tm="0">
                                          <p:val>
                                            <p:strVal val="ppt_y"/>
                                          </p:val>
                                        </p:tav>
                                        <p:tav tm="100000">
                                          <p:val>
                                            <p:strVal val="ppt_y"/>
                                          </p:val>
                                        </p:tav>
                                      </p:tavLst>
                                    </p:anim>
                                    <p:set>
                                      <p:cBhvr>
                                        <p:cTn id="90" dur="1" fill="hold">
                                          <p:stCondLst>
                                            <p:cond delay="2999"/>
                                          </p:stCondLst>
                                        </p:cTn>
                                        <p:tgtEl>
                                          <p:spTgt spid="23"/>
                                        </p:tgtEl>
                                        <p:attrNameLst>
                                          <p:attrName>style.visibility</p:attrName>
                                        </p:attrNameLst>
                                      </p:cBhvr>
                                      <p:to>
                                        <p:strVal val="hidden"/>
                                      </p:to>
                                    </p:set>
                                  </p:childTnLst>
                                </p:cTn>
                              </p:par>
                              <p:par>
                                <p:cTn id="91" presetID="2" presetClass="exit" presetSubtype="8" fill="hold" grpId="0" nodeType="withEffect">
                                  <p:stCondLst>
                                    <p:cond delay="0"/>
                                  </p:stCondLst>
                                  <p:childTnLst>
                                    <p:anim calcmode="lin" valueType="num">
                                      <p:cBhvr additive="base">
                                        <p:cTn id="92" dur="3000"/>
                                        <p:tgtEl>
                                          <p:spTgt spid="24"/>
                                        </p:tgtEl>
                                        <p:attrNameLst>
                                          <p:attrName>ppt_x</p:attrName>
                                        </p:attrNameLst>
                                      </p:cBhvr>
                                      <p:tavLst>
                                        <p:tav tm="0">
                                          <p:val>
                                            <p:strVal val="ppt_x"/>
                                          </p:val>
                                        </p:tav>
                                        <p:tav tm="100000">
                                          <p:val>
                                            <p:strVal val="0-ppt_w/2"/>
                                          </p:val>
                                        </p:tav>
                                      </p:tavLst>
                                    </p:anim>
                                    <p:anim calcmode="lin" valueType="num">
                                      <p:cBhvr additive="base">
                                        <p:cTn id="93" dur="3000"/>
                                        <p:tgtEl>
                                          <p:spTgt spid="24"/>
                                        </p:tgtEl>
                                        <p:attrNameLst>
                                          <p:attrName>ppt_y</p:attrName>
                                        </p:attrNameLst>
                                      </p:cBhvr>
                                      <p:tavLst>
                                        <p:tav tm="0">
                                          <p:val>
                                            <p:strVal val="ppt_y"/>
                                          </p:val>
                                        </p:tav>
                                        <p:tav tm="100000">
                                          <p:val>
                                            <p:strVal val="ppt_y"/>
                                          </p:val>
                                        </p:tav>
                                      </p:tavLst>
                                    </p:anim>
                                    <p:set>
                                      <p:cBhvr>
                                        <p:cTn id="94" dur="1" fill="hold">
                                          <p:stCondLst>
                                            <p:cond delay="2999"/>
                                          </p:stCondLst>
                                        </p:cTn>
                                        <p:tgtEl>
                                          <p:spTgt spid="24"/>
                                        </p:tgtEl>
                                        <p:attrNameLst>
                                          <p:attrName>style.visibility</p:attrName>
                                        </p:attrNameLst>
                                      </p:cBhvr>
                                      <p:to>
                                        <p:strVal val="hidden"/>
                                      </p:to>
                                    </p:set>
                                  </p:childTnLst>
                                </p:cTn>
                              </p:par>
                              <p:par>
                                <p:cTn id="95" presetID="2" presetClass="exit" presetSubtype="2" fill="hold" grpId="0" nodeType="withEffect">
                                  <p:stCondLst>
                                    <p:cond delay="0"/>
                                  </p:stCondLst>
                                  <p:childTnLst>
                                    <p:anim calcmode="lin" valueType="num">
                                      <p:cBhvr additive="base">
                                        <p:cTn id="96" dur="3000"/>
                                        <p:tgtEl>
                                          <p:spTgt spid="25"/>
                                        </p:tgtEl>
                                        <p:attrNameLst>
                                          <p:attrName>ppt_x</p:attrName>
                                        </p:attrNameLst>
                                      </p:cBhvr>
                                      <p:tavLst>
                                        <p:tav tm="0">
                                          <p:val>
                                            <p:strVal val="ppt_x"/>
                                          </p:val>
                                        </p:tav>
                                        <p:tav tm="100000">
                                          <p:val>
                                            <p:strVal val="1+ppt_w/2"/>
                                          </p:val>
                                        </p:tav>
                                      </p:tavLst>
                                    </p:anim>
                                    <p:anim calcmode="lin" valueType="num">
                                      <p:cBhvr additive="base">
                                        <p:cTn id="97" dur="3000"/>
                                        <p:tgtEl>
                                          <p:spTgt spid="25"/>
                                        </p:tgtEl>
                                        <p:attrNameLst>
                                          <p:attrName>ppt_y</p:attrName>
                                        </p:attrNameLst>
                                      </p:cBhvr>
                                      <p:tavLst>
                                        <p:tav tm="0">
                                          <p:val>
                                            <p:strVal val="ppt_y"/>
                                          </p:val>
                                        </p:tav>
                                        <p:tav tm="100000">
                                          <p:val>
                                            <p:strVal val="ppt_y"/>
                                          </p:val>
                                        </p:tav>
                                      </p:tavLst>
                                    </p:anim>
                                    <p:set>
                                      <p:cBhvr>
                                        <p:cTn id="98" dur="1" fill="hold">
                                          <p:stCondLst>
                                            <p:cond delay="2999"/>
                                          </p:stCondLst>
                                        </p:cTn>
                                        <p:tgtEl>
                                          <p:spTgt spid="25"/>
                                        </p:tgtEl>
                                        <p:attrNameLst>
                                          <p:attrName>style.visibility</p:attrName>
                                        </p:attrNameLst>
                                      </p:cBhvr>
                                      <p:to>
                                        <p:strVal val="hidden"/>
                                      </p:to>
                                    </p:set>
                                  </p:childTnLst>
                                </p:cTn>
                              </p:par>
                              <p:par>
                                <p:cTn id="99" presetID="2" presetClass="exit" presetSubtype="8" fill="hold" grpId="0" nodeType="withEffect">
                                  <p:stCondLst>
                                    <p:cond delay="0"/>
                                  </p:stCondLst>
                                  <p:childTnLst>
                                    <p:anim calcmode="lin" valueType="num">
                                      <p:cBhvr additive="base">
                                        <p:cTn id="100" dur="3000"/>
                                        <p:tgtEl>
                                          <p:spTgt spid="26"/>
                                        </p:tgtEl>
                                        <p:attrNameLst>
                                          <p:attrName>ppt_x</p:attrName>
                                        </p:attrNameLst>
                                      </p:cBhvr>
                                      <p:tavLst>
                                        <p:tav tm="0">
                                          <p:val>
                                            <p:strVal val="ppt_x"/>
                                          </p:val>
                                        </p:tav>
                                        <p:tav tm="100000">
                                          <p:val>
                                            <p:strVal val="0-ppt_w/2"/>
                                          </p:val>
                                        </p:tav>
                                      </p:tavLst>
                                    </p:anim>
                                    <p:anim calcmode="lin" valueType="num">
                                      <p:cBhvr additive="base">
                                        <p:cTn id="101" dur="3000"/>
                                        <p:tgtEl>
                                          <p:spTgt spid="26"/>
                                        </p:tgtEl>
                                        <p:attrNameLst>
                                          <p:attrName>ppt_y</p:attrName>
                                        </p:attrNameLst>
                                      </p:cBhvr>
                                      <p:tavLst>
                                        <p:tav tm="0">
                                          <p:val>
                                            <p:strVal val="ppt_y"/>
                                          </p:val>
                                        </p:tav>
                                        <p:tav tm="100000">
                                          <p:val>
                                            <p:strVal val="ppt_y"/>
                                          </p:val>
                                        </p:tav>
                                      </p:tavLst>
                                    </p:anim>
                                    <p:set>
                                      <p:cBhvr>
                                        <p:cTn id="102" dur="1" fill="hold">
                                          <p:stCondLst>
                                            <p:cond delay="2999"/>
                                          </p:stCondLst>
                                        </p:cTn>
                                        <p:tgtEl>
                                          <p:spTgt spid="26"/>
                                        </p:tgtEl>
                                        <p:attrNameLst>
                                          <p:attrName>style.visibility</p:attrName>
                                        </p:attrNameLst>
                                      </p:cBhvr>
                                      <p:to>
                                        <p:strVal val="hidden"/>
                                      </p:to>
                                    </p:set>
                                  </p:childTnLst>
                                </p:cTn>
                              </p:par>
                              <p:par>
                                <p:cTn id="103" presetID="2" presetClass="exit" presetSubtype="2" fill="hold" grpId="0" nodeType="withEffect">
                                  <p:stCondLst>
                                    <p:cond delay="0"/>
                                  </p:stCondLst>
                                  <p:childTnLst>
                                    <p:anim calcmode="lin" valueType="num">
                                      <p:cBhvr additive="base">
                                        <p:cTn id="104" dur="3000"/>
                                        <p:tgtEl>
                                          <p:spTgt spid="27"/>
                                        </p:tgtEl>
                                        <p:attrNameLst>
                                          <p:attrName>ppt_x</p:attrName>
                                        </p:attrNameLst>
                                      </p:cBhvr>
                                      <p:tavLst>
                                        <p:tav tm="0">
                                          <p:val>
                                            <p:strVal val="ppt_x"/>
                                          </p:val>
                                        </p:tav>
                                        <p:tav tm="100000">
                                          <p:val>
                                            <p:strVal val="1+ppt_w/2"/>
                                          </p:val>
                                        </p:tav>
                                      </p:tavLst>
                                    </p:anim>
                                    <p:anim calcmode="lin" valueType="num">
                                      <p:cBhvr additive="base">
                                        <p:cTn id="105" dur="3000"/>
                                        <p:tgtEl>
                                          <p:spTgt spid="27"/>
                                        </p:tgtEl>
                                        <p:attrNameLst>
                                          <p:attrName>ppt_y</p:attrName>
                                        </p:attrNameLst>
                                      </p:cBhvr>
                                      <p:tavLst>
                                        <p:tav tm="0">
                                          <p:val>
                                            <p:strVal val="ppt_y"/>
                                          </p:val>
                                        </p:tav>
                                        <p:tav tm="100000">
                                          <p:val>
                                            <p:strVal val="ppt_y"/>
                                          </p:val>
                                        </p:tav>
                                      </p:tavLst>
                                    </p:anim>
                                    <p:set>
                                      <p:cBhvr>
                                        <p:cTn id="106" dur="1" fill="hold">
                                          <p:stCondLst>
                                            <p:cond delay="2999"/>
                                          </p:stCondLst>
                                        </p:cTn>
                                        <p:tgtEl>
                                          <p:spTgt spid="27"/>
                                        </p:tgtEl>
                                        <p:attrNameLst>
                                          <p:attrName>style.visibility</p:attrName>
                                        </p:attrNameLst>
                                      </p:cBhvr>
                                      <p:to>
                                        <p:strVal val="hidden"/>
                                      </p:to>
                                    </p:set>
                                  </p:childTnLst>
                                </p:cTn>
                              </p:par>
                              <p:par>
                                <p:cTn id="107" presetID="2" presetClass="exit" presetSubtype="8" fill="hold" grpId="0" nodeType="withEffect">
                                  <p:stCondLst>
                                    <p:cond delay="0"/>
                                  </p:stCondLst>
                                  <p:childTnLst>
                                    <p:anim calcmode="lin" valueType="num">
                                      <p:cBhvr additive="base">
                                        <p:cTn id="108" dur="3000"/>
                                        <p:tgtEl>
                                          <p:spTgt spid="28"/>
                                        </p:tgtEl>
                                        <p:attrNameLst>
                                          <p:attrName>ppt_x</p:attrName>
                                        </p:attrNameLst>
                                      </p:cBhvr>
                                      <p:tavLst>
                                        <p:tav tm="0">
                                          <p:val>
                                            <p:strVal val="ppt_x"/>
                                          </p:val>
                                        </p:tav>
                                        <p:tav tm="100000">
                                          <p:val>
                                            <p:strVal val="0-ppt_w/2"/>
                                          </p:val>
                                        </p:tav>
                                      </p:tavLst>
                                    </p:anim>
                                    <p:anim calcmode="lin" valueType="num">
                                      <p:cBhvr additive="base">
                                        <p:cTn id="109" dur="3000"/>
                                        <p:tgtEl>
                                          <p:spTgt spid="28"/>
                                        </p:tgtEl>
                                        <p:attrNameLst>
                                          <p:attrName>ppt_y</p:attrName>
                                        </p:attrNameLst>
                                      </p:cBhvr>
                                      <p:tavLst>
                                        <p:tav tm="0">
                                          <p:val>
                                            <p:strVal val="ppt_y"/>
                                          </p:val>
                                        </p:tav>
                                        <p:tav tm="100000">
                                          <p:val>
                                            <p:strVal val="ppt_y"/>
                                          </p:val>
                                        </p:tav>
                                      </p:tavLst>
                                    </p:anim>
                                    <p:set>
                                      <p:cBhvr>
                                        <p:cTn id="110" dur="1" fill="hold">
                                          <p:stCondLst>
                                            <p:cond delay="2999"/>
                                          </p:stCondLst>
                                        </p:cTn>
                                        <p:tgtEl>
                                          <p:spTgt spid="28"/>
                                        </p:tgtEl>
                                        <p:attrNameLst>
                                          <p:attrName>style.visibility</p:attrName>
                                        </p:attrNameLst>
                                      </p:cBhvr>
                                      <p:to>
                                        <p:strVal val="hidden"/>
                                      </p:to>
                                    </p:set>
                                  </p:childTnLst>
                                </p:cTn>
                              </p:par>
                              <p:par>
                                <p:cTn id="111" presetID="17" presetClass="entr" presetSubtype="10" fill="hold" nodeType="withEffect">
                                  <p:stCondLst>
                                    <p:cond delay="0"/>
                                  </p:stCondLst>
                                  <p:childTnLst>
                                    <p:set>
                                      <p:cBhvr>
                                        <p:cTn id="112" dur="1" fill="hold">
                                          <p:stCondLst>
                                            <p:cond delay="0"/>
                                          </p:stCondLst>
                                        </p:cTn>
                                        <p:tgtEl>
                                          <p:spTgt spid="2"/>
                                        </p:tgtEl>
                                        <p:attrNameLst>
                                          <p:attrName>style.visibility</p:attrName>
                                        </p:attrNameLst>
                                      </p:cBhvr>
                                      <p:to>
                                        <p:strVal val="visible"/>
                                      </p:to>
                                    </p:set>
                                    <p:anim calcmode="lin" valueType="num">
                                      <p:cBhvr>
                                        <p:cTn id="113" dur="3000" fill="hold"/>
                                        <p:tgtEl>
                                          <p:spTgt spid="2"/>
                                        </p:tgtEl>
                                        <p:attrNameLst>
                                          <p:attrName>ppt_w</p:attrName>
                                        </p:attrNameLst>
                                      </p:cBhvr>
                                      <p:tavLst>
                                        <p:tav tm="0">
                                          <p:val>
                                            <p:fltVal val="0"/>
                                          </p:val>
                                        </p:tav>
                                        <p:tav tm="100000">
                                          <p:val>
                                            <p:strVal val="#ppt_w"/>
                                          </p:val>
                                        </p:tav>
                                      </p:tavLst>
                                    </p:anim>
                                    <p:anim calcmode="lin" valueType="num">
                                      <p:cBhvr>
                                        <p:cTn id="11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1928794" y="1928808"/>
            <a:ext cx="5429288" cy="1169551"/>
          </a:xfrm>
          <a:prstGeom prst="rect">
            <a:avLst/>
          </a:prstGeom>
          <a:noFill/>
        </p:spPr>
        <p:txBody>
          <a:bodyPr wrap="square" rtlCol="0">
            <a:spAutoFit/>
          </a:bodyPr>
          <a:lstStyle/>
          <a:p>
            <a:pPr algn="ctr"/>
            <a:r>
              <a:rPr lang="es-PE" sz="1600" dirty="0" smtClean="0">
                <a:solidFill>
                  <a:srgbClr val="CCCCFF"/>
                </a:solidFill>
              </a:rPr>
              <a:t>Recuerda, si abandonas un proyecto a la mitad del camino nunca sabrás cuál hubiese sido el resultado final</a:t>
            </a:r>
            <a:r>
              <a:rPr lang="es-PE" sz="1600" dirty="0" smtClean="0">
                <a:solidFill>
                  <a:srgbClr val="CCCCFF"/>
                </a:solidFill>
              </a:rPr>
              <a:t>.</a:t>
            </a:r>
          </a:p>
          <a:p>
            <a:pPr algn="ctr"/>
            <a:r>
              <a:rPr lang="es-PE" sz="2000" b="1" dirty="0" smtClean="0">
                <a:solidFill>
                  <a:srgbClr val="CCCCFF"/>
                </a:solidFill>
              </a:rPr>
              <a:t> </a:t>
            </a:r>
            <a:r>
              <a:rPr lang="es-PE" sz="2000" b="1" dirty="0" smtClean="0">
                <a:solidFill>
                  <a:srgbClr val="CCCCFF"/>
                </a:solidFill>
              </a:rPr>
              <a:t>¡No renuncies nunca… persevera y triunfarás!</a:t>
            </a:r>
          </a:p>
          <a:p>
            <a:endParaRPr lang="es-PE" dirty="0"/>
          </a:p>
        </p:txBody>
      </p:sp>
      <p:sp>
        <p:nvSpPr>
          <p:cNvPr id="4" name="3 CuadroTexto"/>
          <p:cNvSpPr txBox="1"/>
          <p:nvPr/>
        </p:nvSpPr>
        <p:spPr>
          <a:xfrm>
            <a:off x="2714612" y="3500444"/>
            <a:ext cx="1305614" cy="553998"/>
          </a:xfrm>
          <a:prstGeom prst="rect">
            <a:avLst/>
          </a:prstGeom>
          <a:noFill/>
        </p:spPr>
        <p:txBody>
          <a:bodyPr wrap="none" rtlCol="0">
            <a:spAutoFit/>
          </a:bodyPr>
          <a:lstStyle/>
          <a:p>
            <a:r>
              <a:rPr lang="es-PE" sz="1200" b="1" dirty="0" smtClean="0">
                <a:solidFill>
                  <a:srgbClr val="CCCCFF"/>
                </a:solidFill>
              </a:rPr>
              <a:t>Texto Lucia torres</a:t>
            </a:r>
          </a:p>
          <a:p>
            <a:endParaRPr lang="es-PE" dirty="0"/>
          </a:p>
        </p:txBody>
      </p:sp>
      <p:sp>
        <p:nvSpPr>
          <p:cNvPr id="5" name="4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700000"/>
        </a:solidFill>
        <a:effectLst/>
      </p:bgPr>
    </p:bg>
    <p:spTree>
      <p:nvGrpSpPr>
        <p:cNvPr id="1" name=""/>
        <p:cNvGrpSpPr/>
        <p:nvPr/>
      </p:nvGrpSpPr>
      <p:grpSpPr>
        <a:xfrm>
          <a:off x="0" y="0"/>
          <a:ext cx="0" cy="0"/>
          <a:chOff x="0" y="0"/>
          <a:chExt cx="0" cy="0"/>
        </a:xfrm>
      </p:grpSpPr>
      <p:pic>
        <p:nvPicPr>
          <p:cNvPr id="2" name="1 Imagen" descr="leaves-park-trees-forest-rain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357554" y="0"/>
            <a:ext cx="1226298"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Paralelogramo"/>
          <p:cNvSpPr/>
          <p:nvPr/>
        </p:nvSpPr>
        <p:spPr>
          <a:xfrm flipH="1">
            <a:off x="4572000" y="0"/>
            <a:ext cx="1214446"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aralelogramo"/>
          <p:cNvSpPr/>
          <p:nvPr/>
        </p:nvSpPr>
        <p:spPr>
          <a:xfrm>
            <a:off x="3357554" y="642924"/>
            <a:ext cx="1226298"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Paralelogramo"/>
          <p:cNvSpPr/>
          <p:nvPr/>
        </p:nvSpPr>
        <p:spPr>
          <a:xfrm flipH="1">
            <a:off x="4572000" y="642924"/>
            <a:ext cx="1214446"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aralelogramo"/>
          <p:cNvSpPr/>
          <p:nvPr/>
        </p:nvSpPr>
        <p:spPr>
          <a:xfrm>
            <a:off x="3357554" y="1285884"/>
            <a:ext cx="1226298"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Paralelogramo"/>
          <p:cNvSpPr/>
          <p:nvPr/>
        </p:nvSpPr>
        <p:spPr>
          <a:xfrm flipH="1">
            <a:off x="4572000" y="1285884"/>
            <a:ext cx="1214446"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Paralelogramo"/>
          <p:cNvSpPr/>
          <p:nvPr/>
        </p:nvSpPr>
        <p:spPr>
          <a:xfrm>
            <a:off x="3357554" y="1928808"/>
            <a:ext cx="1226298"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Paralelogramo"/>
          <p:cNvSpPr/>
          <p:nvPr/>
        </p:nvSpPr>
        <p:spPr>
          <a:xfrm flipH="1">
            <a:off x="4572000" y="1928808"/>
            <a:ext cx="1214446"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Paralelogramo"/>
          <p:cNvSpPr/>
          <p:nvPr/>
        </p:nvSpPr>
        <p:spPr>
          <a:xfrm>
            <a:off x="3357554" y="2571768"/>
            <a:ext cx="1226298"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Paralelogramo"/>
          <p:cNvSpPr/>
          <p:nvPr/>
        </p:nvSpPr>
        <p:spPr>
          <a:xfrm flipH="1">
            <a:off x="4572000" y="2571768"/>
            <a:ext cx="1214446"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Paralelogramo"/>
          <p:cNvSpPr/>
          <p:nvPr/>
        </p:nvSpPr>
        <p:spPr>
          <a:xfrm>
            <a:off x="3357554" y="3214692"/>
            <a:ext cx="1226298"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Paralelogramo"/>
          <p:cNvSpPr/>
          <p:nvPr/>
        </p:nvSpPr>
        <p:spPr>
          <a:xfrm flipH="1">
            <a:off x="4572000" y="3214692"/>
            <a:ext cx="1214446"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Paralelogramo"/>
          <p:cNvSpPr/>
          <p:nvPr/>
        </p:nvSpPr>
        <p:spPr>
          <a:xfrm>
            <a:off x="3357554" y="3857652"/>
            <a:ext cx="1226298"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Paralelogramo"/>
          <p:cNvSpPr/>
          <p:nvPr/>
        </p:nvSpPr>
        <p:spPr>
          <a:xfrm flipH="1">
            <a:off x="4572000" y="3857652"/>
            <a:ext cx="1214446"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Paralelogramo"/>
          <p:cNvSpPr/>
          <p:nvPr/>
        </p:nvSpPr>
        <p:spPr>
          <a:xfrm>
            <a:off x="3357554" y="4500576"/>
            <a:ext cx="1226298"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Paralelogramo"/>
          <p:cNvSpPr/>
          <p:nvPr/>
        </p:nvSpPr>
        <p:spPr>
          <a:xfrm flipH="1">
            <a:off x="4572000" y="4500576"/>
            <a:ext cx="1214446" cy="914400"/>
          </a:xfrm>
          <a:prstGeom prst="parallelogram">
            <a:avLst>
              <a:gd name="adj" fmla="val 77830"/>
            </a:avLst>
          </a:prstGeom>
          <a:gradFill flip="none" rotWithShape="1">
            <a:gsLst>
              <a:gs pos="0">
                <a:srgbClr val="FF0000"/>
              </a:gs>
              <a:gs pos="30000">
                <a:srgbClr val="D49E6C"/>
              </a:gs>
              <a:gs pos="70000">
                <a:srgbClr val="A65528"/>
              </a:gs>
              <a:gs pos="100000">
                <a:srgbClr val="663012"/>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xit" presetSubtype="12"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0-ppt_w/2"/>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12" fill="hold" grpId="0"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0-ppt_w/2"/>
                                          </p:val>
                                        </p:tav>
                                      </p:tavLst>
                                    </p:anim>
                                    <p:anim calcmode="lin" valueType="num">
                                      <p:cBhvr additive="base">
                                        <p:cTn id="13" dur="3000"/>
                                        <p:tgtEl>
                                          <p:spTgt spid="5"/>
                                        </p:tgtEl>
                                        <p:attrNameLst>
                                          <p:attrName>ppt_y</p:attrName>
                                        </p:attrNameLst>
                                      </p:cBhvr>
                                      <p:tavLst>
                                        <p:tav tm="0">
                                          <p:val>
                                            <p:strVal val="ppt_y"/>
                                          </p:val>
                                        </p:tav>
                                        <p:tav tm="100000">
                                          <p:val>
                                            <p:strVal val="1+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12" fill="hold" grpId="0" nodeType="withEffect">
                                  <p:stCondLst>
                                    <p:cond delay="0"/>
                                  </p:stCondLst>
                                  <p:childTnLst>
                                    <p:anim calcmode="lin" valueType="num">
                                      <p:cBhvr additive="base">
                                        <p:cTn id="16" dur="3000"/>
                                        <p:tgtEl>
                                          <p:spTgt spid="7"/>
                                        </p:tgtEl>
                                        <p:attrNameLst>
                                          <p:attrName>ppt_x</p:attrName>
                                        </p:attrNameLst>
                                      </p:cBhvr>
                                      <p:tavLst>
                                        <p:tav tm="0">
                                          <p:val>
                                            <p:strVal val="ppt_x"/>
                                          </p:val>
                                        </p:tav>
                                        <p:tav tm="100000">
                                          <p:val>
                                            <p:strVal val="0-ppt_w/2"/>
                                          </p:val>
                                        </p:tav>
                                      </p:tavLst>
                                    </p:anim>
                                    <p:anim calcmode="lin" valueType="num">
                                      <p:cBhvr additive="base">
                                        <p:cTn id="17" dur="3000"/>
                                        <p:tgtEl>
                                          <p:spTgt spid="7"/>
                                        </p:tgtEl>
                                        <p:attrNameLst>
                                          <p:attrName>ppt_y</p:attrName>
                                        </p:attrNameLst>
                                      </p:cBhvr>
                                      <p:tavLst>
                                        <p:tav tm="0">
                                          <p:val>
                                            <p:strVal val="ppt_y"/>
                                          </p:val>
                                        </p:tav>
                                        <p:tav tm="100000">
                                          <p:val>
                                            <p:strVal val="1+ppt_h/2"/>
                                          </p:val>
                                        </p:tav>
                                      </p:tavLst>
                                    </p:anim>
                                    <p:set>
                                      <p:cBhvr>
                                        <p:cTn id="18" dur="1" fill="hold">
                                          <p:stCondLst>
                                            <p:cond delay="2999"/>
                                          </p:stCondLst>
                                        </p:cTn>
                                        <p:tgtEl>
                                          <p:spTgt spid="7"/>
                                        </p:tgtEl>
                                        <p:attrNameLst>
                                          <p:attrName>style.visibility</p:attrName>
                                        </p:attrNameLst>
                                      </p:cBhvr>
                                      <p:to>
                                        <p:strVal val="hidden"/>
                                      </p:to>
                                    </p:set>
                                  </p:childTnLst>
                                </p:cTn>
                              </p:par>
                              <p:par>
                                <p:cTn id="19" presetID="2" presetClass="exit" presetSubtype="12" fill="hold" grpId="0" nodeType="withEffect">
                                  <p:stCondLst>
                                    <p:cond delay="0"/>
                                  </p:stCondLst>
                                  <p:childTnLst>
                                    <p:anim calcmode="lin" valueType="num">
                                      <p:cBhvr additive="base">
                                        <p:cTn id="20" dur="3000"/>
                                        <p:tgtEl>
                                          <p:spTgt spid="9"/>
                                        </p:tgtEl>
                                        <p:attrNameLst>
                                          <p:attrName>ppt_x</p:attrName>
                                        </p:attrNameLst>
                                      </p:cBhvr>
                                      <p:tavLst>
                                        <p:tav tm="0">
                                          <p:val>
                                            <p:strVal val="ppt_x"/>
                                          </p:val>
                                        </p:tav>
                                        <p:tav tm="100000">
                                          <p:val>
                                            <p:strVal val="0-ppt_w/2"/>
                                          </p:val>
                                        </p:tav>
                                      </p:tavLst>
                                    </p:anim>
                                    <p:anim calcmode="lin" valueType="num">
                                      <p:cBhvr additive="base">
                                        <p:cTn id="21" dur="3000"/>
                                        <p:tgtEl>
                                          <p:spTgt spid="9"/>
                                        </p:tgtEl>
                                        <p:attrNameLst>
                                          <p:attrName>ppt_y</p:attrName>
                                        </p:attrNameLst>
                                      </p:cBhvr>
                                      <p:tavLst>
                                        <p:tav tm="0">
                                          <p:val>
                                            <p:strVal val="ppt_y"/>
                                          </p:val>
                                        </p:tav>
                                        <p:tav tm="100000">
                                          <p:val>
                                            <p:strVal val="1+ppt_h/2"/>
                                          </p:val>
                                        </p:tav>
                                      </p:tavLst>
                                    </p:anim>
                                    <p:set>
                                      <p:cBhvr>
                                        <p:cTn id="22" dur="1" fill="hold">
                                          <p:stCondLst>
                                            <p:cond delay="2999"/>
                                          </p:stCondLst>
                                        </p:cTn>
                                        <p:tgtEl>
                                          <p:spTgt spid="9"/>
                                        </p:tgtEl>
                                        <p:attrNameLst>
                                          <p:attrName>style.visibility</p:attrName>
                                        </p:attrNameLst>
                                      </p:cBhvr>
                                      <p:to>
                                        <p:strVal val="hidden"/>
                                      </p:to>
                                    </p:set>
                                  </p:childTnLst>
                                </p:cTn>
                              </p:par>
                              <p:par>
                                <p:cTn id="23" presetID="2" presetClass="exit" presetSubtype="12" fill="hold" grpId="0" nodeType="withEffect">
                                  <p:stCondLst>
                                    <p:cond delay="0"/>
                                  </p:stCondLst>
                                  <p:childTnLst>
                                    <p:anim calcmode="lin" valueType="num">
                                      <p:cBhvr additive="base">
                                        <p:cTn id="24" dur="3000"/>
                                        <p:tgtEl>
                                          <p:spTgt spid="11"/>
                                        </p:tgtEl>
                                        <p:attrNameLst>
                                          <p:attrName>ppt_x</p:attrName>
                                        </p:attrNameLst>
                                      </p:cBhvr>
                                      <p:tavLst>
                                        <p:tav tm="0">
                                          <p:val>
                                            <p:strVal val="ppt_x"/>
                                          </p:val>
                                        </p:tav>
                                        <p:tav tm="100000">
                                          <p:val>
                                            <p:strVal val="0-ppt_w/2"/>
                                          </p:val>
                                        </p:tav>
                                      </p:tavLst>
                                    </p:anim>
                                    <p:anim calcmode="lin" valueType="num">
                                      <p:cBhvr additive="base">
                                        <p:cTn id="25" dur="3000"/>
                                        <p:tgtEl>
                                          <p:spTgt spid="11"/>
                                        </p:tgtEl>
                                        <p:attrNameLst>
                                          <p:attrName>ppt_y</p:attrName>
                                        </p:attrNameLst>
                                      </p:cBhvr>
                                      <p:tavLst>
                                        <p:tav tm="0">
                                          <p:val>
                                            <p:strVal val="ppt_y"/>
                                          </p:val>
                                        </p:tav>
                                        <p:tav tm="100000">
                                          <p:val>
                                            <p:strVal val="1+ppt_h/2"/>
                                          </p:val>
                                        </p:tav>
                                      </p:tavLst>
                                    </p:anim>
                                    <p:set>
                                      <p:cBhvr>
                                        <p:cTn id="26" dur="1" fill="hold">
                                          <p:stCondLst>
                                            <p:cond delay="2999"/>
                                          </p:stCondLst>
                                        </p:cTn>
                                        <p:tgtEl>
                                          <p:spTgt spid="11"/>
                                        </p:tgtEl>
                                        <p:attrNameLst>
                                          <p:attrName>style.visibility</p:attrName>
                                        </p:attrNameLst>
                                      </p:cBhvr>
                                      <p:to>
                                        <p:strVal val="hidden"/>
                                      </p:to>
                                    </p:set>
                                  </p:childTnLst>
                                </p:cTn>
                              </p:par>
                              <p:par>
                                <p:cTn id="27" presetID="2" presetClass="exit" presetSubtype="12" fill="hold" grpId="0" nodeType="withEffect">
                                  <p:stCondLst>
                                    <p:cond delay="0"/>
                                  </p:stCondLst>
                                  <p:childTnLst>
                                    <p:anim calcmode="lin" valueType="num">
                                      <p:cBhvr additive="base">
                                        <p:cTn id="28" dur="3000"/>
                                        <p:tgtEl>
                                          <p:spTgt spid="13"/>
                                        </p:tgtEl>
                                        <p:attrNameLst>
                                          <p:attrName>ppt_x</p:attrName>
                                        </p:attrNameLst>
                                      </p:cBhvr>
                                      <p:tavLst>
                                        <p:tav tm="0">
                                          <p:val>
                                            <p:strVal val="ppt_x"/>
                                          </p:val>
                                        </p:tav>
                                        <p:tav tm="100000">
                                          <p:val>
                                            <p:strVal val="0-ppt_w/2"/>
                                          </p:val>
                                        </p:tav>
                                      </p:tavLst>
                                    </p:anim>
                                    <p:anim calcmode="lin" valueType="num">
                                      <p:cBhvr additive="base">
                                        <p:cTn id="29" dur="3000"/>
                                        <p:tgtEl>
                                          <p:spTgt spid="13"/>
                                        </p:tgtEl>
                                        <p:attrNameLst>
                                          <p:attrName>ppt_y</p:attrName>
                                        </p:attrNameLst>
                                      </p:cBhvr>
                                      <p:tavLst>
                                        <p:tav tm="0">
                                          <p:val>
                                            <p:strVal val="ppt_y"/>
                                          </p:val>
                                        </p:tav>
                                        <p:tav tm="100000">
                                          <p:val>
                                            <p:strVal val="1+ppt_h/2"/>
                                          </p:val>
                                        </p:tav>
                                      </p:tavLst>
                                    </p:anim>
                                    <p:set>
                                      <p:cBhvr>
                                        <p:cTn id="30" dur="1" fill="hold">
                                          <p:stCondLst>
                                            <p:cond delay="2999"/>
                                          </p:stCondLst>
                                        </p:cTn>
                                        <p:tgtEl>
                                          <p:spTgt spid="13"/>
                                        </p:tgtEl>
                                        <p:attrNameLst>
                                          <p:attrName>style.visibility</p:attrName>
                                        </p:attrNameLst>
                                      </p:cBhvr>
                                      <p:to>
                                        <p:strVal val="hidden"/>
                                      </p:to>
                                    </p:set>
                                  </p:childTnLst>
                                </p:cTn>
                              </p:par>
                              <p:par>
                                <p:cTn id="31" presetID="2" presetClass="exit" presetSubtype="12" fill="hold" grpId="0" nodeType="withEffect">
                                  <p:stCondLst>
                                    <p:cond delay="0"/>
                                  </p:stCondLst>
                                  <p:childTnLst>
                                    <p:anim calcmode="lin" valueType="num">
                                      <p:cBhvr additive="base">
                                        <p:cTn id="32" dur="3000"/>
                                        <p:tgtEl>
                                          <p:spTgt spid="15"/>
                                        </p:tgtEl>
                                        <p:attrNameLst>
                                          <p:attrName>ppt_x</p:attrName>
                                        </p:attrNameLst>
                                      </p:cBhvr>
                                      <p:tavLst>
                                        <p:tav tm="0">
                                          <p:val>
                                            <p:strVal val="ppt_x"/>
                                          </p:val>
                                        </p:tav>
                                        <p:tav tm="100000">
                                          <p:val>
                                            <p:strVal val="0-ppt_w/2"/>
                                          </p:val>
                                        </p:tav>
                                      </p:tavLst>
                                    </p:anim>
                                    <p:anim calcmode="lin" valueType="num">
                                      <p:cBhvr additive="base">
                                        <p:cTn id="33" dur="3000"/>
                                        <p:tgtEl>
                                          <p:spTgt spid="15"/>
                                        </p:tgtEl>
                                        <p:attrNameLst>
                                          <p:attrName>ppt_y</p:attrName>
                                        </p:attrNameLst>
                                      </p:cBhvr>
                                      <p:tavLst>
                                        <p:tav tm="0">
                                          <p:val>
                                            <p:strVal val="ppt_y"/>
                                          </p:val>
                                        </p:tav>
                                        <p:tav tm="100000">
                                          <p:val>
                                            <p:strVal val="1+ppt_h/2"/>
                                          </p:val>
                                        </p:tav>
                                      </p:tavLst>
                                    </p:anim>
                                    <p:set>
                                      <p:cBhvr>
                                        <p:cTn id="34" dur="1" fill="hold">
                                          <p:stCondLst>
                                            <p:cond delay="2999"/>
                                          </p:stCondLst>
                                        </p:cTn>
                                        <p:tgtEl>
                                          <p:spTgt spid="15"/>
                                        </p:tgtEl>
                                        <p:attrNameLst>
                                          <p:attrName>style.visibility</p:attrName>
                                        </p:attrNameLst>
                                      </p:cBhvr>
                                      <p:to>
                                        <p:strVal val="hidden"/>
                                      </p:to>
                                    </p:set>
                                  </p:childTnLst>
                                </p:cTn>
                              </p:par>
                              <p:par>
                                <p:cTn id="35" presetID="2" presetClass="exit" presetSubtype="12" fill="hold" grpId="0" nodeType="withEffect">
                                  <p:stCondLst>
                                    <p:cond delay="0"/>
                                  </p:stCondLst>
                                  <p:childTnLst>
                                    <p:anim calcmode="lin" valueType="num">
                                      <p:cBhvr additive="base">
                                        <p:cTn id="36" dur="3000"/>
                                        <p:tgtEl>
                                          <p:spTgt spid="17"/>
                                        </p:tgtEl>
                                        <p:attrNameLst>
                                          <p:attrName>ppt_x</p:attrName>
                                        </p:attrNameLst>
                                      </p:cBhvr>
                                      <p:tavLst>
                                        <p:tav tm="0">
                                          <p:val>
                                            <p:strVal val="ppt_x"/>
                                          </p:val>
                                        </p:tav>
                                        <p:tav tm="100000">
                                          <p:val>
                                            <p:strVal val="0-ppt_w/2"/>
                                          </p:val>
                                        </p:tav>
                                      </p:tavLst>
                                    </p:anim>
                                    <p:anim calcmode="lin" valueType="num">
                                      <p:cBhvr additive="base">
                                        <p:cTn id="37" dur="3000"/>
                                        <p:tgtEl>
                                          <p:spTgt spid="17"/>
                                        </p:tgtEl>
                                        <p:attrNameLst>
                                          <p:attrName>ppt_y</p:attrName>
                                        </p:attrNameLst>
                                      </p:cBhvr>
                                      <p:tavLst>
                                        <p:tav tm="0">
                                          <p:val>
                                            <p:strVal val="ppt_y"/>
                                          </p:val>
                                        </p:tav>
                                        <p:tav tm="100000">
                                          <p:val>
                                            <p:strVal val="1+ppt_h/2"/>
                                          </p:val>
                                        </p:tav>
                                      </p:tavLst>
                                    </p:anim>
                                    <p:set>
                                      <p:cBhvr>
                                        <p:cTn id="38" dur="1" fill="hold">
                                          <p:stCondLst>
                                            <p:cond delay="2999"/>
                                          </p:stCondLst>
                                        </p:cTn>
                                        <p:tgtEl>
                                          <p:spTgt spid="17"/>
                                        </p:tgtEl>
                                        <p:attrNameLst>
                                          <p:attrName>style.visibility</p:attrName>
                                        </p:attrNameLst>
                                      </p:cBhvr>
                                      <p:to>
                                        <p:strVal val="hidden"/>
                                      </p:to>
                                    </p:set>
                                  </p:childTnLst>
                                </p:cTn>
                              </p:par>
                              <p:par>
                                <p:cTn id="39" presetID="19" presetClass="exit" presetSubtype="5" fill="hold" grpId="1" nodeType="withEffect">
                                  <p:stCondLst>
                                    <p:cond delay="0"/>
                                  </p:stCondLst>
                                  <p:childTnLst>
                                    <p:anim calcmode="lin" valueType="num">
                                      <p:cBhvr>
                                        <p:cTn id="40" dur="3000"/>
                                        <p:tgtEl>
                                          <p:spTgt spid="4"/>
                                        </p:tgtEl>
                                        <p:attrNameLst>
                                          <p:attrName>ppt_w</p:attrName>
                                        </p:attrNameLst>
                                      </p:cBhvr>
                                      <p:tavLst>
                                        <p:tav tm="0">
                                          <p:val>
                                            <p:strVal val="ppt_w"/>
                                          </p:val>
                                        </p:tav>
                                        <p:tav tm="100000">
                                          <p:val>
                                            <p:strVal val="ppt_w"/>
                                          </p:val>
                                        </p:tav>
                                      </p:tavLst>
                                    </p:anim>
                                    <p:anim calcmode="lin" valueType="num">
                                      <p:cBhvr>
                                        <p:cTn id="4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 dur="1" fill="hold">
                                          <p:stCondLst>
                                            <p:cond delay="2999"/>
                                          </p:stCondLst>
                                        </p:cTn>
                                        <p:tgtEl>
                                          <p:spTgt spid="4"/>
                                        </p:tgtEl>
                                        <p:attrNameLst>
                                          <p:attrName>style.visibility</p:attrName>
                                        </p:attrNameLst>
                                      </p:cBhvr>
                                      <p:to>
                                        <p:strVal val="hidden"/>
                                      </p:to>
                                    </p:set>
                                  </p:childTnLst>
                                </p:cTn>
                              </p:par>
                              <p:par>
                                <p:cTn id="43" presetID="19" presetClass="exit" presetSubtype="5" fill="hold" grpId="1" nodeType="withEffect">
                                  <p:stCondLst>
                                    <p:cond delay="0"/>
                                  </p:stCondLst>
                                  <p:childTnLst>
                                    <p:anim calcmode="lin" valueType="num">
                                      <p:cBhvr>
                                        <p:cTn id="44" dur="3000"/>
                                        <p:tgtEl>
                                          <p:spTgt spid="6"/>
                                        </p:tgtEl>
                                        <p:attrNameLst>
                                          <p:attrName>ppt_w</p:attrName>
                                        </p:attrNameLst>
                                      </p:cBhvr>
                                      <p:tavLst>
                                        <p:tav tm="0">
                                          <p:val>
                                            <p:strVal val="ppt_w"/>
                                          </p:val>
                                        </p:tav>
                                        <p:tav tm="100000">
                                          <p:val>
                                            <p:strVal val="ppt_w"/>
                                          </p:val>
                                        </p:tav>
                                      </p:tavLst>
                                    </p:anim>
                                    <p:anim calcmode="lin" valueType="num">
                                      <p:cBhvr>
                                        <p:cTn id="4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 dur="1" fill="hold">
                                          <p:stCondLst>
                                            <p:cond delay="2999"/>
                                          </p:stCondLst>
                                        </p:cTn>
                                        <p:tgtEl>
                                          <p:spTgt spid="6"/>
                                        </p:tgtEl>
                                        <p:attrNameLst>
                                          <p:attrName>style.visibility</p:attrName>
                                        </p:attrNameLst>
                                      </p:cBhvr>
                                      <p:to>
                                        <p:strVal val="hidden"/>
                                      </p:to>
                                    </p:set>
                                  </p:childTnLst>
                                </p:cTn>
                              </p:par>
                              <p:par>
                                <p:cTn id="47" presetID="19" presetClass="exit" presetSubtype="5" fill="hold" grpId="1" nodeType="withEffect">
                                  <p:stCondLst>
                                    <p:cond delay="0"/>
                                  </p:stCondLst>
                                  <p:childTnLst>
                                    <p:anim calcmode="lin" valueType="num">
                                      <p:cBhvr>
                                        <p:cTn id="48" dur="3000"/>
                                        <p:tgtEl>
                                          <p:spTgt spid="8"/>
                                        </p:tgtEl>
                                        <p:attrNameLst>
                                          <p:attrName>ppt_w</p:attrName>
                                        </p:attrNameLst>
                                      </p:cBhvr>
                                      <p:tavLst>
                                        <p:tav tm="0">
                                          <p:val>
                                            <p:strVal val="ppt_w"/>
                                          </p:val>
                                        </p:tav>
                                        <p:tav tm="100000">
                                          <p:val>
                                            <p:strVal val="ppt_w"/>
                                          </p:val>
                                        </p:tav>
                                      </p:tavLst>
                                    </p:anim>
                                    <p:anim calcmode="lin" valueType="num">
                                      <p:cBhvr>
                                        <p:cTn id="4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 dur="1" fill="hold">
                                          <p:stCondLst>
                                            <p:cond delay="2999"/>
                                          </p:stCondLst>
                                        </p:cTn>
                                        <p:tgtEl>
                                          <p:spTgt spid="8"/>
                                        </p:tgtEl>
                                        <p:attrNameLst>
                                          <p:attrName>style.visibility</p:attrName>
                                        </p:attrNameLst>
                                      </p:cBhvr>
                                      <p:to>
                                        <p:strVal val="hidden"/>
                                      </p:to>
                                    </p:set>
                                  </p:childTnLst>
                                </p:cTn>
                              </p:par>
                              <p:par>
                                <p:cTn id="51" presetID="19" presetClass="exit" presetSubtype="5" fill="hold" grpId="1" nodeType="withEffect">
                                  <p:stCondLst>
                                    <p:cond delay="0"/>
                                  </p:stCondLst>
                                  <p:childTnLst>
                                    <p:anim calcmode="lin" valueType="num">
                                      <p:cBhvr>
                                        <p:cTn id="52" dur="3000"/>
                                        <p:tgtEl>
                                          <p:spTgt spid="10"/>
                                        </p:tgtEl>
                                        <p:attrNameLst>
                                          <p:attrName>ppt_w</p:attrName>
                                        </p:attrNameLst>
                                      </p:cBhvr>
                                      <p:tavLst>
                                        <p:tav tm="0">
                                          <p:val>
                                            <p:strVal val="ppt_w"/>
                                          </p:val>
                                        </p:tav>
                                        <p:tav tm="100000">
                                          <p:val>
                                            <p:strVal val="ppt_w"/>
                                          </p:val>
                                        </p:tav>
                                      </p:tavLst>
                                    </p:anim>
                                    <p:anim calcmode="lin" valueType="num">
                                      <p:cBhvr>
                                        <p:cTn id="5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 dur="1" fill="hold">
                                          <p:stCondLst>
                                            <p:cond delay="2999"/>
                                          </p:stCondLst>
                                        </p:cTn>
                                        <p:tgtEl>
                                          <p:spTgt spid="10"/>
                                        </p:tgtEl>
                                        <p:attrNameLst>
                                          <p:attrName>style.visibility</p:attrName>
                                        </p:attrNameLst>
                                      </p:cBhvr>
                                      <p:to>
                                        <p:strVal val="hidden"/>
                                      </p:to>
                                    </p:set>
                                  </p:childTnLst>
                                </p:cTn>
                              </p:par>
                              <p:par>
                                <p:cTn id="55" presetID="19" presetClass="exit" presetSubtype="5" fill="hold" grpId="1" nodeType="withEffect">
                                  <p:stCondLst>
                                    <p:cond delay="0"/>
                                  </p:stCondLst>
                                  <p:childTnLst>
                                    <p:anim calcmode="lin" valueType="num">
                                      <p:cBhvr>
                                        <p:cTn id="56" dur="3000"/>
                                        <p:tgtEl>
                                          <p:spTgt spid="12"/>
                                        </p:tgtEl>
                                        <p:attrNameLst>
                                          <p:attrName>ppt_w</p:attrName>
                                        </p:attrNameLst>
                                      </p:cBhvr>
                                      <p:tavLst>
                                        <p:tav tm="0">
                                          <p:val>
                                            <p:strVal val="ppt_w"/>
                                          </p:val>
                                        </p:tav>
                                        <p:tav tm="100000">
                                          <p:val>
                                            <p:strVal val="ppt_w"/>
                                          </p:val>
                                        </p:tav>
                                      </p:tavLst>
                                    </p:anim>
                                    <p:anim calcmode="lin" valueType="num">
                                      <p:cBhvr>
                                        <p:cTn id="5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 dur="1" fill="hold">
                                          <p:stCondLst>
                                            <p:cond delay="2999"/>
                                          </p:stCondLst>
                                        </p:cTn>
                                        <p:tgtEl>
                                          <p:spTgt spid="12"/>
                                        </p:tgtEl>
                                        <p:attrNameLst>
                                          <p:attrName>style.visibility</p:attrName>
                                        </p:attrNameLst>
                                      </p:cBhvr>
                                      <p:to>
                                        <p:strVal val="hidden"/>
                                      </p:to>
                                    </p:set>
                                  </p:childTnLst>
                                </p:cTn>
                              </p:par>
                              <p:par>
                                <p:cTn id="59" presetID="19" presetClass="exit" presetSubtype="5" fill="hold" grpId="1" nodeType="withEffect">
                                  <p:stCondLst>
                                    <p:cond delay="0"/>
                                  </p:stCondLst>
                                  <p:childTnLst>
                                    <p:anim calcmode="lin" valueType="num">
                                      <p:cBhvr>
                                        <p:cTn id="60" dur="3000"/>
                                        <p:tgtEl>
                                          <p:spTgt spid="14"/>
                                        </p:tgtEl>
                                        <p:attrNameLst>
                                          <p:attrName>ppt_w</p:attrName>
                                        </p:attrNameLst>
                                      </p:cBhvr>
                                      <p:tavLst>
                                        <p:tav tm="0">
                                          <p:val>
                                            <p:strVal val="ppt_w"/>
                                          </p:val>
                                        </p:tav>
                                        <p:tav tm="100000">
                                          <p:val>
                                            <p:strVal val="ppt_w"/>
                                          </p:val>
                                        </p:tav>
                                      </p:tavLst>
                                    </p:anim>
                                    <p:anim calcmode="lin" valueType="num">
                                      <p:cBhvr>
                                        <p:cTn id="61"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 dur="1" fill="hold">
                                          <p:stCondLst>
                                            <p:cond delay="2999"/>
                                          </p:stCondLst>
                                        </p:cTn>
                                        <p:tgtEl>
                                          <p:spTgt spid="14"/>
                                        </p:tgtEl>
                                        <p:attrNameLst>
                                          <p:attrName>style.visibility</p:attrName>
                                        </p:attrNameLst>
                                      </p:cBhvr>
                                      <p:to>
                                        <p:strVal val="hidden"/>
                                      </p:to>
                                    </p:set>
                                  </p:childTnLst>
                                </p:cTn>
                              </p:par>
                              <p:par>
                                <p:cTn id="63" presetID="19" presetClass="exit" presetSubtype="5" fill="hold" grpId="1" nodeType="withEffect">
                                  <p:stCondLst>
                                    <p:cond delay="0"/>
                                  </p:stCondLst>
                                  <p:childTnLst>
                                    <p:anim calcmode="lin" valueType="num">
                                      <p:cBhvr>
                                        <p:cTn id="64" dur="3000"/>
                                        <p:tgtEl>
                                          <p:spTgt spid="16"/>
                                        </p:tgtEl>
                                        <p:attrNameLst>
                                          <p:attrName>ppt_w</p:attrName>
                                        </p:attrNameLst>
                                      </p:cBhvr>
                                      <p:tavLst>
                                        <p:tav tm="0">
                                          <p:val>
                                            <p:strVal val="ppt_w"/>
                                          </p:val>
                                        </p:tav>
                                        <p:tav tm="100000">
                                          <p:val>
                                            <p:strVal val="ppt_w"/>
                                          </p:val>
                                        </p:tav>
                                      </p:tavLst>
                                    </p:anim>
                                    <p:anim calcmode="lin" valueType="num">
                                      <p:cBhvr>
                                        <p:cTn id="6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 dur="1" fill="hold">
                                          <p:stCondLst>
                                            <p:cond delay="2999"/>
                                          </p:stCondLst>
                                        </p:cTn>
                                        <p:tgtEl>
                                          <p:spTgt spid="16"/>
                                        </p:tgtEl>
                                        <p:attrNameLst>
                                          <p:attrName>style.visibility</p:attrName>
                                        </p:attrNameLst>
                                      </p:cBhvr>
                                      <p:to>
                                        <p:strVal val="hidden"/>
                                      </p:to>
                                    </p:set>
                                  </p:childTnLst>
                                </p:cTn>
                              </p:par>
                              <p:par>
                                <p:cTn id="67" presetID="19" presetClass="exit" presetSubtype="5" fill="hold" grpId="1" nodeType="withEffect">
                                  <p:stCondLst>
                                    <p:cond delay="0"/>
                                  </p:stCondLst>
                                  <p:childTnLst>
                                    <p:anim calcmode="lin" valueType="num">
                                      <p:cBhvr>
                                        <p:cTn id="68" dur="3000"/>
                                        <p:tgtEl>
                                          <p:spTgt spid="18"/>
                                        </p:tgtEl>
                                        <p:attrNameLst>
                                          <p:attrName>ppt_w</p:attrName>
                                        </p:attrNameLst>
                                      </p:cBhvr>
                                      <p:tavLst>
                                        <p:tav tm="0">
                                          <p:val>
                                            <p:strVal val="ppt_w"/>
                                          </p:val>
                                        </p:tav>
                                        <p:tav tm="100000">
                                          <p:val>
                                            <p:strVal val="ppt_w"/>
                                          </p:val>
                                        </p:tav>
                                      </p:tavLst>
                                    </p:anim>
                                    <p:anim calcmode="lin" valueType="num">
                                      <p:cBhvr>
                                        <p:cTn id="6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 dur="1" fill="hold">
                                          <p:stCondLst>
                                            <p:cond delay="2999"/>
                                          </p:stCondLst>
                                        </p:cTn>
                                        <p:tgtEl>
                                          <p:spTgt spid="18"/>
                                        </p:tgtEl>
                                        <p:attrNameLst>
                                          <p:attrName>style.visibility</p:attrName>
                                        </p:attrNameLst>
                                      </p:cBhvr>
                                      <p:to>
                                        <p:strVal val="hidden"/>
                                      </p:to>
                                    </p:set>
                                  </p:childTnLst>
                                </p:cTn>
                              </p:par>
                              <p:par>
                                <p:cTn id="71" presetID="19" presetClass="exit" presetSubtype="5" fill="hold" grpId="1" nodeType="withEffect">
                                  <p:stCondLst>
                                    <p:cond delay="0"/>
                                  </p:stCondLst>
                                  <p:childTnLst>
                                    <p:anim calcmode="lin" valueType="num">
                                      <p:cBhvr>
                                        <p:cTn id="72" dur="3000"/>
                                        <p:tgtEl>
                                          <p:spTgt spid="3"/>
                                        </p:tgtEl>
                                        <p:attrNameLst>
                                          <p:attrName>ppt_w</p:attrName>
                                        </p:attrNameLst>
                                      </p:cBhvr>
                                      <p:tavLst>
                                        <p:tav tm="0">
                                          <p:val>
                                            <p:strVal val="ppt_w"/>
                                          </p:val>
                                        </p:tav>
                                        <p:tav tm="100000">
                                          <p:val>
                                            <p:strVal val="ppt_w"/>
                                          </p:val>
                                        </p:tav>
                                      </p:tavLst>
                                    </p:anim>
                                    <p:anim calcmode="lin" valueType="num">
                                      <p:cBhvr>
                                        <p:cTn id="7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 dur="1" fill="hold">
                                          <p:stCondLst>
                                            <p:cond delay="2999"/>
                                          </p:stCondLst>
                                        </p:cTn>
                                        <p:tgtEl>
                                          <p:spTgt spid="3"/>
                                        </p:tgtEl>
                                        <p:attrNameLst>
                                          <p:attrName>style.visibility</p:attrName>
                                        </p:attrNameLst>
                                      </p:cBhvr>
                                      <p:to>
                                        <p:strVal val="hidden"/>
                                      </p:to>
                                    </p:set>
                                  </p:childTnLst>
                                </p:cTn>
                              </p:par>
                              <p:par>
                                <p:cTn id="75" presetID="19" presetClass="exit" presetSubtype="5" fill="hold" grpId="1" nodeType="withEffect">
                                  <p:stCondLst>
                                    <p:cond delay="0"/>
                                  </p:stCondLst>
                                  <p:childTnLst>
                                    <p:anim calcmode="lin" valueType="num">
                                      <p:cBhvr>
                                        <p:cTn id="76" dur="3000"/>
                                        <p:tgtEl>
                                          <p:spTgt spid="5"/>
                                        </p:tgtEl>
                                        <p:attrNameLst>
                                          <p:attrName>ppt_w</p:attrName>
                                        </p:attrNameLst>
                                      </p:cBhvr>
                                      <p:tavLst>
                                        <p:tav tm="0">
                                          <p:val>
                                            <p:strVal val="ppt_w"/>
                                          </p:val>
                                        </p:tav>
                                        <p:tav tm="100000">
                                          <p:val>
                                            <p:strVal val="ppt_w"/>
                                          </p:val>
                                        </p:tav>
                                      </p:tavLst>
                                    </p:anim>
                                    <p:anim calcmode="lin" valueType="num">
                                      <p:cBhvr>
                                        <p:cTn id="7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8" dur="1" fill="hold">
                                          <p:stCondLst>
                                            <p:cond delay="2999"/>
                                          </p:stCondLst>
                                        </p:cTn>
                                        <p:tgtEl>
                                          <p:spTgt spid="5"/>
                                        </p:tgtEl>
                                        <p:attrNameLst>
                                          <p:attrName>style.visibility</p:attrName>
                                        </p:attrNameLst>
                                      </p:cBhvr>
                                      <p:to>
                                        <p:strVal val="hidden"/>
                                      </p:to>
                                    </p:set>
                                  </p:childTnLst>
                                </p:cTn>
                              </p:par>
                              <p:par>
                                <p:cTn id="79" presetID="19" presetClass="exit" presetSubtype="5" fill="hold" grpId="1" nodeType="withEffect">
                                  <p:stCondLst>
                                    <p:cond delay="0"/>
                                  </p:stCondLst>
                                  <p:childTnLst>
                                    <p:anim calcmode="lin" valueType="num">
                                      <p:cBhvr>
                                        <p:cTn id="80" dur="3000"/>
                                        <p:tgtEl>
                                          <p:spTgt spid="7"/>
                                        </p:tgtEl>
                                        <p:attrNameLst>
                                          <p:attrName>ppt_w</p:attrName>
                                        </p:attrNameLst>
                                      </p:cBhvr>
                                      <p:tavLst>
                                        <p:tav tm="0">
                                          <p:val>
                                            <p:strVal val="ppt_w"/>
                                          </p:val>
                                        </p:tav>
                                        <p:tav tm="100000">
                                          <p:val>
                                            <p:strVal val="ppt_w"/>
                                          </p:val>
                                        </p:tav>
                                      </p:tavLst>
                                    </p:anim>
                                    <p:anim calcmode="lin" valueType="num">
                                      <p:cBhvr>
                                        <p:cTn id="8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7"/>
                                        </p:tgtEl>
                                        <p:attrNameLst>
                                          <p:attrName>style.visibility</p:attrName>
                                        </p:attrNameLst>
                                      </p:cBhvr>
                                      <p:to>
                                        <p:strVal val="hidden"/>
                                      </p:to>
                                    </p:set>
                                  </p:childTnLst>
                                </p:cTn>
                              </p:par>
                              <p:par>
                                <p:cTn id="83" presetID="19" presetClass="exit" presetSubtype="5" fill="hold" grpId="1" nodeType="withEffect">
                                  <p:stCondLst>
                                    <p:cond delay="0"/>
                                  </p:stCondLst>
                                  <p:childTnLst>
                                    <p:anim calcmode="lin" valueType="num">
                                      <p:cBhvr>
                                        <p:cTn id="84" dur="3000"/>
                                        <p:tgtEl>
                                          <p:spTgt spid="9"/>
                                        </p:tgtEl>
                                        <p:attrNameLst>
                                          <p:attrName>ppt_w</p:attrName>
                                        </p:attrNameLst>
                                      </p:cBhvr>
                                      <p:tavLst>
                                        <p:tav tm="0">
                                          <p:val>
                                            <p:strVal val="ppt_w"/>
                                          </p:val>
                                        </p:tav>
                                        <p:tav tm="100000">
                                          <p:val>
                                            <p:strVal val="ppt_w"/>
                                          </p:val>
                                        </p:tav>
                                      </p:tavLst>
                                    </p:anim>
                                    <p:anim calcmode="lin" valueType="num">
                                      <p:cBhvr>
                                        <p:cTn id="8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9"/>
                                        </p:tgtEl>
                                        <p:attrNameLst>
                                          <p:attrName>style.visibility</p:attrName>
                                        </p:attrNameLst>
                                      </p:cBhvr>
                                      <p:to>
                                        <p:strVal val="hidden"/>
                                      </p:to>
                                    </p:set>
                                  </p:childTnLst>
                                </p:cTn>
                              </p:par>
                              <p:par>
                                <p:cTn id="87" presetID="19" presetClass="exit" presetSubtype="5" fill="hold" grpId="1" nodeType="withEffect">
                                  <p:stCondLst>
                                    <p:cond delay="0"/>
                                  </p:stCondLst>
                                  <p:childTnLst>
                                    <p:anim calcmode="lin" valueType="num">
                                      <p:cBhvr>
                                        <p:cTn id="88" dur="3000"/>
                                        <p:tgtEl>
                                          <p:spTgt spid="11"/>
                                        </p:tgtEl>
                                        <p:attrNameLst>
                                          <p:attrName>ppt_w</p:attrName>
                                        </p:attrNameLst>
                                      </p:cBhvr>
                                      <p:tavLst>
                                        <p:tav tm="0">
                                          <p:val>
                                            <p:strVal val="ppt_w"/>
                                          </p:val>
                                        </p:tav>
                                        <p:tav tm="100000">
                                          <p:val>
                                            <p:strVal val="ppt_w"/>
                                          </p:val>
                                        </p:tav>
                                      </p:tavLst>
                                    </p:anim>
                                    <p:anim calcmode="lin" valueType="num">
                                      <p:cBhvr>
                                        <p:cTn id="8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11"/>
                                        </p:tgtEl>
                                        <p:attrNameLst>
                                          <p:attrName>style.visibility</p:attrName>
                                        </p:attrNameLst>
                                      </p:cBhvr>
                                      <p:to>
                                        <p:strVal val="hidden"/>
                                      </p:to>
                                    </p:set>
                                  </p:childTnLst>
                                </p:cTn>
                              </p:par>
                              <p:par>
                                <p:cTn id="91" presetID="19" presetClass="exit" presetSubtype="5" fill="hold" grpId="1" nodeType="withEffect">
                                  <p:stCondLst>
                                    <p:cond delay="0"/>
                                  </p:stCondLst>
                                  <p:childTnLst>
                                    <p:anim calcmode="lin" valueType="num">
                                      <p:cBhvr>
                                        <p:cTn id="92" dur="3000"/>
                                        <p:tgtEl>
                                          <p:spTgt spid="13"/>
                                        </p:tgtEl>
                                        <p:attrNameLst>
                                          <p:attrName>ppt_w</p:attrName>
                                        </p:attrNameLst>
                                      </p:cBhvr>
                                      <p:tavLst>
                                        <p:tav tm="0">
                                          <p:val>
                                            <p:strVal val="ppt_w"/>
                                          </p:val>
                                        </p:tav>
                                        <p:tav tm="100000">
                                          <p:val>
                                            <p:strVal val="ppt_w"/>
                                          </p:val>
                                        </p:tav>
                                      </p:tavLst>
                                    </p:anim>
                                    <p:anim calcmode="lin" valueType="num">
                                      <p:cBhvr>
                                        <p:cTn id="9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3"/>
                                        </p:tgtEl>
                                        <p:attrNameLst>
                                          <p:attrName>style.visibility</p:attrName>
                                        </p:attrNameLst>
                                      </p:cBhvr>
                                      <p:to>
                                        <p:strVal val="hidden"/>
                                      </p:to>
                                    </p:set>
                                  </p:childTnLst>
                                </p:cTn>
                              </p:par>
                              <p:par>
                                <p:cTn id="95" presetID="19" presetClass="exit" presetSubtype="5" fill="hold" grpId="1" nodeType="withEffect">
                                  <p:stCondLst>
                                    <p:cond delay="0"/>
                                  </p:stCondLst>
                                  <p:childTnLst>
                                    <p:anim calcmode="lin" valueType="num">
                                      <p:cBhvr>
                                        <p:cTn id="96" dur="3000"/>
                                        <p:tgtEl>
                                          <p:spTgt spid="15"/>
                                        </p:tgtEl>
                                        <p:attrNameLst>
                                          <p:attrName>ppt_w</p:attrName>
                                        </p:attrNameLst>
                                      </p:cBhvr>
                                      <p:tavLst>
                                        <p:tav tm="0">
                                          <p:val>
                                            <p:strVal val="ppt_w"/>
                                          </p:val>
                                        </p:tav>
                                        <p:tav tm="100000">
                                          <p:val>
                                            <p:strVal val="ppt_w"/>
                                          </p:val>
                                        </p:tav>
                                      </p:tavLst>
                                    </p:anim>
                                    <p:anim calcmode="lin" valueType="num">
                                      <p:cBhvr>
                                        <p:cTn id="9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5"/>
                                        </p:tgtEl>
                                        <p:attrNameLst>
                                          <p:attrName>style.visibility</p:attrName>
                                        </p:attrNameLst>
                                      </p:cBhvr>
                                      <p:to>
                                        <p:strVal val="hidden"/>
                                      </p:to>
                                    </p:set>
                                  </p:childTnLst>
                                </p:cTn>
                              </p:par>
                              <p:par>
                                <p:cTn id="99" presetID="19" presetClass="exit" presetSubtype="5" fill="hold" grpId="1" nodeType="withEffect">
                                  <p:stCondLst>
                                    <p:cond delay="0"/>
                                  </p:stCondLst>
                                  <p:childTnLst>
                                    <p:anim calcmode="lin" valueType="num">
                                      <p:cBhvr>
                                        <p:cTn id="100" dur="3000"/>
                                        <p:tgtEl>
                                          <p:spTgt spid="17"/>
                                        </p:tgtEl>
                                        <p:attrNameLst>
                                          <p:attrName>ppt_w</p:attrName>
                                        </p:attrNameLst>
                                      </p:cBhvr>
                                      <p:tavLst>
                                        <p:tav tm="0">
                                          <p:val>
                                            <p:strVal val="ppt_w"/>
                                          </p:val>
                                        </p:tav>
                                        <p:tav tm="100000">
                                          <p:val>
                                            <p:strVal val="ppt_w"/>
                                          </p:val>
                                        </p:tav>
                                      </p:tavLst>
                                    </p:anim>
                                    <p:anim calcmode="lin" valueType="num">
                                      <p:cBhvr>
                                        <p:cTn id="10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2999"/>
                                          </p:stCondLst>
                                        </p:cTn>
                                        <p:tgtEl>
                                          <p:spTgt spid="17"/>
                                        </p:tgtEl>
                                        <p:attrNameLst>
                                          <p:attrName>style.visibility</p:attrName>
                                        </p:attrNameLst>
                                      </p:cBhvr>
                                      <p:to>
                                        <p:strVal val="hidden"/>
                                      </p:to>
                                    </p:set>
                                  </p:childTnLst>
                                </p:cTn>
                              </p:par>
                              <p:par>
                                <p:cTn id="103" presetID="2" presetClass="exit" presetSubtype="6" fill="hold" grpId="0" nodeType="withEffect">
                                  <p:stCondLst>
                                    <p:cond delay="0"/>
                                  </p:stCondLst>
                                  <p:childTnLst>
                                    <p:anim calcmode="lin" valueType="num">
                                      <p:cBhvr additive="base">
                                        <p:cTn id="104" dur="3000"/>
                                        <p:tgtEl>
                                          <p:spTgt spid="4"/>
                                        </p:tgtEl>
                                        <p:attrNameLst>
                                          <p:attrName>ppt_x</p:attrName>
                                        </p:attrNameLst>
                                      </p:cBhvr>
                                      <p:tavLst>
                                        <p:tav tm="0">
                                          <p:val>
                                            <p:strVal val="ppt_x"/>
                                          </p:val>
                                        </p:tav>
                                        <p:tav tm="100000">
                                          <p:val>
                                            <p:strVal val="1+ppt_w/2"/>
                                          </p:val>
                                        </p:tav>
                                      </p:tavLst>
                                    </p:anim>
                                    <p:anim calcmode="lin" valueType="num">
                                      <p:cBhvr additive="base">
                                        <p:cTn id="105" dur="3000"/>
                                        <p:tgtEl>
                                          <p:spTgt spid="4"/>
                                        </p:tgtEl>
                                        <p:attrNameLst>
                                          <p:attrName>ppt_y</p:attrName>
                                        </p:attrNameLst>
                                      </p:cBhvr>
                                      <p:tavLst>
                                        <p:tav tm="0">
                                          <p:val>
                                            <p:strVal val="ppt_y"/>
                                          </p:val>
                                        </p:tav>
                                        <p:tav tm="100000">
                                          <p:val>
                                            <p:strVal val="1+ppt_h/2"/>
                                          </p:val>
                                        </p:tav>
                                      </p:tavLst>
                                    </p:anim>
                                    <p:set>
                                      <p:cBhvr>
                                        <p:cTn id="106" dur="1" fill="hold">
                                          <p:stCondLst>
                                            <p:cond delay="2999"/>
                                          </p:stCondLst>
                                        </p:cTn>
                                        <p:tgtEl>
                                          <p:spTgt spid="4"/>
                                        </p:tgtEl>
                                        <p:attrNameLst>
                                          <p:attrName>style.visibility</p:attrName>
                                        </p:attrNameLst>
                                      </p:cBhvr>
                                      <p:to>
                                        <p:strVal val="hidden"/>
                                      </p:to>
                                    </p:set>
                                  </p:childTnLst>
                                </p:cTn>
                              </p:par>
                              <p:par>
                                <p:cTn id="107" presetID="2" presetClass="exit" presetSubtype="6" fill="hold" grpId="0" nodeType="with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1+ppt_w/2"/>
                                          </p:val>
                                        </p:tav>
                                      </p:tavLst>
                                    </p:anim>
                                    <p:anim calcmode="lin" valueType="num">
                                      <p:cBhvr additive="base">
                                        <p:cTn id="109" dur="3000"/>
                                        <p:tgtEl>
                                          <p:spTgt spid="6"/>
                                        </p:tgtEl>
                                        <p:attrNameLst>
                                          <p:attrName>ppt_y</p:attrName>
                                        </p:attrNameLst>
                                      </p:cBhvr>
                                      <p:tavLst>
                                        <p:tav tm="0">
                                          <p:val>
                                            <p:strVal val="ppt_y"/>
                                          </p:val>
                                        </p:tav>
                                        <p:tav tm="100000">
                                          <p:val>
                                            <p:strVal val="1+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6" fill="hold" grpId="0"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6" fill="hold" grpId="0"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1+ppt_w/2"/>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6" fill="hold" grpId="0"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1+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6" fill="hold" grpId="0"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1+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6" fill="hold" grpId="0"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1+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6" fill="hold" grpId="0"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1+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17" presetClass="entr" presetSubtype="1" fill="hold" nodeType="withEffect">
                                  <p:stCondLst>
                                    <p:cond delay="0"/>
                                  </p:stCondLst>
                                  <p:childTnLst>
                                    <p:set>
                                      <p:cBhvr>
                                        <p:cTn id="136" dur="1" fill="hold">
                                          <p:stCondLst>
                                            <p:cond delay="0"/>
                                          </p:stCondLst>
                                        </p:cTn>
                                        <p:tgtEl>
                                          <p:spTgt spid="2"/>
                                        </p:tgtEl>
                                        <p:attrNameLst>
                                          <p:attrName>style.visibility</p:attrName>
                                        </p:attrNameLst>
                                      </p:cBhvr>
                                      <p:to>
                                        <p:strVal val="visible"/>
                                      </p:to>
                                    </p:set>
                                    <p:anim calcmode="lin" valueType="num">
                                      <p:cBhvr>
                                        <p:cTn id="137" dur="3000" fill="hold"/>
                                        <p:tgtEl>
                                          <p:spTgt spid="2"/>
                                        </p:tgtEl>
                                        <p:attrNameLst>
                                          <p:attrName>ppt_x</p:attrName>
                                        </p:attrNameLst>
                                      </p:cBhvr>
                                      <p:tavLst>
                                        <p:tav tm="0">
                                          <p:val>
                                            <p:strVal val="#ppt_x"/>
                                          </p:val>
                                        </p:tav>
                                        <p:tav tm="100000">
                                          <p:val>
                                            <p:strVal val="#ppt_x"/>
                                          </p:val>
                                        </p:tav>
                                      </p:tavLst>
                                    </p:anim>
                                    <p:anim calcmode="lin" valueType="num">
                                      <p:cBhvr>
                                        <p:cTn id="138" dur="3000" fill="hold"/>
                                        <p:tgtEl>
                                          <p:spTgt spid="2"/>
                                        </p:tgtEl>
                                        <p:attrNameLst>
                                          <p:attrName>ppt_y</p:attrName>
                                        </p:attrNameLst>
                                      </p:cBhvr>
                                      <p:tavLst>
                                        <p:tav tm="0">
                                          <p:val>
                                            <p:strVal val="#ppt_y-#ppt_h/2"/>
                                          </p:val>
                                        </p:tav>
                                        <p:tav tm="100000">
                                          <p:val>
                                            <p:strVal val="#ppt_y"/>
                                          </p:val>
                                        </p:tav>
                                      </p:tavLst>
                                    </p:anim>
                                    <p:anim calcmode="lin" valueType="num">
                                      <p:cBhvr>
                                        <p:cTn id="139" dur="3000" fill="hold"/>
                                        <p:tgtEl>
                                          <p:spTgt spid="2"/>
                                        </p:tgtEl>
                                        <p:attrNameLst>
                                          <p:attrName>ppt_w</p:attrName>
                                        </p:attrNameLst>
                                      </p:cBhvr>
                                      <p:tavLst>
                                        <p:tav tm="0">
                                          <p:val>
                                            <p:strVal val="#ppt_w"/>
                                          </p:val>
                                        </p:tav>
                                        <p:tav tm="100000">
                                          <p:val>
                                            <p:strVal val="#ppt_w"/>
                                          </p:val>
                                        </p:tav>
                                      </p:tavLst>
                                    </p:anim>
                                    <p:anim calcmode="lin" valueType="num">
                                      <p:cBhvr>
                                        <p:cTn id="140" dur="3000" fill="hold"/>
                                        <p:tgtEl>
                                          <p:spTgt spid="2"/>
                                        </p:tgtEl>
                                        <p:attrNameLst>
                                          <p:attrName>ppt_h</p:attrName>
                                        </p:attrNameLst>
                                      </p:cBhvr>
                                      <p:tavLst>
                                        <p:tav tm="0">
                                          <p:val>
                                            <p:fltVal val="0"/>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barn(outVertical)">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devushka-aziatka-dozhd-list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4286248" y="-285771"/>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1103622">
            <a:off x="4643438" y="-214333"/>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010896">
            <a:off x="5109499" y="-96436"/>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613990">
            <a:off x="5466689" y="117878"/>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828467">
            <a:off x="5815841" y="371469"/>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3296475">
            <a:off x="6045918" y="618316"/>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3744271">
            <a:off x="6260921" y="996520"/>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4564884">
            <a:off x="6391009" y="1364760"/>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4929120">
            <a:off x="6475234" y="1782338"/>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5555295">
            <a:off x="6448016" y="2174944"/>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6353122">
            <a:off x="6376577" y="2603572"/>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6883684">
            <a:off x="6185992" y="2974155"/>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7290083">
            <a:off x="5905133" y="3381925"/>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569958">
            <a:off x="5559467" y="3685725"/>
            <a:ext cx="857256"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9102094">
            <a:off x="5219166" y="3893945"/>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9401155">
            <a:off x="4861976" y="4036820"/>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0248971">
            <a:off x="4537918" y="4127809"/>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1209899">
            <a:off x="4154018" y="4115334"/>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1705243">
            <a:off x="3680663" y="4056370"/>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2696622">
            <a:off x="3314357" y="3893728"/>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2894035">
            <a:off x="2978641" y="3676481"/>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597965">
            <a:off x="2749109" y="3429885"/>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3900592">
            <a:off x="2477354" y="3191460"/>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4797237">
            <a:off x="2338797" y="2871972"/>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5701108">
            <a:off x="2195920" y="2514781"/>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5701108">
            <a:off x="2072882" y="2149463"/>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6586929">
            <a:off x="2072882" y="1720834"/>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7705374">
            <a:off x="2126818" y="1314789"/>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8077102">
            <a:off x="2341132" y="957599"/>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8837816">
            <a:off x="2557785" y="647663"/>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9436917">
            <a:off x="2818481" y="289064"/>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0440707">
            <a:off x="3142346" y="23097"/>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20457708">
            <a:off x="3496863" y="-191960"/>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21385936">
            <a:off x="3829847" y="-261805"/>
            <a:ext cx="814762" cy="1428760"/>
          </a:xfrm>
          <a:prstGeom prst="donu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3000" fill="hold"/>
                                        <p:tgtEl>
                                          <p:spTgt spid="11"/>
                                        </p:tgtEl>
                                        <p:attrNameLst>
                                          <p:attrName>ppt_w</p:attrName>
                                        </p:attrNameLst>
                                      </p:cBhvr>
                                      <p:tavLst>
                                        <p:tav tm="0">
                                          <p:val>
                                            <p:fltVal val="0"/>
                                          </p:val>
                                        </p:tav>
                                        <p:tav tm="100000">
                                          <p:val>
                                            <p:strVal val="#ppt_w"/>
                                          </p:val>
                                        </p:tav>
                                      </p:tavLst>
                                    </p:anim>
                                    <p:anim calcmode="lin" valueType="num">
                                      <p:cBhvr>
                                        <p:cTn id="58" dur="3000" fill="hold"/>
                                        <p:tgtEl>
                                          <p:spTgt spid="11"/>
                                        </p:tgtEl>
                                        <p:attrNameLst>
                                          <p:attrName>ppt_h</p:attrName>
                                        </p:attrNameLst>
                                      </p:cBhvr>
                                      <p:tavLst>
                                        <p:tav tm="0">
                                          <p:val>
                                            <p:fltVal val="0"/>
                                          </p:val>
                                        </p:tav>
                                        <p:tav tm="100000">
                                          <p:val>
                                            <p:strVal val="#ppt_h"/>
                                          </p:val>
                                        </p:tav>
                                      </p:tavLst>
                                    </p:anim>
                                    <p:anim calcmode="lin" valueType="num">
                                      <p:cBhvr>
                                        <p:cTn id="59" dur="3000" fill="hold"/>
                                        <p:tgtEl>
                                          <p:spTgt spid="11"/>
                                        </p:tgtEl>
                                        <p:attrNameLst>
                                          <p:attrName>ppt_x</p:attrName>
                                        </p:attrNameLst>
                                      </p:cBhvr>
                                      <p:tavLst>
                                        <p:tav tm="0">
                                          <p:val>
                                            <p:fltVal val="0.5"/>
                                          </p:val>
                                        </p:tav>
                                        <p:tav tm="100000">
                                          <p:val>
                                            <p:strVal val="#ppt_x"/>
                                          </p:val>
                                        </p:tav>
                                      </p:tavLst>
                                    </p:anim>
                                    <p:anim calcmode="lin" valueType="num">
                                      <p:cBhvr>
                                        <p:cTn id="60" dur="3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p:val>
                                            <p:fltVal val="0"/>
                                          </p:val>
                                        </p:tav>
                                        <p:tav tm="100000">
                                          <p:val>
                                            <p:strVal val="#ppt_w"/>
                                          </p:val>
                                        </p:tav>
                                      </p:tavLst>
                                    </p:anim>
                                    <p:anim calcmode="lin" valueType="num">
                                      <p:cBhvr>
                                        <p:cTn id="64" dur="3000" fill="hold"/>
                                        <p:tgtEl>
                                          <p:spTgt spid="12"/>
                                        </p:tgtEl>
                                        <p:attrNameLst>
                                          <p:attrName>ppt_h</p:attrName>
                                        </p:attrNameLst>
                                      </p:cBhvr>
                                      <p:tavLst>
                                        <p:tav tm="0">
                                          <p:val>
                                            <p:fltVal val="0"/>
                                          </p:val>
                                        </p:tav>
                                        <p:tav tm="100000">
                                          <p:val>
                                            <p:strVal val="#ppt_h"/>
                                          </p:val>
                                        </p:tav>
                                      </p:tavLst>
                                    </p:anim>
                                    <p:anim calcmode="lin" valueType="num">
                                      <p:cBhvr>
                                        <p:cTn id="65" dur="3000" fill="hold"/>
                                        <p:tgtEl>
                                          <p:spTgt spid="12"/>
                                        </p:tgtEl>
                                        <p:attrNameLst>
                                          <p:attrName>ppt_x</p:attrName>
                                        </p:attrNameLst>
                                      </p:cBhvr>
                                      <p:tavLst>
                                        <p:tav tm="0">
                                          <p:val>
                                            <p:fltVal val="0.5"/>
                                          </p:val>
                                        </p:tav>
                                        <p:tav tm="100000">
                                          <p:val>
                                            <p:strVal val="#ppt_x"/>
                                          </p:val>
                                        </p:tav>
                                      </p:tavLst>
                                    </p:anim>
                                    <p:anim calcmode="lin" valueType="num">
                                      <p:cBhvr>
                                        <p:cTn id="66" dur="3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fltVal val="0"/>
                                          </p:val>
                                        </p:tav>
                                        <p:tav tm="100000">
                                          <p:val>
                                            <p:strVal val="#ppt_h"/>
                                          </p:val>
                                        </p:tav>
                                      </p:tavLst>
                                    </p:anim>
                                    <p:anim calcmode="lin" valueType="num">
                                      <p:cBhvr>
                                        <p:cTn id="71" dur="3000" fill="hold"/>
                                        <p:tgtEl>
                                          <p:spTgt spid="13"/>
                                        </p:tgtEl>
                                        <p:attrNameLst>
                                          <p:attrName>ppt_x</p:attrName>
                                        </p:attrNameLst>
                                      </p:cBhvr>
                                      <p:tavLst>
                                        <p:tav tm="0">
                                          <p:val>
                                            <p:fltVal val="0.5"/>
                                          </p:val>
                                        </p:tav>
                                        <p:tav tm="100000">
                                          <p:val>
                                            <p:strVal val="#ppt_x"/>
                                          </p:val>
                                        </p:tav>
                                      </p:tavLst>
                                    </p:anim>
                                    <p:anim calcmode="lin" valueType="num">
                                      <p:cBhvr>
                                        <p:cTn id="72" dur="3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p:val>
                                            <p:fltVal val="0"/>
                                          </p:val>
                                        </p:tav>
                                        <p:tav tm="100000">
                                          <p:val>
                                            <p:strVal val="#ppt_w"/>
                                          </p:val>
                                        </p:tav>
                                      </p:tavLst>
                                    </p:anim>
                                    <p:anim calcmode="lin" valueType="num">
                                      <p:cBhvr>
                                        <p:cTn id="76" dur="3000" fill="hold"/>
                                        <p:tgtEl>
                                          <p:spTgt spid="14"/>
                                        </p:tgtEl>
                                        <p:attrNameLst>
                                          <p:attrName>ppt_h</p:attrName>
                                        </p:attrNameLst>
                                      </p:cBhvr>
                                      <p:tavLst>
                                        <p:tav tm="0">
                                          <p:val>
                                            <p:fltVal val="0"/>
                                          </p:val>
                                        </p:tav>
                                        <p:tav tm="100000">
                                          <p:val>
                                            <p:strVal val="#ppt_h"/>
                                          </p:val>
                                        </p:tav>
                                      </p:tavLst>
                                    </p:anim>
                                    <p:anim calcmode="lin" valueType="num">
                                      <p:cBhvr>
                                        <p:cTn id="77" dur="3000" fill="hold"/>
                                        <p:tgtEl>
                                          <p:spTgt spid="14"/>
                                        </p:tgtEl>
                                        <p:attrNameLst>
                                          <p:attrName>ppt_x</p:attrName>
                                        </p:attrNameLst>
                                      </p:cBhvr>
                                      <p:tavLst>
                                        <p:tav tm="0">
                                          <p:val>
                                            <p:fltVal val="0.5"/>
                                          </p:val>
                                        </p:tav>
                                        <p:tav tm="100000">
                                          <p:val>
                                            <p:strVal val="#ppt_x"/>
                                          </p:val>
                                        </p:tav>
                                      </p:tavLst>
                                    </p:anim>
                                    <p:anim calcmode="lin" valueType="num">
                                      <p:cBhvr>
                                        <p:cTn id="78" dur="3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3000" fill="hold"/>
                                        <p:tgtEl>
                                          <p:spTgt spid="15"/>
                                        </p:tgtEl>
                                        <p:attrNameLst>
                                          <p:attrName>ppt_w</p:attrName>
                                        </p:attrNameLst>
                                      </p:cBhvr>
                                      <p:tavLst>
                                        <p:tav tm="0">
                                          <p:val>
                                            <p:fltVal val="0"/>
                                          </p:val>
                                        </p:tav>
                                        <p:tav tm="100000">
                                          <p:val>
                                            <p:strVal val="#ppt_w"/>
                                          </p:val>
                                        </p:tav>
                                      </p:tavLst>
                                    </p:anim>
                                    <p:anim calcmode="lin" valueType="num">
                                      <p:cBhvr>
                                        <p:cTn id="82" dur="3000" fill="hold"/>
                                        <p:tgtEl>
                                          <p:spTgt spid="15"/>
                                        </p:tgtEl>
                                        <p:attrNameLst>
                                          <p:attrName>ppt_h</p:attrName>
                                        </p:attrNameLst>
                                      </p:cBhvr>
                                      <p:tavLst>
                                        <p:tav tm="0">
                                          <p:val>
                                            <p:fltVal val="0"/>
                                          </p:val>
                                        </p:tav>
                                        <p:tav tm="100000">
                                          <p:val>
                                            <p:strVal val="#ppt_h"/>
                                          </p:val>
                                        </p:tav>
                                      </p:tavLst>
                                    </p:anim>
                                    <p:anim calcmode="lin" valueType="num">
                                      <p:cBhvr>
                                        <p:cTn id="83" dur="3000" fill="hold"/>
                                        <p:tgtEl>
                                          <p:spTgt spid="15"/>
                                        </p:tgtEl>
                                        <p:attrNameLst>
                                          <p:attrName>ppt_x</p:attrName>
                                        </p:attrNameLst>
                                      </p:cBhvr>
                                      <p:tavLst>
                                        <p:tav tm="0">
                                          <p:val>
                                            <p:fltVal val="0.5"/>
                                          </p:val>
                                        </p:tav>
                                        <p:tav tm="100000">
                                          <p:val>
                                            <p:strVal val="#ppt_x"/>
                                          </p:val>
                                        </p:tav>
                                      </p:tavLst>
                                    </p:anim>
                                    <p:anim calcmode="lin" valueType="num">
                                      <p:cBhvr>
                                        <p:cTn id="84" dur="3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3000" fill="hold"/>
                                        <p:tgtEl>
                                          <p:spTgt spid="16"/>
                                        </p:tgtEl>
                                        <p:attrNameLst>
                                          <p:attrName>ppt_w</p:attrName>
                                        </p:attrNameLst>
                                      </p:cBhvr>
                                      <p:tavLst>
                                        <p:tav tm="0">
                                          <p:val>
                                            <p:fltVal val="0"/>
                                          </p:val>
                                        </p:tav>
                                        <p:tav tm="100000">
                                          <p:val>
                                            <p:strVal val="#ppt_w"/>
                                          </p:val>
                                        </p:tav>
                                      </p:tavLst>
                                    </p:anim>
                                    <p:anim calcmode="lin" valueType="num">
                                      <p:cBhvr>
                                        <p:cTn id="88" dur="3000" fill="hold"/>
                                        <p:tgtEl>
                                          <p:spTgt spid="16"/>
                                        </p:tgtEl>
                                        <p:attrNameLst>
                                          <p:attrName>ppt_h</p:attrName>
                                        </p:attrNameLst>
                                      </p:cBhvr>
                                      <p:tavLst>
                                        <p:tav tm="0">
                                          <p:val>
                                            <p:fltVal val="0"/>
                                          </p:val>
                                        </p:tav>
                                        <p:tav tm="100000">
                                          <p:val>
                                            <p:strVal val="#ppt_h"/>
                                          </p:val>
                                        </p:tav>
                                      </p:tavLst>
                                    </p:anim>
                                    <p:anim calcmode="lin" valueType="num">
                                      <p:cBhvr>
                                        <p:cTn id="89" dur="3000" fill="hold"/>
                                        <p:tgtEl>
                                          <p:spTgt spid="16"/>
                                        </p:tgtEl>
                                        <p:attrNameLst>
                                          <p:attrName>ppt_x</p:attrName>
                                        </p:attrNameLst>
                                      </p:cBhvr>
                                      <p:tavLst>
                                        <p:tav tm="0">
                                          <p:val>
                                            <p:fltVal val="0.5"/>
                                          </p:val>
                                        </p:tav>
                                        <p:tav tm="100000">
                                          <p:val>
                                            <p:strVal val="#ppt_x"/>
                                          </p:val>
                                        </p:tav>
                                      </p:tavLst>
                                    </p:anim>
                                    <p:anim calcmode="lin" valueType="num">
                                      <p:cBhvr>
                                        <p:cTn id="90" dur="3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3000" fill="hold"/>
                                        <p:tgtEl>
                                          <p:spTgt spid="17"/>
                                        </p:tgtEl>
                                        <p:attrNameLst>
                                          <p:attrName>ppt_w</p:attrName>
                                        </p:attrNameLst>
                                      </p:cBhvr>
                                      <p:tavLst>
                                        <p:tav tm="0">
                                          <p:val>
                                            <p:fltVal val="0"/>
                                          </p:val>
                                        </p:tav>
                                        <p:tav tm="100000">
                                          <p:val>
                                            <p:strVal val="#ppt_w"/>
                                          </p:val>
                                        </p:tav>
                                      </p:tavLst>
                                    </p:anim>
                                    <p:anim calcmode="lin" valueType="num">
                                      <p:cBhvr>
                                        <p:cTn id="94" dur="3000" fill="hold"/>
                                        <p:tgtEl>
                                          <p:spTgt spid="17"/>
                                        </p:tgtEl>
                                        <p:attrNameLst>
                                          <p:attrName>ppt_h</p:attrName>
                                        </p:attrNameLst>
                                      </p:cBhvr>
                                      <p:tavLst>
                                        <p:tav tm="0">
                                          <p:val>
                                            <p:fltVal val="0"/>
                                          </p:val>
                                        </p:tav>
                                        <p:tav tm="100000">
                                          <p:val>
                                            <p:strVal val="#ppt_h"/>
                                          </p:val>
                                        </p:tav>
                                      </p:tavLst>
                                    </p:anim>
                                    <p:anim calcmode="lin" valueType="num">
                                      <p:cBhvr>
                                        <p:cTn id="95" dur="3000" fill="hold"/>
                                        <p:tgtEl>
                                          <p:spTgt spid="17"/>
                                        </p:tgtEl>
                                        <p:attrNameLst>
                                          <p:attrName>ppt_x</p:attrName>
                                        </p:attrNameLst>
                                      </p:cBhvr>
                                      <p:tavLst>
                                        <p:tav tm="0">
                                          <p:val>
                                            <p:fltVal val="0.5"/>
                                          </p:val>
                                        </p:tav>
                                        <p:tav tm="100000">
                                          <p:val>
                                            <p:strVal val="#ppt_x"/>
                                          </p:val>
                                        </p:tav>
                                      </p:tavLst>
                                    </p:anim>
                                    <p:anim calcmode="lin" valueType="num">
                                      <p:cBhvr>
                                        <p:cTn id="96" dur="3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3000" fill="hold"/>
                                        <p:tgtEl>
                                          <p:spTgt spid="18"/>
                                        </p:tgtEl>
                                        <p:attrNameLst>
                                          <p:attrName>ppt_w</p:attrName>
                                        </p:attrNameLst>
                                      </p:cBhvr>
                                      <p:tavLst>
                                        <p:tav tm="0">
                                          <p:val>
                                            <p:fltVal val="0"/>
                                          </p:val>
                                        </p:tav>
                                        <p:tav tm="100000">
                                          <p:val>
                                            <p:strVal val="#ppt_w"/>
                                          </p:val>
                                        </p:tav>
                                      </p:tavLst>
                                    </p:anim>
                                    <p:anim calcmode="lin" valueType="num">
                                      <p:cBhvr>
                                        <p:cTn id="100" dur="3000" fill="hold"/>
                                        <p:tgtEl>
                                          <p:spTgt spid="18"/>
                                        </p:tgtEl>
                                        <p:attrNameLst>
                                          <p:attrName>ppt_h</p:attrName>
                                        </p:attrNameLst>
                                      </p:cBhvr>
                                      <p:tavLst>
                                        <p:tav tm="0">
                                          <p:val>
                                            <p:fltVal val="0"/>
                                          </p:val>
                                        </p:tav>
                                        <p:tav tm="100000">
                                          <p:val>
                                            <p:strVal val="#ppt_h"/>
                                          </p:val>
                                        </p:tav>
                                      </p:tavLst>
                                    </p:anim>
                                    <p:anim calcmode="lin" valueType="num">
                                      <p:cBhvr>
                                        <p:cTn id="101" dur="3000" fill="hold"/>
                                        <p:tgtEl>
                                          <p:spTgt spid="18"/>
                                        </p:tgtEl>
                                        <p:attrNameLst>
                                          <p:attrName>ppt_x</p:attrName>
                                        </p:attrNameLst>
                                      </p:cBhvr>
                                      <p:tavLst>
                                        <p:tav tm="0">
                                          <p:val>
                                            <p:fltVal val="0.5"/>
                                          </p:val>
                                        </p:tav>
                                        <p:tav tm="100000">
                                          <p:val>
                                            <p:strVal val="#ppt_x"/>
                                          </p:val>
                                        </p:tav>
                                      </p:tavLst>
                                    </p:anim>
                                    <p:anim calcmode="lin" valueType="num">
                                      <p:cBhvr>
                                        <p:cTn id="102" dur="3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3000" fill="hold"/>
                                        <p:tgtEl>
                                          <p:spTgt spid="19"/>
                                        </p:tgtEl>
                                        <p:attrNameLst>
                                          <p:attrName>ppt_w</p:attrName>
                                        </p:attrNameLst>
                                      </p:cBhvr>
                                      <p:tavLst>
                                        <p:tav tm="0">
                                          <p:val>
                                            <p:fltVal val="0"/>
                                          </p:val>
                                        </p:tav>
                                        <p:tav tm="100000">
                                          <p:val>
                                            <p:strVal val="#ppt_w"/>
                                          </p:val>
                                        </p:tav>
                                      </p:tavLst>
                                    </p:anim>
                                    <p:anim calcmode="lin" valueType="num">
                                      <p:cBhvr>
                                        <p:cTn id="106" dur="3000" fill="hold"/>
                                        <p:tgtEl>
                                          <p:spTgt spid="19"/>
                                        </p:tgtEl>
                                        <p:attrNameLst>
                                          <p:attrName>ppt_h</p:attrName>
                                        </p:attrNameLst>
                                      </p:cBhvr>
                                      <p:tavLst>
                                        <p:tav tm="0">
                                          <p:val>
                                            <p:fltVal val="0"/>
                                          </p:val>
                                        </p:tav>
                                        <p:tav tm="100000">
                                          <p:val>
                                            <p:strVal val="#ppt_h"/>
                                          </p:val>
                                        </p:tav>
                                      </p:tavLst>
                                    </p:anim>
                                    <p:anim calcmode="lin" valueType="num">
                                      <p:cBhvr>
                                        <p:cTn id="107" dur="3000" fill="hold"/>
                                        <p:tgtEl>
                                          <p:spTgt spid="19"/>
                                        </p:tgtEl>
                                        <p:attrNameLst>
                                          <p:attrName>ppt_x</p:attrName>
                                        </p:attrNameLst>
                                      </p:cBhvr>
                                      <p:tavLst>
                                        <p:tav tm="0">
                                          <p:val>
                                            <p:fltVal val="0.5"/>
                                          </p:val>
                                        </p:tav>
                                        <p:tav tm="100000">
                                          <p:val>
                                            <p:strVal val="#ppt_x"/>
                                          </p:val>
                                        </p:tav>
                                      </p:tavLst>
                                    </p:anim>
                                    <p:anim calcmode="lin" valueType="num">
                                      <p:cBhvr>
                                        <p:cTn id="108" dur="3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3000" fill="hold"/>
                                        <p:tgtEl>
                                          <p:spTgt spid="20"/>
                                        </p:tgtEl>
                                        <p:attrNameLst>
                                          <p:attrName>ppt_w</p:attrName>
                                        </p:attrNameLst>
                                      </p:cBhvr>
                                      <p:tavLst>
                                        <p:tav tm="0">
                                          <p:val>
                                            <p:fltVal val="0"/>
                                          </p:val>
                                        </p:tav>
                                        <p:tav tm="100000">
                                          <p:val>
                                            <p:strVal val="#ppt_w"/>
                                          </p:val>
                                        </p:tav>
                                      </p:tavLst>
                                    </p:anim>
                                    <p:anim calcmode="lin" valueType="num">
                                      <p:cBhvr>
                                        <p:cTn id="112" dur="3000" fill="hold"/>
                                        <p:tgtEl>
                                          <p:spTgt spid="20"/>
                                        </p:tgtEl>
                                        <p:attrNameLst>
                                          <p:attrName>ppt_h</p:attrName>
                                        </p:attrNameLst>
                                      </p:cBhvr>
                                      <p:tavLst>
                                        <p:tav tm="0">
                                          <p:val>
                                            <p:fltVal val="0"/>
                                          </p:val>
                                        </p:tav>
                                        <p:tav tm="100000">
                                          <p:val>
                                            <p:strVal val="#ppt_h"/>
                                          </p:val>
                                        </p:tav>
                                      </p:tavLst>
                                    </p:anim>
                                    <p:anim calcmode="lin" valueType="num">
                                      <p:cBhvr>
                                        <p:cTn id="113" dur="3000" fill="hold"/>
                                        <p:tgtEl>
                                          <p:spTgt spid="20"/>
                                        </p:tgtEl>
                                        <p:attrNameLst>
                                          <p:attrName>ppt_x</p:attrName>
                                        </p:attrNameLst>
                                      </p:cBhvr>
                                      <p:tavLst>
                                        <p:tav tm="0">
                                          <p:val>
                                            <p:fltVal val="0.5"/>
                                          </p:val>
                                        </p:tav>
                                        <p:tav tm="100000">
                                          <p:val>
                                            <p:strVal val="#ppt_x"/>
                                          </p:val>
                                        </p:tav>
                                      </p:tavLst>
                                    </p:anim>
                                    <p:anim calcmode="lin" valueType="num">
                                      <p:cBhvr>
                                        <p:cTn id="114" dur="3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3000" fill="hold"/>
                                        <p:tgtEl>
                                          <p:spTgt spid="21"/>
                                        </p:tgtEl>
                                        <p:attrNameLst>
                                          <p:attrName>ppt_w</p:attrName>
                                        </p:attrNameLst>
                                      </p:cBhvr>
                                      <p:tavLst>
                                        <p:tav tm="0">
                                          <p:val>
                                            <p:fltVal val="0"/>
                                          </p:val>
                                        </p:tav>
                                        <p:tav tm="100000">
                                          <p:val>
                                            <p:strVal val="#ppt_w"/>
                                          </p:val>
                                        </p:tav>
                                      </p:tavLst>
                                    </p:anim>
                                    <p:anim calcmode="lin" valueType="num">
                                      <p:cBhvr>
                                        <p:cTn id="118" dur="3000" fill="hold"/>
                                        <p:tgtEl>
                                          <p:spTgt spid="21"/>
                                        </p:tgtEl>
                                        <p:attrNameLst>
                                          <p:attrName>ppt_h</p:attrName>
                                        </p:attrNameLst>
                                      </p:cBhvr>
                                      <p:tavLst>
                                        <p:tav tm="0">
                                          <p:val>
                                            <p:fltVal val="0"/>
                                          </p:val>
                                        </p:tav>
                                        <p:tav tm="100000">
                                          <p:val>
                                            <p:strVal val="#ppt_h"/>
                                          </p:val>
                                        </p:tav>
                                      </p:tavLst>
                                    </p:anim>
                                    <p:anim calcmode="lin" valueType="num">
                                      <p:cBhvr>
                                        <p:cTn id="119" dur="3000" fill="hold"/>
                                        <p:tgtEl>
                                          <p:spTgt spid="21"/>
                                        </p:tgtEl>
                                        <p:attrNameLst>
                                          <p:attrName>ppt_x</p:attrName>
                                        </p:attrNameLst>
                                      </p:cBhvr>
                                      <p:tavLst>
                                        <p:tav tm="0">
                                          <p:val>
                                            <p:fltVal val="0.5"/>
                                          </p:val>
                                        </p:tav>
                                        <p:tav tm="100000">
                                          <p:val>
                                            <p:strVal val="#ppt_x"/>
                                          </p:val>
                                        </p:tav>
                                      </p:tavLst>
                                    </p:anim>
                                    <p:anim calcmode="lin" valueType="num">
                                      <p:cBhvr>
                                        <p:cTn id="120" dur="3000" fill="hold"/>
                                        <p:tgtEl>
                                          <p:spTgt spid="21"/>
                                        </p:tgtEl>
                                        <p:attrNameLst>
                                          <p:attrName>ppt_y</p:attrName>
                                        </p:attrNameLst>
                                      </p:cBhvr>
                                      <p:tavLst>
                                        <p:tav tm="0">
                                          <p:val>
                                            <p:fltVal val="0.5"/>
                                          </p:val>
                                        </p:tav>
                                        <p:tav tm="100000">
                                          <p:val>
                                            <p:strVal val="#ppt_y"/>
                                          </p:val>
                                        </p:tav>
                                      </p:tavLst>
                                    </p:anim>
                                  </p:childTnLst>
                                </p:cTn>
                              </p:par>
                              <p:par>
                                <p:cTn id="121" presetID="23" presetClass="entr" presetSubtype="528"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p:cTn id="123" dur="3000" fill="hold"/>
                                        <p:tgtEl>
                                          <p:spTgt spid="22"/>
                                        </p:tgtEl>
                                        <p:attrNameLst>
                                          <p:attrName>ppt_w</p:attrName>
                                        </p:attrNameLst>
                                      </p:cBhvr>
                                      <p:tavLst>
                                        <p:tav tm="0">
                                          <p:val>
                                            <p:fltVal val="0"/>
                                          </p:val>
                                        </p:tav>
                                        <p:tav tm="100000">
                                          <p:val>
                                            <p:strVal val="#ppt_w"/>
                                          </p:val>
                                        </p:tav>
                                      </p:tavLst>
                                    </p:anim>
                                    <p:anim calcmode="lin" valueType="num">
                                      <p:cBhvr>
                                        <p:cTn id="124" dur="3000" fill="hold"/>
                                        <p:tgtEl>
                                          <p:spTgt spid="22"/>
                                        </p:tgtEl>
                                        <p:attrNameLst>
                                          <p:attrName>ppt_h</p:attrName>
                                        </p:attrNameLst>
                                      </p:cBhvr>
                                      <p:tavLst>
                                        <p:tav tm="0">
                                          <p:val>
                                            <p:fltVal val="0"/>
                                          </p:val>
                                        </p:tav>
                                        <p:tav tm="100000">
                                          <p:val>
                                            <p:strVal val="#ppt_h"/>
                                          </p:val>
                                        </p:tav>
                                      </p:tavLst>
                                    </p:anim>
                                    <p:anim calcmode="lin" valueType="num">
                                      <p:cBhvr>
                                        <p:cTn id="125" dur="3000" fill="hold"/>
                                        <p:tgtEl>
                                          <p:spTgt spid="22"/>
                                        </p:tgtEl>
                                        <p:attrNameLst>
                                          <p:attrName>ppt_x</p:attrName>
                                        </p:attrNameLst>
                                      </p:cBhvr>
                                      <p:tavLst>
                                        <p:tav tm="0">
                                          <p:val>
                                            <p:fltVal val="0.5"/>
                                          </p:val>
                                        </p:tav>
                                        <p:tav tm="100000">
                                          <p:val>
                                            <p:strVal val="#ppt_x"/>
                                          </p:val>
                                        </p:tav>
                                      </p:tavLst>
                                    </p:anim>
                                    <p:anim calcmode="lin" valueType="num">
                                      <p:cBhvr>
                                        <p:cTn id="126" dur="3000" fill="hold"/>
                                        <p:tgtEl>
                                          <p:spTgt spid="22"/>
                                        </p:tgtEl>
                                        <p:attrNameLst>
                                          <p:attrName>ppt_y</p:attrName>
                                        </p:attrNameLst>
                                      </p:cBhvr>
                                      <p:tavLst>
                                        <p:tav tm="0">
                                          <p:val>
                                            <p:fltVal val="0.5"/>
                                          </p:val>
                                        </p:tav>
                                        <p:tav tm="100000">
                                          <p:val>
                                            <p:strVal val="#ppt_y"/>
                                          </p:val>
                                        </p:tav>
                                      </p:tavLst>
                                    </p:anim>
                                  </p:childTnLst>
                                </p:cTn>
                              </p:par>
                              <p:par>
                                <p:cTn id="127" presetID="23" presetClass="entr" presetSubtype="528"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p:cTn id="129" dur="3000" fill="hold"/>
                                        <p:tgtEl>
                                          <p:spTgt spid="23"/>
                                        </p:tgtEl>
                                        <p:attrNameLst>
                                          <p:attrName>ppt_w</p:attrName>
                                        </p:attrNameLst>
                                      </p:cBhvr>
                                      <p:tavLst>
                                        <p:tav tm="0">
                                          <p:val>
                                            <p:fltVal val="0"/>
                                          </p:val>
                                        </p:tav>
                                        <p:tav tm="100000">
                                          <p:val>
                                            <p:strVal val="#ppt_w"/>
                                          </p:val>
                                        </p:tav>
                                      </p:tavLst>
                                    </p:anim>
                                    <p:anim calcmode="lin" valueType="num">
                                      <p:cBhvr>
                                        <p:cTn id="130" dur="3000" fill="hold"/>
                                        <p:tgtEl>
                                          <p:spTgt spid="23"/>
                                        </p:tgtEl>
                                        <p:attrNameLst>
                                          <p:attrName>ppt_h</p:attrName>
                                        </p:attrNameLst>
                                      </p:cBhvr>
                                      <p:tavLst>
                                        <p:tav tm="0">
                                          <p:val>
                                            <p:fltVal val="0"/>
                                          </p:val>
                                        </p:tav>
                                        <p:tav tm="100000">
                                          <p:val>
                                            <p:strVal val="#ppt_h"/>
                                          </p:val>
                                        </p:tav>
                                      </p:tavLst>
                                    </p:anim>
                                    <p:anim calcmode="lin" valueType="num">
                                      <p:cBhvr>
                                        <p:cTn id="131" dur="3000" fill="hold"/>
                                        <p:tgtEl>
                                          <p:spTgt spid="23"/>
                                        </p:tgtEl>
                                        <p:attrNameLst>
                                          <p:attrName>ppt_x</p:attrName>
                                        </p:attrNameLst>
                                      </p:cBhvr>
                                      <p:tavLst>
                                        <p:tav tm="0">
                                          <p:val>
                                            <p:fltVal val="0.5"/>
                                          </p:val>
                                        </p:tav>
                                        <p:tav tm="100000">
                                          <p:val>
                                            <p:strVal val="#ppt_x"/>
                                          </p:val>
                                        </p:tav>
                                      </p:tavLst>
                                    </p:anim>
                                    <p:anim calcmode="lin" valueType="num">
                                      <p:cBhvr>
                                        <p:cTn id="132" dur="3000" fill="hold"/>
                                        <p:tgtEl>
                                          <p:spTgt spid="23"/>
                                        </p:tgtEl>
                                        <p:attrNameLst>
                                          <p:attrName>ppt_y</p:attrName>
                                        </p:attrNameLst>
                                      </p:cBhvr>
                                      <p:tavLst>
                                        <p:tav tm="0">
                                          <p:val>
                                            <p:fltVal val="0.5"/>
                                          </p:val>
                                        </p:tav>
                                        <p:tav tm="100000">
                                          <p:val>
                                            <p:strVal val="#ppt_y"/>
                                          </p:val>
                                        </p:tav>
                                      </p:tavLst>
                                    </p:anim>
                                  </p:childTnLst>
                                </p:cTn>
                              </p:par>
                              <p:par>
                                <p:cTn id="133" presetID="23" presetClass="entr" presetSubtype="528" fill="hold" grpId="0" nodeType="withEffect">
                                  <p:stCondLst>
                                    <p:cond delay="0"/>
                                  </p:stCondLst>
                                  <p:childTnLst>
                                    <p:set>
                                      <p:cBhvr>
                                        <p:cTn id="134" dur="1" fill="hold">
                                          <p:stCondLst>
                                            <p:cond delay="0"/>
                                          </p:stCondLst>
                                        </p:cTn>
                                        <p:tgtEl>
                                          <p:spTgt spid="24"/>
                                        </p:tgtEl>
                                        <p:attrNameLst>
                                          <p:attrName>style.visibility</p:attrName>
                                        </p:attrNameLst>
                                      </p:cBhvr>
                                      <p:to>
                                        <p:strVal val="visible"/>
                                      </p:to>
                                    </p:set>
                                    <p:anim calcmode="lin" valueType="num">
                                      <p:cBhvr>
                                        <p:cTn id="135" dur="3000" fill="hold"/>
                                        <p:tgtEl>
                                          <p:spTgt spid="24"/>
                                        </p:tgtEl>
                                        <p:attrNameLst>
                                          <p:attrName>ppt_w</p:attrName>
                                        </p:attrNameLst>
                                      </p:cBhvr>
                                      <p:tavLst>
                                        <p:tav tm="0">
                                          <p:val>
                                            <p:fltVal val="0"/>
                                          </p:val>
                                        </p:tav>
                                        <p:tav tm="100000">
                                          <p:val>
                                            <p:strVal val="#ppt_w"/>
                                          </p:val>
                                        </p:tav>
                                      </p:tavLst>
                                    </p:anim>
                                    <p:anim calcmode="lin" valueType="num">
                                      <p:cBhvr>
                                        <p:cTn id="136" dur="3000" fill="hold"/>
                                        <p:tgtEl>
                                          <p:spTgt spid="24"/>
                                        </p:tgtEl>
                                        <p:attrNameLst>
                                          <p:attrName>ppt_h</p:attrName>
                                        </p:attrNameLst>
                                      </p:cBhvr>
                                      <p:tavLst>
                                        <p:tav tm="0">
                                          <p:val>
                                            <p:fltVal val="0"/>
                                          </p:val>
                                        </p:tav>
                                        <p:tav tm="100000">
                                          <p:val>
                                            <p:strVal val="#ppt_h"/>
                                          </p:val>
                                        </p:tav>
                                      </p:tavLst>
                                    </p:anim>
                                    <p:anim calcmode="lin" valueType="num">
                                      <p:cBhvr>
                                        <p:cTn id="137" dur="3000" fill="hold"/>
                                        <p:tgtEl>
                                          <p:spTgt spid="24"/>
                                        </p:tgtEl>
                                        <p:attrNameLst>
                                          <p:attrName>ppt_x</p:attrName>
                                        </p:attrNameLst>
                                      </p:cBhvr>
                                      <p:tavLst>
                                        <p:tav tm="0">
                                          <p:val>
                                            <p:fltVal val="0.5"/>
                                          </p:val>
                                        </p:tav>
                                        <p:tav tm="100000">
                                          <p:val>
                                            <p:strVal val="#ppt_x"/>
                                          </p:val>
                                        </p:tav>
                                      </p:tavLst>
                                    </p:anim>
                                    <p:anim calcmode="lin" valueType="num">
                                      <p:cBhvr>
                                        <p:cTn id="138" dur="3000" fill="hold"/>
                                        <p:tgtEl>
                                          <p:spTgt spid="24"/>
                                        </p:tgtEl>
                                        <p:attrNameLst>
                                          <p:attrName>ppt_y</p:attrName>
                                        </p:attrNameLst>
                                      </p:cBhvr>
                                      <p:tavLst>
                                        <p:tav tm="0">
                                          <p:val>
                                            <p:fltVal val="0.5"/>
                                          </p:val>
                                        </p:tav>
                                        <p:tav tm="100000">
                                          <p:val>
                                            <p:strVal val="#ppt_y"/>
                                          </p:val>
                                        </p:tav>
                                      </p:tavLst>
                                    </p:anim>
                                  </p:childTnLst>
                                </p:cTn>
                              </p:par>
                              <p:par>
                                <p:cTn id="139" presetID="23" presetClass="entr" presetSubtype="528"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p:cTn id="141" dur="3000" fill="hold"/>
                                        <p:tgtEl>
                                          <p:spTgt spid="25"/>
                                        </p:tgtEl>
                                        <p:attrNameLst>
                                          <p:attrName>ppt_w</p:attrName>
                                        </p:attrNameLst>
                                      </p:cBhvr>
                                      <p:tavLst>
                                        <p:tav tm="0">
                                          <p:val>
                                            <p:fltVal val="0"/>
                                          </p:val>
                                        </p:tav>
                                        <p:tav tm="100000">
                                          <p:val>
                                            <p:strVal val="#ppt_w"/>
                                          </p:val>
                                        </p:tav>
                                      </p:tavLst>
                                    </p:anim>
                                    <p:anim calcmode="lin" valueType="num">
                                      <p:cBhvr>
                                        <p:cTn id="142" dur="3000" fill="hold"/>
                                        <p:tgtEl>
                                          <p:spTgt spid="25"/>
                                        </p:tgtEl>
                                        <p:attrNameLst>
                                          <p:attrName>ppt_h</p:attrName>
                                        </p:attrNameLst>
                                      </p:cBhvr>
                                      <p:tavLst>
                                        <p:tav tm="0">
                                          <p:val>
                                            <p:fltVal val="0"/>
                                          </p:val>
                                        </p:tav>
                                        <p:tav tm="100000">
                                          <p:val>
                                            <p:strVal val="#ppt_h"/>
                                          </p:val>
                                        </p:tav>
                                      </p:tavLst>
                                    </p:anim>
                                    <p:anim calcmode="lin" valueType="num">
                                      <p:cBhvr>
                                        <p:cTn id="143" dur="3000" fill="hold"/>
                                        <p:tgtEl>
                                          <p:spTgt spid="25"/>
                                        </p:tgtEl>
                                        <p:attrNameLst>
                                          <p:attrName>ppt_x</p:attrName>
                                        </p:attrNameLst>
                                      </p:cBhvr>
                                      <p:tavLst>
                                        <p:tav tm="0">
                                          <p:val>
                                            <p:fltVal val="0.5"/>
                                          </p:val>
                                        </p:tav>
                                        <p:tav tm="100000">
                                          <p:val>
                                            <p:strVal val="#ppt_x"/>
                                          </p:val>
                                        </p:tav>
                                      </p:tavLst>
                                    </p:anim>
                                    <p:anim calcmode="lin" valueType="num">
                                      <p:cBhvr>
                                        <p:cTn id="144" dur="3000" fill="hold"/>
                                        <p:tgtEl>
                                          <p:spTgt spid="25"/>
                                        </p:tgtEl>
                                        <p:attrNameLst>
                                          <p:attrName>ppt_y</p:attrName>
                                        </p:attrNameLst>
                                      </p:cBhvr>
                                      <p:tavLst>
                                        <p:tav tm="0">
                                          <p:val>
                                            <p:fltVal val="0.5"/>
                                          </p:val>
                                        </p:tav>
                                        <p:tav tm="100000">
                                          <p:val>
                                            <p:strVal val="#ppt_y"/>
                                          </p:val>
                                        </p:tav>
                                      </p:tavLst>
                                    </p:anim>
                                  </p:childTnLst>
                                </p:cTn>
                              </p:par>
                              <p:par>
                                <p:cTn id="145" presetID="23" presetClass="entr" presetSubtype="528"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3000" fill="hold"/>
                                        <p:tgtEl>
                                          <p:spTgt spid="26"/>
                                        </p:tgtEl>
                                        <p:attrNameLst>
                                          <p:attrName>ppt_w</p:attrName>
                                        </p:attrNameLst>
                                      </p:cBhvr>
                                      <p:tavLst>
                                        <p:tav tm="0">
                                          <p:val>
                                            <p:fltVal val="0"/>
                                          </p:val>
                                        </p:tav>
                                        <p:tav tm="100000">
                                          <p:val>
                                            <p:strVal val="#ppt_w"/>
                                          </p:val>
                                        </p:tav>
                                      </p:tavLst>
                                    </p:anim>
                                    <p:anim calcmode="lin" valueType="num">
                                      <p:cBhvr>
                                        <p:cTn id="148" dur="3000" fill="hold"/>
                                        <p:tgtEl>
                                          <p:spTgt spid="26"/>
                                        </p:tgtEl>
                                        <p:attrNameLst>
                                          <p:attrName>ppt_h</p:attrName>
                                        </p:attrNameLst>
                                      </p:cBhvr>
                                      <p:tavLst>
                                        <p:tav tm="0">
                                          <p:val>
                                            <p:fltVal val="0"/>
                                          </p:val>
                                        </p:tav>
                                        <p:tav tm="100000">
                                          <p:val>
                                            <p:strVal val="#ppt_h"/>
                                          </p:val>
                                        </p:tav>
                                      </p:tavLst>
                                    </p:anim>
                                    <p:anim calcmode="lin" valueType="num">
                                      <p:cBhvr>
                                        <p:cTn id="149" dur="3000" fill="hold"/>
                                        <p:tgtEl>
                                          <p:spTgt spid="26"/>
                                        </p:tgtEl>
                                        <p:attrNameLst>
                                          <p:attrName>ppt_x</p:attrName>
                                        </p:attrNameLst>
                                      </p:cBhvr>
                                      <p:tavLst>
                                        <p:tav tm="0">
                                          <p:val>
                                            <p:fltVal val="0.5"/>
                                          </p:val>
                                        </p:tav>
                                        <p:tav tm="100000">
                                          <p:val>
                                            <p:strVal val="#ppt_x"/>
                                          </p:val>
                                        </p:tav>
                                      </p:tavLst>
                                    </p:anim>
                                    <p:anim calcmode="lin" valueType="num">
                                      <p:cBhvr>
                                        <p:cTn id="150" dur="3000" fill="hold"/>
                                        <p:tgtEl>
                                          <p:spTgt spid="26"/>
                                        </p:tgtEl>
                                        <p:attrNameLst>
                                          <p:attrName>ppt_y</p:attrName>
                                        </p:attrNameLst>
                                      </p:cBhvr>
                                      <p:tavLst>
                                        <p:tav tm="0">
                                          <p:val>
                                            <p:fltVal val="0.5"/>
                                          </p:val>
                                        </p:tav>
                                        <p:tav tm="100000">
                                          <p:val>
                                            <p:strVal val="#ppt_y"/>
                                          </p:val>
                                        </p:tav>
                                      </p:tavLst>
                                    </p:anim>
                                  </p:childTnLst>
                                </p:cTn>
                              </p:par>
                              <p:par>
                                <p:cTn id="151" presetID="23" presetClass="entr" presetSubtype="528" fill="hold" grpId="0" nodeType="withEffect">
                                  <p:stCondLst>
                                    <p:cond delay="0"/>
                                  </p:stCondLst>
                                  <p:childTnLst>
                                    <p:set>
                                      <p:cBhvr>
                                        <p:cTn id="152" dur="1" fill="hold">
                                          <p:stCondLst>
                                            <p:cond delay="0"/>
                                          </p:stCondLst>
                                        </p:cTn>
                                        <p:tgtEl>
                                          <p:spTgt spid="27"/>
                                        </p:tgtEl>
                                        <p:attrNameLst>
                                          <p:attrName>style.visibility</p:attrName>
                                        </p:attrNameLst>
                                      </p:cBhvr>
                                      <p:to>
                                        <p:strVal val="visible"/>
                                      </p:to>
                                    </p:set>
                                    <p:anim calcmode="lin" valueType="num">
                                      <p:cBhvr>
                                        <p:cTn id="153" dur="3000" fill="hold"/>
                                        <p:tgtEl>
                                          <p:spTgt spid="27"/>
                                        </p:tgtEl>
                                        <p:attrNameLst>
                                          <p:attrName>ppt_w</p:attrName>
                                        </p:attrNameLst>
                                      </p:cBhvr>
                                      <p:tavLst>
                                        <p:tav tm="0">
                                          <p:val>
                                            <p:fltVal val="0"/>
                                          </p:val>
                                        </p:tav>
                                        <p:tav tm="100000">
                                          <p:val>
                                            <p:strVal val="#ppt_w"/>
                                          </p:val>
                                        </p:tav>
                                      </p:tavLst>
                                    </p:anim>
                                    <p:anim calcmode="lin" valueType="num">
                                      <p:cBhvr>
                                        <p:cTn id="154" dur="3000" fill="hold"/>
                                        <p:tgtEl>
                                          <p:spTgt spid="27"/>
                                        </p:tgtEl>
                                        <p:attrNameLst>
                                          <p:attrName>ppt_h</p:attrName>
                                        </p:attrNameLst>
                                      </p:cBhvr>
                                      <p:tavLst>
                                        <p:tav tm="0">
                                          <p:val>
                                            <p:fltVal val="0"/>
                                          </p:val>
                                        </p:tav>
                                        <p:tav tm="100000">
                                          <p:val>
                                            <p:strVal val="#ppt_h"/>
                                          </p:val>
                                        </p:tav>
                                      </p:tavLst>
                                    </p:anim>
                                    <p:anim calcmode="lin" valueType="num">
                                      <p:cBhvr>
                                        <p:cTn id="155" dur="3000" fill="hold"/>
                                        <p:tgtEl>
                                          <p:spTgt spid="27"/>
                                        </p:tgtEl>
                                        <p:attrNameLst>
                                          <p:attrName>ppt_x</p:attrName>
                                        </p:attrNameLst>
                                      </p:cBhvr>
                                      <p:tavLst>
                                        <p:tav tm="0">
                                          <p:val>
                                            <p:fltVal val="0.5"/>
                                          </p:val>
                                        </p:tav>
                                        <p:tav tm="100000">
                                          <p:val>
                                            <p:strVal val="#ppt_x"/>
                                          </p:val>
                                        </p:tav>
                                      </p:tavLst>
                                    </p:anim>
                                    <p:anim calcmode="lin" valueType="num">
                                      <p:cBhvr>
                                        <p:cTn id="156" dur="3000" fill="hold"/>
                                        <p:tgtEl>
                                          <p:spTgt spid="27"/>
                                        </p:tgtEl>
                                        <p:attrNameLst>
                                          <p:attrName>ppt_y</p:attrName>
                                        </p:attrNameLst>
                                      </p:cBhvr>
                                      <p:tavLst>
                                        <p:tav tm="0">
                                          <p:val>
                                            <p:fltVal val="0.5"/>
                                          </p:val>
                                        </p:tav>
                                        <p:tav tm="100000">
                                          <p:val>
                                            <p:strVal val="#ppt_y"/>
                                          </p:val>
                                        </p:tav>
                                      </p:tavLst>
                                    </p:anim>
                                  </p:childTnLst>
                                </p:cTn>
                              </p:par>
                              <p:par>
                                <p:cTn id="157" presetID="23" presetClass="entr" presetSubtype="528" fill="hold" grpId="0" nodeType="withEffect">
                                  <p:stCondLst>
                                    <p:cond delay="0"/>
                                  </p:stCondLst>
                                  <p:childTnLst>
                                    <p:set>
                                      <p:cBhvr>
                                        <p:cTn id="158" dur="1" fill="hold">
                                          <p:stCondLst>
                                            <p:cond delay="0"/>
                                          </p:stCondLst>
                                        </p:cTn>
                                        <p:tgtEl>
                                          <p:spTgt spid="28"/>
                                        </p:tgtEl>
                                        <p:attrNameLst>
                                          <p:attrName>style.visibility</p:attrName>
                                        </p:attrNameLst>
                                      </p:cBhvr>
                                      <p:to>
                                        <p:strVal val="visible"/>
                                      </p:to>
                                    </p:set>
                                    <p:anim calcmode="lin" valueType="num">
                                      <p:cBhvr>
                                        <p:cTn id="159" dur="3000" fill="hold"/>
                                        <p:tgtEl>
                                          <p:spTgt spid="28"/>
                                        </p:tgtEl>
                                        <p:attrNameLst>
                                          <p:attrName>ppt_w</p:attrName>
                                        </p:attrNameLst>
                                      </p:cBhvr>
                                      <p:tavLst>
                                        <p:tav tm="0">
                                          <p:val>
                                            <p:fltVal val="0"/>
                                          </p:val>
                                        </p:tav>
                                        <p:tav tm="100000">
                                          <p:val>
                                            <p:strVal val="#ppt_w"/>
                                          </p:val>
                                        </p:tav>
                                      </p:tavLst>
                                    </p:anim>
                                    <p:anim calcmode="lin" valueType="num">
                                      <p:cBhvr>
                                        <p:cTn id="160" dur="3000" fill="hold"/>
                                        <p:tgtEl>
                                          <p:spTgt spid="28"/>
                                        </p:tgtEl>
                                        <p:attrNameLst>
                                          <p:attrName>ppt_h</p:attrName>
                                        </p:attrNameLst>
                                      </p:cBhvr>
                                      <p:tavLst>
                                        <p:tav tm="0">
                                          <p:val>
                                            <p:fltVal val="0"/>
                                          </p:val>
                                        </p:tav>
                                        <p:tav tm="100000">
                                          <p:val>
                                            <p:strVal val="#ppt_h"/>
                                          </p:val>
                                        </p:tav>
                                      </p:tavLst>
                                    </p:anim>
                                    <p:anim calcmode="lin" valueType="num">
                                      <p:cBhvr>
                                        <p:cTn id="161" dur="3000" fill="hold"/>
                                        <p:tgtEl>
                                          <p:spTgt spid="28"/>
                                        </p:tgtEl>
                                        <p:attrNameLst>
                                          <p:attrName>ppt_x</p:attrName>
                                        </p:attrNameLst>
                                      </p:cBhvr>
                                      <p:tavLst>
                                        <p:tav tm="0">
                                          <p:val>
                                            <p:fltVal val="0.5"/>
                                          </p:val>
                                        </p:tav>
                                        <p:tav tm="100000">
                                          <p:val>
                                            <p:strVal val="#ppt_x"/>
                                          </p:val>
                                        </p:tav>
                                      </p:tavLst>
                                    </p:anim>
                                    <p:anim calcmode="lin" valueType="num">
                                      <p:cBhvr>
                                        <p:cTn id="162" dur="3000" fill="hold"/>
                                        <p:tgtEl>
                                          <p:spTgt spid="28"/>
                                        </p:tgtEl>
                                        <p:attrNameLst>
                                          <p:attrName>ppt_y</p:attrName>
                                        </p:attrNameLst>
                                      </p:cBhvr>
                                      <p:tavLst>
                                        <p:tav tm="0">
                                          <p:val>
                                            <p:fltVal val="0.5"/>
                                          </p:val>
                                        </p:tav>
                                        <p:tav tm="100000">
                                          <p:val>
                                            <p:strVal val="#ppt_y"/>
                                          </p:val>
                                        </p:tav>
                                      </p:tavLst>
                                    </p:anim>
                                  </p:childTnLst>
                                </p:cTn>
                              </p:par>
                              <p:par>
                                <p:cTn id="163" presetID="23" presetClass="entr" presetSubtype="528" fill="hold" grpId="0" nodeType="withEffect">
                                  <p:stCondLst>
                                    <p:cond delay="0"/>
                                  </p:stCondLst>
                                  <p:childTnLst>
                                    <p:set>
                                      <p:cBhvr>
                                        <p:cTn id="164" dur="1" fill="hold">
                                          <p:stCondLst>
                                            <p:cond delay="0"/>
                                          </p:stCondLst>
                                        </p:cTn>
                                        <p:tgtEl>
                                          <p:spTgt spid="29"/>
                                        </p:tgtEl>
                                        <p:attrNameLst>
                                          <p:attrName>style.visibility</p:attrName>
                                        </p:attrNameLst>
                                      </p:cBhvr>
                                      <p:to>
                                        <p:strVal val="visible"/>
                                      </p:to>
                                    </p:set>
                                    <p:anim calcmode="lin" valueType="num">
                                      <p:cBhvr>
                                        <p:cTn id="165" dur="3000" fill="hold"/>
                                        <p:tgtEl>
                                          <p:spTgt spid="29"/>
                                        </p:tgtEl>
                                        <p:attrNameLst>
                                          <p:attrName>ppt_w</p:attrName>
                                        </p:attrNameLst>
                                      </p:cBhvr>
                                      <p:tavLst>
                                        <p:tav tm="0">
                                          <p:val>
                                            <p:fltVal val="0"/>
                                          </p:val>
                                        </p:tav>
                                        <p:tav tm="100000">
                                          <p:val>
                                            <p:strVal val="#ppt_w"/>
                                          </p:val>
                                        </p:tav>
                                      </p:tavLst>
                                    </p:anim>
                                    <p:anim calcmode="lin" valueType="num">
                                      <p:cBhvr>
                                        <p:cTn id="166" dur="3000" fill="hold"/>
                                        <p:tgtEl>
                                          <p:spTgt spid="29"/>
                                        </p:tgtEl>
                                        <p:attrNameLst>
                                          <p:attrName>ppt_h</p:attrName>
                                        </p:attrNameLst>
                                      </p:cBhvr>
                                      <p:tavLst>
                                        <p:tav tm="0">
                                          <p:val>
                                            <p:fltVal val="0"/>
                                          </p:val>
                                        </p:tav>
                                        <p:tav tm="100000">
                                          <p:val>
                                            <p:strVal val="#ppt_h"/>
                                          </p:val>
                                        </p:tav>
                                      </p:tavLst>
                                    </p:anim>
                                    <p:anim calcmode="lin" valueType="num">
                                      <p:cBhvr>
                                        <p:cTn id="167" dur="3000" fill="hold"/>
                                        <p:tgtEl>
                                          <p:spTgt spid="29"/>
                                        </p:tgtEl>
                                        <p:attrNameLst>
                                          <p:attrName>ppt_x</p:attrName>
                                        </p:attrNameLst>
                                      </p:cBhvr>
                                      <p:tavLst>
                                        <p:tav tm="0">
                                          <p:val>
                                            <p:fltVal val="0.5"/>
                                          </p:val>
                                        </p:tav>
                                        <p:tav tm="100000">
                                          <p:val>
                                            <p:strVal val="#ppt_x"/>
                                          </p:val>
                                        </p:tav>
                                      </p:tavLst>
                                    </p:anim>
                                    <p:anim calcmode="lin" valueType="num">
                                      <p:cBhvr>
                                        <p:cTn id="168" dur="3000" fill="hold"/>
                                        <p:tgtEl>
                                          <p:spTgt spid="29"/>
                                        </p:tgtEl>
                                        <p:attrNameLst>
                                          <p:attrName>ppt_y</p:attrName>
                                        </p:attrNameLst>
                                      </p:cBhvr>
                                      <p:tavLst>
                                        <p:tav tm="0">
                                          <p:val>
                                            <p:fltVal val="0.5"/>
                                          </p:val>
                                        </p:tav>
                                        <p:tav tm="100000">
                                          <p:val>
                                            <p:strVal val="#ppt_y"/>
                                          </p:val>
                                        </p:tav>
                                      </p:tavLst>
                                    </p:anim>
                                  </p:childTnLst>
                                </p:cTn>
                              </p:par>
                              <p:par>
                                <p:cTn id="169" presetID="23" presetClass="entr" presetSubtype="528" fill="hold" grpId="0" nodeType="withEffect">
                                  <p:stCondLst>
                                    <p:cond delay="0"/>
                                  </p:stCondLst>
                                  <p:childTnLst>
                                    <p:set>
                                      <p:cBhvr>
                                        <p:cTn id="170" dur="1" fill="hold">
                                          <p:stCondLst>
                                            <p:cond delay="0"/>
                                          </p:stCondLst>
                                        </p:cTn>
                                        <p:tgtEl>
                                          <p:spTgt spid="30"/>
                                        </p:tgtEl>
                                        <p:attrNameLst>
                                          <p:attrName>style.visibility</p:attrName>
                                        </p:attrNameLst>
                                      </p:cBhvr>
                                      <p:to>
                                        <p:strVal val="visible"/>
                                      </p:to>
                                    </p:set>
                                    <p:anim calcmode="lin" valueType="num">
                                      <p:cBhvr>
                                        <p:cTn id="171" dur="3000" fill="hold"/>
                                        <p:tgtEl>
                                          <p:spTgt spid="30"/>
                                        </p:tgtEl>
                                        <p:attrNameLst>
                                          <p:attrName>ppt_w</p:attrName>
                                        </p:attrNameLst>
                                      </p:cBhvr>
                                      <p:tavLst>
                                        <p:tav tm="0">
                                          <p:val>
                                            <p:fltVal val="0"/>
                                          </p:val>
                                        </p:tav>
                                        <p:tav tm="100000">
                                          <p:val>
                                            <p:strVal val="#ppt_w"/>
                                          </p:val>
                                        </p:tav>
                                      </p:tavLst>
                                    </p:anim>
                                    <p:anim calcmode="lin" valueType="num">
                                      <p:cBhvr>
                                        <p:cTn id="172" dur="3000" fill="hold"/>
                                        <p:tgtEl>
                                          <p:spTgt spid="30"/>
                                        </p:tgtEl>
                                        <p:attrNameLst>
                                          <p:attrName>ppt_h</p:attrName>
                                        </p:attrNameLst>
                                      </p:cBhvr>
                                      <p:tavLst>
                                        <p:tav tm="0">
                                          <p:val>
                                            <p:fltVal val="0"/>
                                          </p:val>
                                        </p:tav>
                                        <p:tav tm="100000">
                                          <p:val>
                                            <p:strVal val="#ppt_h"/>
                                          </p:val>
                                        </p:tav>
                                      </p:tavLst>
                                    </p:anim>
                                    <p:anim calcmode="lin" valueType="num">
                                      <p:cBhvr>
                                        <p:cTn id="173" dur="3000" fill="hold"/>
                                        <p:tgtEl>
                                          <p:spTgt spid="30"/>
                                        </p:tgtEl>
                                        <p:attrNameLst>
                                          <p:attrName>ppt_x</p:attrName>
                                        </p:attrNameLst>
                                      </p:cBhvr>
                                      <p:tavLst>
                                        <p:tav tm="0">
                                          <p:val>
                                            <p:fltVal val="0.5"/>
                                          </p:val>
                                        </p:tav>
                                        <p:tav tm="100000">
                                          <p:val>
                                            <p:strVal val="#ppt_x"/>
                                          </p:val>
                                        </p:tav>
                                      </p:tavLst>
                                    </p:anim>
                                    <p:anim calcmode="lin" valueType="num">
                                      <p:cBhvr>
                                        <p:cTn id="174" dur="3000" fill="hold"/>
                                        <p:tgtEl>
                                          <p:spTgt spid="30"/>
                                        </p:tgtEl>
                                        <p:attrNameLst>
                                          <p:attrName>ppt_y</p:attrName>
                                        </p:attrNameLst>
                                      </p:cBhvr>
                                      <p:tavLst>
                                        <p:tav tm="0">
                                          <p:val>
                                            <p:fltVal val="0.5"/>
                                          </p:val>
                                        </p:tav>
                                        <p:tav tm="100000">
                                          <p:val>
                                            <p:strVal val="#ppt_y"/>
                                          </p:val>
                                        </p:tav>
                                      </p:tavLst>
                                    </p:anim>
                                  </p:childTnLst>
                                </p:cTn>
                              </p:par>
                              <p:par>
                                <p:cTn id="175" presetID="23" presetClass="entr" presetSubtype="528" fill="hold" grpId="0" nodeType="withEffect">
                                  <p:stCondLst>
                                    <p:cond delay="0"/>
                                  </p:stCondLst>
                                  <p:childTnLst>
                                    <p:set>
                                      <p:cBhvr>
                                        <p:cTn id="176" dur="1" fill="hold">
                                          <p:stCondLst>
                                            <p:cond delay="0"/>
                                          </p:stCondLst>
                                        </p:cTn>
                                        <p:tgtEl>
                                          <p:spTgt spid="31"/>
                                        </p:tgtEl>
                                        <p:attrNameLst>
                                          <p:attrName>style.visibility</p:attrName>
                                        </p:attrNameLst>
                                      </p:cBhvr>
                                      <p:to>
                                        <p:strVal val="visible"/>
                                      </p:to>
                                    </p:set>
                                    <p:anim calcmode="lin" valueType="num">
                                      <p:cBhvr>
                                        <p:cTn id="177" dur="3000" fill="hold"/>
                                        <p:tgtEl>
                                          <p:spTgt spid="31"/>
                                        </p:tgtEl>
                                        <p:attrNameLst>
                                          <p:attrName>ppt_w</p:attrName>
                                        </p:attrNameLst>
                                      </p:cBhvr>
                                      <p:tavLst>
                                        <p:tav tm="0">
                                          <p:val>
                                            <p:fltVal val="0"/>
                                          </p:val>
                                        </p:tav>
                                        <p:tav tm="100000">
                                          <p:val>
                                            <p:strVal val="#ppt_w"/>
                                          </p:val>
                                        </p:tav>
                                      </p:tavLst>
                                    </p:anim>
                                    <p:anim calcmode="lin" valueType="num">
                                      <p:cBhvr>
                                        <p:cTn id="178" dur="3000" fill="hold"/>
                                        <p:tgtEl>
                                          <p:spTgt spid="31"/>
                                        </p:tgtEl>
                                        <p:attrNameLst>
                                          <p:attrName>ppt_h</p:attrName>
                                        </p:attrNameLst>
                                      </p:cBhvr>
                                      <p:tavLst>
                                        <p:tav tm="0">
                                          <p:val>
                                            <p:fltVal val="0"/>
                                          </p:val>
                                        </p:tav>
                                        <p:tav tm="100000">
                                          <p:val>
                                            <p:strVal val="#ppt_h"/>
                                          </p:val>
                                        </p:tav>
                                      </p:tavLst>
                                    </p:anim>
                                    <p:anim calcmode="lin" valueType="num">
                                      <p:cBhvr>
                                        <p:cTn id="179" dur="3000" fill="hold"/>
                                        <p:tgtEl>
                                          <p:spTgt spid="31"/>
                                        </p:tgtEl>
                                        <p:attrNameLst>
                                          <p:attrName>ppt_x</p:attrName>
                                        </p:attrNameLst>
                                      </p:cBhvr>
                                      <p:tavLst>
                                        <p:tav tm="0">
                                          <p:val>
                                            <p:fltVal val="0.5"/>
                                          </p:val>
                                        </p:tav>
                                        <p:tav tm="100000">
                                          <p:val>
                                            <p:strVal val="#ppt_x"/>
                                          </p:val>
                                        </p:tav>
                                      </p:tavLst>
                                    </p:anim>
                                    <p:anim calcmode="lin" valueType="num">
                                      <p:cBhvr>
                                        <p:cTn id="180" dur="3000" fill="hold"/>
                                        <p:tgtEl>
                                          <p:spTgt spid="31"/>
                                        </p:tgtEl>
                                        <p:attrNameLst>
                                          <p:attrName>ppt_y</p:attrName>
                                        </p:attrNameLst>
                                      </p:cBhvr>
                                      <p:tavLst>
                                        <p:tav tm="0">
                                          <p:val>
                                            <p:fltVal val="0.5"/>
                                          </p:val>
                                        </p:tav>
                                        <p:tav tm="100000">
                                          <p:val>
                                            <p:strVal val="#ppt_y"/>
                                          </p:val>
                                        </p:tav>
                                      </p:tavLst>
                                    </p:anim>
                                  </p:childTnLst>
                                </p:cTn>
                              </p:par>
                              <p:par>
                                <p:cTn id="181" presetID="23" presetClass="entr" presetSubtype="528" fill="hold" grpId="0" nodeType="withEffect">
                                  <p:stCondLst>
                                    <p:cond delay="0"/>
                                  </p:stCondLst>
                                  <p:childTnLst>
                                    <p:set>
                                      <p:cBhvr>
                                        <p:cTn id="182" dur="1" fill="hold">
                                          <p:stCondLst>
                                            <p:cond delay="0"/>
                                          </p:stCondLst>
                                        </p:cTn>
                                        <p:tgtEl>
                                          <p:spTgt spid="32"/>
                                        </p:tgtEl>
                                        <p:attrNameLst>
                                          <p:attrName>style.visibility</p:attrName>
                                        </p:attrNameLst>
                                      </p:cBhvr>
                                      <p:to>
                                        <p:strVal val="visible"/>
                                      </p:to>
                                    </p:set>
                                    <p:anim calcmode="lin" valueType="num">
                                      <p:cBhvr>
                                        <p:cTn id="183" dur="3000" fill="hold"/>
                                        <p:tgtEl>
                                          <p:spTgt spid="32"/>
                                        </p:tgtEl>
                                        <p:attrNameLst>
                                          <p:attrName>ppt_w</p:attrName>
                                        </p:attrNameLst>
                                      </p:cBhvr>
                                      <p:tavLst>
                                        <p:tav tm="0">
                                          <p:val>
                                            <p:fltVal val="0"/>
                                          </p:val>
                                        </p:tav>
                                        <p:tav tm="100000">
                                          <p:val>
                                            <p:strVal val="#ppt_w"/>
                                          </p:val>
                                        </p:tav>
                                      </p:tavLst>
                                    </p:anim>
                                    <p:anim calcmode="lin" valueType="num">
                                      <p:cBhvr>
                                        <p:cTn id="184" dur="3000" fill="hold"/>
                                        <p:tgtEl>
                                          <p:spTgt spid="32"/>
                                        </p:tgtEl>
                                        <p:attrNameLst>
                                          <p:attrName>ppt_h</p:attrName>
                                        </p:attrNameLst>
                                      </p:cBhvr>
                                      <p:tavLst>
                                        <p:tav tm="0">
                                          <p:val>
                                            <p:fltVal val="0"/>
                                          </p:val>
                                        </p:tav>
                                        <p:tav tm="100000">
                                          <p:val>
                                            <p:strVal val="#ppt_h"/>
                                          </p:val>
                                        </p:tav>
                                      </p:tavLst>
                                    </p:anim>
                                    <p:anim calcmode="lin" valueType="num">
                                      <p:cBhvr>
                                        <p:cTn id="185" dur="3000" fill="hold"/>
                                        <p:tgtEl>
                                          <p:spTgt spid="32"/>
                                        </p:tgtEl>
                                        <p:attrNameLst>
                                          <p:attrName>ppt_x</p:attrName>
                                        </p:attrNameLst>
                                      </p:cBhvr>
                                      <p:tavLst>
                                        <p:tav tm="0">
                                          <p:val>
                                            <p:fltVal val="0.5"/>
                                          </p:val>
                                        </p:tav>
                                        <p:tav tm="100000">
                                          <p:val>
                                            <p:strVal val="#ppt_x"/>
                                          </p:val>
                                        </p:tav>
                                      </p:tavLst>
                                    </p:anim>
                                    <p:anim calcmode="lin" valueType="num">
                                      <p:cBhvr>
                                        <p:cTn id="186" dur="3000" fill="hold"/>
                                        <p:tgtEl>
                                          <p:spTgt spid="32"/>
                                        </p:tgtEl>
                                        <p:attrNameLst>
                                          <p:attrName>ppt_y</p:attrName>
                                        </p:attrNameLst>
                                      </p:cBhvr>
                                      <p:tavLst>
                                        <p:tav tm="0">
                                          <p:val>
                                            <p:fltVal val="0.5"/>
                                          </p:val>
                                        </p:tav>
                                        <p:tav tm="100000">
                                          <p:val>
                                            <p:strVal val="#ppt_y"/>
                                          </p:val>
                                        </p:tav>
                                      </p:tavLst>
                                    </p:anim>
                                  </p:childTnLst>
                                </p:cTn>
                              </p:par>
                              <p:par>
                                <p:cTn id="187" presetID="23" presetClass="entr" presetSubtype="528" fill="hold" grpId="0" nodeType="withEffect">
                                  <p:stCondLst>
                                    <p:cond delay="0"/>
                                  </p:stCondLst>
                                  <p:childTnLst>
                                    <p:set>
                                      <p:cBhvr>
                                        <p:cTn id="188" dur="1" fill="hold">
                                          <p:stCondLst>
                                            <p:cond delay="0"/>
                                          </p:stCondLst>
                                        </p:cTn>
                                        <p:tgtEl>
                                          <p:spTgt spid="33"/>
                                        </p:tgtEl>
                                        <p:attrNameLst>
                                          <p:attrName>style.visibility</p:attrName>
                                        </p:attrNameLst>
                                      </p:cBhvr>
                                      <p:to>
                                        <p:strVal val="visible"/>
                                      </p:to>
                                    </p:set>
                                    <p:anim calcmode="lin" valueType="num">
                                      <p:cBhvr>
                                        <p:cTn id="189" dur="3000" fill="hold"/>
                                        <p:tgtEl>
                                          <p:spTgt spid="33"/>
                                        </p:tgtEl>
                                        <p:attrNameLst>
                                          <p:attrName>ppt_w</p:attrName>
                                        </p:attrNameLst>
                                      </p:cBhvr>
                                      <p:tavLst>
                                        <p:tav tm="0">
                                          <p:val>
                                            <p:fltVal val="0"/>
                                          </p:val>
                                        </p:tav>
                                        <p:tav tm="100000">
                                          <p:val>
                                            <p:strVal val="#ppt_w"/>
                                          </p:val>
                                        </p:tav>
                                      </p:tavLst>
                                    </p:anim>
                                    <p:anim calcmode="lin" valueType="num">
                                      <p:cBhvr>
                                        <p:cTn id="190" dur="3000" fill="hold"/>
                                        <p:tgtEl>
                                          <p:spTgt spid="33"/>
                                        </p:tgtEl>
                                        <p:attrNameLst>
                                          <p:attrName>ppt_h</p:attrName>
                                        </p:attrNameLst>
                                      </p:cBhvr>
                                      <p:tavLst>
                                        <p:tav tm="0">
                                          <p:val>
                                            <p:fltVal val="0"/>
                                          </p:val>
                                        </p:tav>
                                        <p:tav tm="100000">
                                          <p:val>
                                            <p:strVal val="#ppt_h"/>
                                          </p:val>
                                        </p:tav>
                                      </p:tavLst>
                                    </p:anim>
                                    <p:anim calcmode="lin" valueType="num">
                                      <p:cBhvr>
                                        <p:cTn id="191" dur="3000" fill="hold"/>
                                        <p:tgtEl>
                                          <p:spTgt spid="33"/>
                                        </p:tgtEl>
                                        <p:attrNameLst>
                                          <p:attrName>ppt_x</p:attrName>
                                        </p:attrNameLst>
                                      </p:cBhvr>
                                      <p:tavLst>
                                        <p:tav tm="0">
                                          <p:val>
                                            <p:fltVal val="0.5"/>
                                          </p:val>
                                        </p:tav>
                                        <p:tav tm="100000">
                                          <p:val>
                                            <p:strVal val="#ppt_x"/>
                                          </p:val>
                                        </p:tav>
                                      </p:tavLst>
                                    </p:anim>
                                    <p:anim calcmode="lin" valueType="num">
                                      <p:cBhvr>
                                        <p:cTn id="192" dur="3000" fill="hold"/>
                                        <p:tgtEl>
                                          <p:spTgt spid="33"/>
                                        </p:tgtEl>
                                        <p:attrNameLst>
                                          <p:attrName>ppt_y</p:attrName>
                                        </p:attrNameLst>
                                      </p:cBhvr>
                                      <p:tavLst>
                                        <p:tav tm="0">
                                          <p:val>
                                            <p:fltVal val="0.5"/>
                                          </p:val>
                                        </p:tav>
                                        <p:tav tm="100000">
                                          <p:val>
                                            <p:strVal val="#ppt_y"/>
                                          </p:val>
                                        </p:tav>
                                      </p:tavLst>
                                    </p:anim>
                                  </p:childTnLst>
                                </p:cTn>
                              </p:par>
                              <p:par>
                                <p:cTn id="193" presetID="23" presetClass="entr" presetSubtype="528" fill="hold" grpId="0" nodeType="withEffect">
                                  <p:stCondLst>
                                    <p:cond delay="0"/>
                                  </p:stCondLst>
                                  <p:childTnLst>
                                    <p:set>
                                      <p:cBhvr>
                                        <p:cTn id="194" dur="1" fill="hold">
                                          <p:stCondLst>
                                            <p:cond delay="0"/>
                                          </p:stCondLst>
                                        </p:cTn>
                                        <p:tgtEl>
                                          <p:spTgt spid="34"/>
                                        </p:tgtEl>
                                        <p:attrNameLst>
                                          <p:attrName>style.visibility</p:attrName>
                                        </p:attrNameLst>
                                      </p:cBhvr>
                                      <p:to>
                                        <p:strVal val="visible"/>
                                      </p:to>
                                    </p:set>
                                    <p:anim calcmode="lin" valueType="num">
                                      <p:cBhvr>
                                        <p:cTn id="195" dur="3000" fill="hold"/>
                                        <p:tgtEl>
                                          <p:spTgt spid="34"/>
                                        </p:tgtEl>
                                        <p:attrNameLst>
                                          <p:attrName>ppt_w</p:attrName>
                                        </p:attrNameLst>
                                      </p:cBhvr>
                                      <p:tavLst>
                                        <p:tav tm="0">
                                          <p:val>
                                            <p:fltVal val="0"/>
                                          </p:val>
                                        </p:tav>
                                        <p:tav tm="100000">
                                          <p:val>
                                            <p:strVal val="#ppt_w"/>
                                          </p:val>
                                        </p:tav>
                                      </p:tavLst>
                                    </p:anim>
                                    <p:anim calcmode="lin" valueType="num">
                                      <p:cBhvr>
                                        <p:cTn id="196" dur="3000" fill="hold"/>
                                        <p:tgtEl>
                                          <p:spTgt spid="34"/>
                                        </p:tgtEl>
                                        <p:attrNameLst>
                                          <p:attrName>ppt_h</p:attrName>
                                        </p:attrNameLst>
                                      </p:cBhvr>
                                      <p:tavLst>
                                        <p:tav tm="0">
                                          <p:val>
                                            <p:fltVal val="0"/>
                                          </p:val>
                                        </p:tav>
                                        <p:tav tm="100000">
                                          <p:val>
                                            <p:strVal val="#ppt_h"/>
                                          </p:val>
                                        </p:tav>
                                      </p:tavLst>
                                    </p:anim>
                                    <p:anim calcmode="lin" valueType="num">
                                      <p:cBhvr>
                                        <p:cTn id="197" dur="3000" fill="hold"/>
                                        <p:tgtEl>
                                          <p:spTgt spid="34"/>
                                        </p:tgtEl>
                                        <p:attrNameLst>
                                          <p:attrName>ppt_x</p:attrName>
                                        </p:attrNameLst>
                                      </p:cBhvr>
                                      <p:tavLst>
                                        <p:tav tm="0">
                                          <p:val>
                                            <p:fltVal val="0.5"/>
                                          </p:val>
                                        </p:tav>
                                        <p:tav tm="100000">
                                          <p:val>
                                            <p:strVal val="#ppt_x"/>
                                          </p:val>
                                        </p:tav>
                                      </p:tavLst>
                                    </p:anim>
                                    <p:anim calcmode="lin" valueType="num">
                                      <p:cBhvr>
                                        <p:cTn id="198" dur="3000" fill="hold"/>
                                        <p:tgtEl>
                                          <p:spTgt spid="34"/>
                                        </p:tgtEl>
                                        <p:attrNameLst>
                                          <p:attrName>ppt_y</p:attrName>
                                        </p:attrNameLst>
                                      </p:cBhvr>
                                      <p:tavLst>
                                        <p:tav tm="0">
                                          <p:val>
                                            <p:fltVal val="0.5"/>
                                          </p:val>
                                        </p:tav>
                                        <p:tav tm="100000">
                                          <p:val>
                                            <p:strVal val="#ppt_y"/>
                                          </p:val>
                                        </p:tav>
                                      </p:tavLst>
                                    </p:anim>
                                  </p:childTnLst>
                                </p:cTn>
                              </p:par>
                              <p:par>
                                <p:cTn id="199" presetID="23" presetClass="entr" presetSubtype="528" fill="hold" grpId="0" nodeType="withEffect">
                                  <p:stCondLst>
                                    <p:cond delay="0"/>
                                  </p:stCondLst>
                                  <p:childTnLst>
                                    <p:set>
                                      <p:cBhvr>
                                        <p:cTn id="200" dur="1" fill="hold">
                                          <p:stCondLst>
                                            <p:cond delay="0"/>
                                          </p:stCondLst>
                                        </p:cTn>
                                        <p:tgtEl>
                                          <p:spTgt spid="35"/>
                                        </p:tgtEl>
                                        <p:attrNameLst>
                                          <p:attrName>style.visibility</p:attrName>
                                        </p:attrNameLst>
                                      </p:cBhvr>
                                      <p:to>
                                        <p:strVal val="visible"/>
                                      </p:to>
                                    </p:set>
                                    <p:anim calcmode="lin" valueType="num">
                                      <p:cBhvr>
                                        <p:cTn id="201" dur="3000" fill="hold"/>
                                        <p:tgtEl>
                                          <p:spTgt spid="35"/>
                                        </p:tgtEl>
                                        <p:attrNameLst>
                                          <p:attrName>ppt_w</p:attrName>
                                        </p:attrNameLst>
                                      </p:cBhvr>
                                      <p:tavLst>
                                        <p:tav tm="0">
                                          <p:val>
                                            <p:fltVal val="0"/>
                                          </p:val>
                                        </p:tav>
                                        <p:tav tm="100000">
                                          <p:val>
                                            <p:strVal val="#ppt_w"/>
                                          </p:val>
                                        </p:tav>
                                      </p:tavLst>
                                    </p:anim>
                                    <p:anim calcmode="lin" valueType="num">
                                      <p:cBhvr>
                                        <p:cTn id="202" dur="3000" fill="hold"/>
                                        <p:tgtEl>
                                          <p:spTgt spid="35"/>
                                        </p:tgtEl>
                                        <p:attrNameLst>
                                          <p:attrName>ppt_h</p:attrName>
                                        </p:attrNameLst>
                                      </p:cBhvr>
                                      <p:tavLst>
                                        <p:tav tm="0">
                                          <p:val>
                                            <p:fltVal val="0"/>
                                          </p:val>
                                        </p:tav>
                                        <p:tav tm="100000">
                                          <p:val>
                                            <p:strVal val="#ppt_h"/>
                                          </p:val>
                                        </p:tav>
                                      </p:tavLst>
                                    </p:anim>
                                    <p:anim calcmode="lin" valueType="num">
                                      <p:cBhvr>
                                        <p:cTn id="203" dur="3000" fill="hold"/>
                                        <p:tgtEl>
                                          <p:spTgt spid="35"/>
                                        </p:tgtEl>
                                        <p:attrNameLst>
                                          <p:attrName>ppt_x</p:attrName>
                                        </p:attrNameLst>
                                      </p:cBhvr>
                                      <p:tavLst>
                                        <p:tav tm="0">
                                          <p:val>
                                            <p:fltVal val="0.5"/>
                                          </p:val>
                                        </p:tav>
                                        <p:tav tm="100000">
                                          <p:val>
                                            <p:strVal val="#ppt_x"/>
                                          </p:val>
                                        </p:tav>
                                      </p:tavLst>
                                    </p:anim>
                                    <p:anim calcmode="lin" valueType="num">
                                      <p:cBhvr>
                                        <p:cTn id="204" dur="3000" fill="hold"/>
                                        <p:tgtEl>
                                          <p:spTgt spid="35"/>
                                        </p:tgtEl>
                                        <p:attrNameLst>
                                          <p:attrName>ppt_y</p:attrName>
                                        </p:attrNameLst>
                                      </p:cBhvr>
                                      <p:tavLst>
                                        <p:tav tm="0">
                                          <p:val>
                                            <p:fltVal val="0.5"/>
                                          </p:val>
                                        </p:tav>
                                        <p:tav tm="100000">
                                          <p:val>
                                            <p:strVal val="#ppt_y"/>
                                          </p:val>
                                        </p:tav>
                                      </p:tavLst>
                                    </p:anim>
                                  </p:childTnLst>
                                </p:cTn>
                              </p:par>
                              <p:par>
                                <p:cTn id="205" presetID="23" presetClass="entr" presetSubtype="528" fill="hold" grpId="0" nodeType="withEffect">
                                  <p:stCondLst>
                                    <p:cond delay="0"/>
                                  </p:stCondLst>
                                  <p:childTnLst>
                                    <p:set>
                                      <p:cBhvr>
                                        <p:cTn id="206" dur="1" fill="hold">
                                          <p:stCondLst>
                                            <p:cond delay="0"/>
                                          </p:stCondLst>
                                        </p:cTn>
                                        <p:tgtEl>
                                          <p:spTgt spid="36"/>
                                        </p:tgtEl>
                                        <p:attrNameLst>
                                          <p:attrName>style.visibility</p:attrName>
                                        </p:attrNameLst>
                                      </p:cBhvr>
                                      <p:to>
                                        <p:strVal val="visible"/>
                                      </p:to>
                                    </p:set>
                                    <p:anim calcmode="lin" valueType="num">
                                      <p:cBhvr>
                                        <p:cTn id="207" dur="3000" fill="hold"/>
                                        <p:tgtEl>
                                          <p:spTgt spid="36"/>
                                        </p:tgtEl>
                                        <p:attrNameLst>
                                          <p:attrName>ppt_w</p:attrName>
                                        </p:attrNameLst>
                                      </p:cBhvr>
                                      <p:tavLst>
                                        <p:tav tm="0">
                                          <p:val>
                                            <p:fltVal val="0"/>
                                          </p:val>
                                        </p:tav>
                                        <p:tav tm="100000">
                                          <p:val>
                                            <p:strVal val="#ppt_w"/>
                                          </p:val>
                                        </p:tav>
                                      </p:tavLst>
                                    </p:anim>
                                    <p:anim calcmode="lin" valueType="num">
                                      <p:cBhvr>
                                        <p:cTn id="208" dur="3000" fill="hold"/>
                                        <p:tgtEl>
                                          <p:spTgt spid="36"/>
                                        </p:tgtEl>
                                        <p:attrNameLst>
                                          <p:attrName>ppt_h</p:attrName>
                                        </p:attrNameLst>
                                      </p:cBhvr>
                                      <p:tavLst>
                                        <p:tav tm="0">
                                          <p:val>
                                            <p:fltVal val="0"/>
                                          </p:val>
                                        </p:tav>
                                        <p:tav tm="100000">
                                          <p:val>
                                            <p:strVal val="#ppt_h"/>
                                          </p:val>
                                        </p:tav>
                                      </p:tavLst>
                                    </p:anim>
                                    <p:anim calcmode="lin" valueType="num">
                                      <p:cBhvr>
                                        <p:cTn id="209" dur="3000" fill="hold"/>
                                        <p:tgtEl>
                                          <p:spTgt spid="36"/>
                                        </p:tgtEl>
                                        <p:attrNameLst>
                                          <p:attrName>ppt_x</p:attrName>
                                        </p:attrNameLst>
                                      </p:cBhvr>
                                      <p:tavLst>
                                        <p:tav tm="0">
                                          <p:val>
                                            <p:fltVal val="0.5"/>
                                          </p:val>
                                        </p:tav>
                                        <p:tav tm="100000">
                                          <p:val>
                                            <p:strVal val="#ppt_x"/>
                                          </p:val>
                                        </p:tav>
                                      </p:tavLst>
                                    </p:anim>
                                    <p:anim calcmode="lin" valueType="num">
                                      <p:cBhvr>
                                        <p:cTn id="210" dur="3000" fill="hold"/>
                                        <p:tgtEl>
                                          <p:spTgt spid="36"/>
                                        </p:tgtEl>
                                        <p:attrNameLst>
                                          <p:attrName>ppt_y</p:attrName>
                                        </p:attrNameLst>
                                      </p:cBhvr>
                                      <p:tavLst>
                                        <p:tav tm="0">
                                          <p:val>
                                            <p:fltVal val="0.5"/>
                                          </p:val>
                                        </p:tav>
                                        <p:tav tm="100000">
                                          <p:val>
                                            <p:strVal val="#ppt_y"/>
                                          </p:val>
                                        </p:tav>
                                      </p:tavLst>
                                    </p:anim>
                                  </p:childTnLst>
                                </p:cTn>
                              </p:par>
                              <p:par>
                                <p:cTn id="211" presetID="13" presetClass="entr" presetSubtype="16" fill="hold" grpId="1" nodeType="withEffect">
                                  <p:stCondLst>
                                    <p:cond delay="0"/>
                                  </p:stCondLst>
                                  <p:childTnLst>
                                    <p:set>
                                      <p:cBhvr>
                                        <p:cTn id="212" dur="1" fill="hold">
                                          <p:stCondLst>
                                            <p:cond delay="0"/>
                                          </p:stCondLst>
                                        </p:cTn>
                                        <p:tgtEl>
                                          <p:spTgt spid="3"/>
                                        </p:tgtEl>
                                        <p:attrNameLst>
                                          <p:attrName>style.visibility</p:attrName>
                                        </p:attrNameLst>
                                      </p:cBhvr>
                                      <p:to>
                                        <p:strVal val="visible"/>
                                      </p:to>
                                    </p:set>
                                    <p:animEffect transition="in" filter="plus(in)">
                                      <p:cBhvr>
                                        <p:cTn id="213" dur="3000"/>
                                        <p:tgtEl>
                                          <p:spTgt spid="3"/>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4"/>
                                        </p:tgtEl>
                                        <p:attrNameLst>
                                          <p:attrName>style.visibility</p:attrName>
                                        </p:attrNameLst>
                                      </p:cBhvr>
                                      <p:to>
                                        <p:strVal val="visible"/>
                                      </p:to>
                                    </p:set>
                                    <p:animEffect transition="in" filter="plus(in)">
                                      <p:cBhvr>
                                        <p:cTn id="216" dur="3000"/>
                                        <p:tgtEl>
                                          <p:spTgt spid="4"/>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5"/>
                                        </p:tgtEl>
                                        <p:attrNameLst>
                                          <p:attrName>style.visibility</p:attrName>
                                        </p:attrNameLst>
                                      </p:cBhvr>
                                      <p:to>
                                        <p:strVal val="visible"/>
                                      </p:to>
                                    </p:set>
                                    <p:animEffect transition="in" filter="plus(in)">
                                      <p:cBhvr>
                                        <p:cTn id="219" dur="3000"/>
                                        <p:tgtEl>
                                          <p:spTgt spid="5"/>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6"/>
                                        </p:tgtEl>
                                        <p:attrNameLst>
                                          <p:attrName>style.visibility</p:attrName>
                                        </p:attrNameLst>
                                      </p:cBhvr>
                                      <p:to>
                                        <p:strVal val="visible"/>
                                      </p:to>
                                    </p:set>
                                    <p:animEffect transition="in" filter="plus(in)">
                                      <p:cBhvr>
                                        <p:cTn id="222" dur="3000"/>
                                        <p:tgtEl>
                                          <p:spTgt spid="6"/>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7"/>
                                        </p:tgtEl>
                                        <p:attrNameLst>
                                          <p:attrName>style.visibility</p:attrName>
                                        </p:attrNameLst>
                                      </p:cBhvr>
                                      <p:to>
                                        <p:strVal val="visible"/>
                                      </p:to>
                                    </p:set>
                                    <p:animEffect transition="in" filter="plus(in)">
                                      <p:cBhvr>
                                        <p:cTn id="225" dur="3000"/>
                                        <p:tgtEl>
                                          <p:spTgt spid="7"/>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8"/>
                                        </p:tgtEl>
                                        <p:attrNameLst>
                                          <p:attrName>style.visibility</p:attrName>
                                        </p:attrNameLst>
                                      </p:cBhvr>
                                      <p:to>
                                        <p:strVal val="visible"/>
                                      </p:to>
                                    </p:set>
                                    <p:animEffect transition="in" filter="plus(in)">
                                      <p:cBhvr>
                                        <p:cTn id="228" dur="3000"/>
                                        <p:tgtEl>
                                          <p:spTgt spid="8"/>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9"/>
                                        </p:tgtEl>
                                        <p:attrNameLst>
                                          <p:attrName>style.visibility</p:attrName>
                                        </p:attrNameLst>
                                      </p:cBhvr>
                                      <p:to>
                                        <p:strVal val="visible"/>
                                      </p:to>
                                    </p:set>
                                    <p:animEffect transition="in" filter="plus(in)">
                                      <p:cBhvr>
                                        <p:cTn id="231" dur="3000"/>
                                        <p:tgtEl>
                                          <p:spTgt spid="9"/>
                                        </p:tgtEl>
                                      </p:cBhvr>
                                    </p:animEffect>
                                  </p:childTnLst>
                                </p:cTn>
                              </p:par>
                              <p:par>
                                <p:cTn id="232" presetID="13" presetClass="entr" presetSubtype="16" fill="hold" grpId="1" nodeType="withEffect">
                                  <p:stCondLst>
                                    <p:cond delay="0"/>
                                  </p:stCondLst>
                                  <p:childTnLst>
                                    <p:set>
                                      <p:cBhvr>
                                        <p:cTn id="233" dur="1" fill="hold">
                                          <p:stCondLst>
                                            <p:cond delay="0"/>
                                          </p:stCondLst>
                                        </p:cTn>
                                        <p:tgtEl>
                                          <p:spTgt spid="10"/>
                                        </p:tgtEl>
                                        <p:attrNameLst>
                                          <p:attrName>style.visibility</p:attrName>
                                        </p:attrNameLst>
                                      </p:cBhvr>
                                      <p:to>
                                        <p:strVal val="visible"/>
                                      </p:to>
                                    </p:set>
                                    <p:animEffect transition="in" filter="plus(in)">
                                      <p:cBhvr>
                                        <p:cTn id="234" dur="3000"/>
                                        <p:tgtEl>
                                          <p:spTgt spid="10"/>
                                        </p:tgtEl>
                                      </p:cBhvr>
                                    </p:animEffect>
                                  </p:childTnLst>
                                </p:cTn>
                              </p:par>
                              <p:par>
                                <p:cTn id="235" presetID="13" presetClass="entr" presetSubtype="16" fill="hold" grpId="1" nodeType="withEffect">
                                  <p:stCondLst>
                                    <p:cond delay="0"/>
                                  </p:stCondLst>
                                  <p:childTnLst>
                                    <p:set>
                                      <p:cBhvr>
                                        <p:cTn id="236" dur="1" fill="hold">
                                          <p:stCondLst>
                                            <p:cond delay="0"/>
                                          </p:stCondLst>
                                        </p:cTn>
                                        <p:tgtEl>
                                          <p:spTgt spid="11"/>
                                        </p:tgtEl>
                                        <p:attrNameLst>
                                          <p:attrName>style.visibility</p:attrName>
                                        </p:attrNameLst>
                                      </p:cBhvr>
                                      <p:to>
                                        <p:strVal val="visible"/>
                                      </p:to>
                                    </p:set>
                                    <p:animEffect transition="in" filter="plus(in)">
                                      <p:cBhvr>
                                        <p:cTn id="237" dur="3000"/>
                                        <p:tgtEl>
                                          <p:spTgt spid="11"/>
                                        </p:tgtEl>
                                      </p:cBhvr>
                                    </p:animEffect>
                                  </p:childTnLst>
                                </p:cTn>
                              </p:par>
                              <p:par>
                                <p:cTn id="238" presetID="13" presetClass="entr" presetSubtype="16" fill="hold" grpId="1" nodeType="withEffect">
                                  <p:stCondLst>
                                    <p:cond delay="0"/>
                                  </p:stCondLst>
                                  <p:childTnLst>
                                    <p:set>
                                      <p:cBhvr>
                                        <p:cTn id="239" dur="1" fill="hold">
                                          <p:stCondLst>
                                            <p:cond delay="0"/>
                                          </p:stCondLst>
                                        </p:cTn>
                                        <p:tgtEl>
                                          <p:spTgt spid="12"/>
                                        </p:tgtEl>
                                        <p:attrNameLst>
                                          <p:attrName>style.visibility</p:attrName>
                                        </p:attrNameLst>
                                      </p:cBhvr>
                                      <p:to>
                                        <p:strVal val="visible"/>
                                      </p:to>
                                    </p:set>
                                    <p:animEffect transition="in" filter="plus(in)">
                                      <p:cBhvr>
                                        <p:cTn id="240" dur="3000"/>
                                        <p:tgtEl>
                                          <p:spTgt spid="12"/>
                                        </p:tgtEl>
                                      </p:cBhvr>
                                    </p:animEffect>
                                  </p:childTnLst>
                                </p:cTn>
                              </p:par>
                              <p:par>
                                <p:cTn id="241" presetID="13" presetClass="entr" presetSubtype="16" fill="hold" grpId="1" nodeType="withEffect">
                                  <p:stCondLst>
                                    <p:cond delay="0"/>
                                  </p:stCondLst>
                                  <p:childTnLst>
                                    <p:set>
                                      <p:cBhvr>
                                        <p:cTn id="242" dur="1" fill="hold">
                                          <p:stCondLst>
                                            <p:cond delay="0"/>
                                          </p:stCondLst>
                                        </p:cTn>
                                        <p:tgtEl>
                                          <p:spTgt spid="13"/>
                                        </p:tgtEl>
                                        <p:attrNameLst>
                                          <p:attrName>style.visibility</p:attrName>
                                        </p:attrNameLst>
                                      </p:cBhvr>
                                      <p:to>
                                        <p:strVal val="visible"/>
                                      </p:to>
                                    </p:set>
                                    <p:animEffect transition="in" filter="plus(in)">
                                      <p:cBhvr>
                                        <p:cTn id="243" dur="3000"/>
                                        <p:tgtEl>
                                          <p:spTgt spid="13"/>
                                        </p:tgtEl>
                                      </p:cBhvr>
                                    </p:animEffect>
                                  </p:childTnLst>
                                </p:cTn>
                              </p:par>
                              <p:par>
                                <p:cTn id="244" presetID="13" presetClass="entr" presetSubtype="16" fill="hold" grpId="1" nodeType="withEffect">
                                  <p:stCondLst>
                                    <p:cond delay="0"/>
                                  </p:stCondLst>
                                  <p:childTnLst>
                                    <p:set>
                                      <p:cBhvr>
                                        <p:cTn id="245" dur="1" fill="hold">
                                          <p:stCondLst>
                                            <p:cond delay="0"/>
                                          </p:stCondLst>
                                        </p:cTn>
                                        <p:tgtEl>
                                          <p:spTgt spid="14"/>
                                        </p:tgtEl>
                                        <p:attrNameLst>
                                          <p:attrName>style.visibility</p:attrName>
                                        </p:attrNameLst>
                                      </p:cBhvr>
                                      <p:to>
                                        <p:strVal val="visible"/>
                                      </p:to>
                                    </p:set>
                                    <p:animEffect transition="in" filter="plus(in)">
                                      <p:cBhvr>
                                        <p:cTn id="246" dur="3000"/>
                                        <p:tgtEl>
                                          <p:spTgt spid="14"/>
                                        </p:tgtEl>
                                      </p:cBhvr>
                                    </p:animEffect>
                                  </p:childTnLst>
                                </p:cTn>
                              </p:par>
                              <p:par>
                                <p:cTn id="247" presetID="13" presetClass="entr" presetSubtype="16" fill="hold" grpId="1" nodeType="withEffect">
                                  <p:stCondLst>
                                    <p:cond delay="0"/>
                                  </p:stCondLst>
                                  <p:childTnLst>
                                    <p:set>
                                      <p:cBhvr>
                                        <p:cTn id="248" dur="1" fill="hold">
                                          <p:stCondLst>
                                            <p:cond delay="0"/>
                                          </p:stCondLst>
                                        </p:cTn>
                                        <p:tgtEl>
                                          <p:spTgt spid="15"/>
                                        </p:tgtEl>
                                        <p:attrNameLst>
                                          <p:attrName>style.visibility</p:attrName>
                                        </p:attrNameLst>
                                      </p:cBhvr>
                                      <p:to>
                                        <p:strVal val="visible"/>
                                      </p:to>
                                    </p:set>
                                    <p:animEffect transition="in" filter="plus(in)">
                                      <p:cBhvr>
                                        <p:cTn id="249" dur="3000"/>
                                        <p:tgtEl>
                                          <p:spTgt spid="15"/>
                                        </p:tgtEl>
                                      </p:cBhvr>
                                    </p:animEffect>
                                  </p:childTnLst>
                                </p:cTn>
                              </p:par>
                              <p:par>
                                <p:cTn id="250" presetID="13" presetClass="entr" presetSubtype="16" fill="hold" grpId="1" nodeType="withEffect">
                                  <p:stCondLst>
                                    <p:cond delay="0"/>
                                  </p:stCondLst>
                                  <p:childTnLst>
                                    <p:set>
                                      <p:cBhvr>
                                        <p:cTn id="251" dur="1" fill="hold">
                                          <p:stCondLst>
                                            <p:cond delay="0"/>
                                          </p:stCondLst>
                                        </p:cTn>
                                        <p:tgtEl>
                                          <p:spTgt spid="16"/>
                                        </p:tgtEl>
                                        <p:attrNameLst>
                                          <p:attrName>style.visibility</p:attrName>
                                        </p:attrNameLst>
                                      </p:cBhvr>
                                      <p:to>
                                        <p:strVal val="visible"/>
                                      </p:to>
                                    </p:set>
                                    <p:animEffect transition="in" filter="plus(in)">
                                      <p:cBhvr>
                                        <p:cTn id="252" dur="3000"/>
                                        <p:tgtEl>
                                          <p:spTgt spid="16"/>
                                        </p:tgtEl>
                                      </p:cBhvr>
                                    </p:animEffect>
                                  </p:childTnLst>
                                </p:cTn>
                              </p:par>
                              <p:par>
                                <p:cTn id="253" presetID="13" presetClass="entr" presetSubtype="16" fill="hold" grpId="1" nodeType="withEffect">
                                  <p:stCondLst>
                                    <p:cond delay="0"/>
                                  </p:stCondLst>
                                  <p:childTnLst>
                                    <p:set>
                                      <p:cBhvr>
                                        <p:cTn id="254" dur="1" fill="hold">
                                          <p:stCondLst>
                                            <p:cond delay="0"/>
                                          </p:stCondLst>
                                        </p:cTn>
                                        <p:tgtEl>
                                          <p:spTgt spid="17"/>
                                        </p:tgtEl>
                                        <p:attrNameLst>
                                          <p:attrName>style.visibility</p:attrName>
                                        </p:attrNameLst>
                                      </p:cBhvr>
                                      <p:to>
                                        <p:strVal val="visible"/>
                                      </p:to>
                                    </p:set>
                                    <p:animEffect transition="in" filter="plus(in)">
                                      <p:cBhvr>
                                        <p:cTn id="255" dur="3000"/>
                                        <p:tgtEl>
                                          <p:spTgt spid="17"/>
                                        </p:tgtEl>
                                      </p:cBhvr>
                                    </p:animEffect>
                                  </p:childTnLst>
                                </p:cTn>
                              </p:par>
                              <p:par>
                                <p:cTn id="256" presetID="13" presetClass="entr" presetSubtype="16" fill="hold" grpId="1" nodeType="withEffect">
                                  <p:stCondLst>
                                    <p:cond delay="0"/>
                                  </p:stCondLst>
                                  <p:childTnLst>
                                    <p:set>
                                      <p:cBhvr>
                                        <p:cTn id="257" dur="1" fill="hold">
                                          <p:stCondLst>
                                            <p:cond delay="0"/>
                                          </p:stCondLst>
                                        </p:cTn>
                                        <p:tgtEl>
                                          <p:spTgt spid="18"/>
                                        </p:tgtEl>
                                        <p:attrNameLst>
                                          <p:attrName>style.visibility</p:attrName>
                                        </p:attrNameLst>
                                      </p:cBhvr>
                                      <p:to>
                                        <p:strVal val="visible"/>
                                      </p:to>
                                    </p:set>
                                    <p:animEffect transition="in" filter="plus(in)">
                                      <p:cBhvr>
                                        <p:cTn id="258" dur="3000"/>
                                        <p:tgtEl>
                                          <p:spTgt spid="18"/>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19"/>
                                        </p:tgtEl>
                                        <p:attrNameLst>
                                          <p:attrName>style.visibility</p:attrName>
                                        </p:attrNameLst>
                                      </p:cBhvr>
                                      <p:to>
                                        <p:strVal val="visible"/>
                                      </p:to>
                                    </p:set>
                                    <p:animEffect transition="in" filter="plus(in)">
                                      <p:cBhvr>
                                        <p:cTn id="261" dur="3000"/>
                                        <p:tgtEl>
                                          <p:spTgt spid="19"/>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20"/>
                                        </p:tgtEl>
                                        <p:attrNameLst>
                                          <p:attrName>style.visibility</p:attrName>
                                        </p:attrNameLst>
                                      </p:cBhvr>
                                      <p:to>
                                        <p:strVal val="visible"/>
                                      </p:to>
                                    </p:set>
                                    <p:animEffect transition="in" filter="plus(in)">
                                      <p:cBhvr>
                                        <p:cTn id="264" dur="3000"/>
                                        <p:tgtEl>
                                          <p:spTgt spid="20"/>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21"/>
                                        </p:tgtEl>
                                        <p:attrNameLst>
                                          <p:attrName>style.visibility</p:attrName>
                                        </p:attrNameLst>
                                      </p:cBhvr>
                                      <p:to>
                                        <p:strVal val="visible"/>
                                      </p:to>
                                    </p:set>
                                    <p:animEffect transition="in" filter="plus(in)">
                                      <p:cBhvr>
                                        <p:cTn id="267" dur="3000"/>
                                        <p:tgtEl>
                                          <p:spTgt spid="21"/>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22"/>
                                        </p:tgtEl>
                                        <p:attrNameLst>
                                          <p:attrName>style.visibility</p:attrName>
                                        </p:attrNameLst>
                                      </p:cBhvr>
                                      <p:to>
                                        <p:strVal val="visible"/>
                                      </p:to>
                                    </p:set>
                                    <p:animEffect transition="in" filter="plus(in)">
                                      <p:cBhvr>
                                        <p:cTn id="270" dur="3000"/>
                                        <p:tgtEl>
                                          <p:spTgt spid="22"/>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23"/>
                                        </p:tgtEl>
                                        <p:attrNameLst>
                                          <p:attrName>style.visibility</p:attrName>
                                        </p:attrNameLst>
                                      </p:cBhvr>
                                      <p:to>
                                        <p:strVal val="visible"/>
                                      </p:to>
                                    </p:set>
                                    <p:animEffect transition="in" filter="plus(in)">
                                      <p:cBhvr>
                                        <p:cTn id="273" dur="3000"/>
                                        <p:tgtEl>
                                          <p:spTgt spid="23"/>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24"/>
                                        </p:tgtEl>
                                        <p:attrNameLst>
                                          <p:attrName>style.visibility</p:attrName>
                                        </p:attrNameLst>
                                      </p:cBhvr>
                                      <p:to>
                                        <p:strVal val="visible"/>
                                      </p:to>
                                    </p:set>
                                    <p:animEffect transition="in" filter="plus(in)">
                                      <p:cBhvr>
                                        <p:cTn id="276" dur="3000"/>
                                        <p:tgtEl>
                                          <p:spTgt spid="24"/>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25"/>
                                        </p:tgtEl>
                                        <p:attrNameLst>
                                          <p:attrName>style.visibility</p:attrName>
                                        </p:attrNameLst>
                                      </p:cBhvr>
                                      <p:to>
                                        <p:strVal val="visible"/>
                                      </p:to>
                                    </p:set>
                                    <p:animEffect transition="in" filter="plus(in)">
                                      <p:cBhvr>
                                        <p:cTn id="279" dur="3000"/>
                                        <p:tgtEl>
                                          <p:spTgt spid="25"/>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26"/>
                                        </p:tgtEl>
                                        <p:attrNameLst>
                                          <p:attrName>style.visibility</p:attrName>
                                        </p:attrNameLst>
                                      </p:cBhvr>
                                      <p:to>
                                        <p:strVal val="visible"/>
                                      </p:to>
                                    </p:set>
                                    <p:animEffect transition="in" filter="plus(in)">
                                      <p:cBhvr>
                                        <p:cTn id="282" dur="3000"/>
                                        <p:tgtEl>
                                          <p:spTgt spid="26"/>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27"/>
                                        </p:tgtEl>
                                        <p:attrNameLst>
                                          <p:attrName>style.visibility</p:attrName>
                                        </p:attrNameLst>
                                      </p:cBhvr>
                                      <p:to>
                                        <p:strVal val="visible"/>
                                      </p:to>
                                    </p:set>
                                    <p:animEffect transition="in" filter="plus(in)">
                                      <p:cBhvr>
                                        <p:cTn id="285" dur="3000"/>
                                        <p:tgtEl>
                                          <p:spTgt spid="27"/>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28"/>
                                        </p:tgtEl>
                                        <p:attrNameLst>
                                          <p:attrName>style.visibility</p:attrName>
                                        </p:attrNameLst>
                                      </p:cBhvr>
                                      <p:to>
                                        <p:strVal val="visible"/>
                                      </p:to>
                                    </p:set>
                                    <p:animEffect transition="in" filter="plus(in)">
                                      <p:cBhvr>
                                        <p:cTn id="288" dur="3000"/>
                                        <p:tgtEl>
                                          <p:spTgt spid="28"/>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29"/>
                                        </p:tgtEl>
                                        <p:attrNameLst>
                                          <p:attrName>style.visibility</p:attrName>
                                        </p:attrNameLst>
                                      </p:cBhvr>
                                      <p:to>
                                        <p:strVal val="visible"/>
                                      </p:to>
                                    </p:set>
                                    <p:animEffect transition="in" filter="plus(in)">
                                      <p:cBhvr>
                                        <p:cTn id="291" dur="3000"/>
                                        <p:tgtEl>
                                          <p:spTgt spid="29"/>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30"/>
                                        </p:tgtEl>
                                        <p:attrNameLst>
                                          <p:attrName>style.visibility</p:attrName>
                                        </p:attrNameLst>
                                      </p:cBhvr>
                                      <p:to>
                                        <p:strVal val="visible"/>
                                      </p:to>
                                    </p:set>
                                    <p:animEffect transition="in" filter="plus(in)">
                                      <p:cBhvr>
                                        <p:cTn id="294" dur="3000"/>
                                        <p:tgtEl>
                                          <p:spTgt spid="30"/>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31"/>
                                        </p:tgtEl>
                                        <p:attrNameLst>
                                          <p:attrName>style.visibility</p:attrName>
                                        </p:attrNameLst>
                                      </p:cBhvr>
                                      <p:to>
                                        <p:strVal val="visible"/>
                                      </p:to>
                                    </p:set>
                                    <p:animEffect transition="in" filter="plus(in)">
                                      <p:cBhvr>
                                        <p:cTn id="297" dur="3000"/>
                                        <p:tgtEl>
                                          <p:spTgt spid="31"/>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32"/>
                                        </p:tgtEl>
                                        <p:attrNameLst>
                                          <p:attrName>style.visibility</p:attrName>
                                        </p:attrNameLst>
                                      </p:cBhvr>
                                      <p:to>
                                        <p:strVal val="visible"/>
                                      </p:to>
                                    </p:set>
                                    <p:animEffect transition="in" filter="plus(in)">
                                      <p:cBhvr>
                                        <p:cTn id="300" dur="3000"/>
                                        <p:tgtEl>
                                          <p:spTgt spid="32"/>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33"/>
                                        </p:tgtEl>
                                        <p:attrNameLst>
                                          <p:attrName>style.visibility</p:attrName>
                                        </p:attrNameLst>
                                      </p:cBhvr>
                                      <p:to>
                                        <p:strVal val="visible"/>
                                      </p:to>
                                    </p:set>
                                    <p:animEffect transition="in" filter="plus(in)">
                                      <p:cBhvr>
                                        <p:cTn id="303" dur="3000"/>
                                        <p:tgtEl>
                                          <p:spTgt spid="33"/>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34"/>
                                        </p:tgtEl>
                                        <p:attrNameLst>
                                          <p:attrName>style.visibility</p:attrName>
                                        </p:attrNameLst>
                                      </p:cBhvr>
                                      <p:to>
                                        <p:strVal val="visible"/>
                                      </p:to>
                                    </p:set>
                                    <p:animEffect transition="in" filter="plus(in)">
                                      <p:cBhvr>
                                        <p:cTn id="306" dur="3000"/>
                                        <p:tgtEl>
                                          <p:spTgt spid="34"/>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35"/>
                                        </p:tgtEl>
                                        <p:attrNameLst>
                                          <p:attrName>style.visibility</p:attrName>
                                        </p:attrNameLst>
                                      </p:cBhvr>
                                      <p:to>
                                        <p:strVal val="visible"/>
                                      </p:to>
                                    </p:set>
                                    <p:animEffect transition="in" filter="plus(in)">
                                      <p:cBhvr>
                                        <p:cTn id="309" dur="3000"/>
                                        <p:tgtEl>
                                          <p:spTgt spid="35"/>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36"/>
                                        </p:tgtEl>
                                        <p:attrNameLst>
                                          <p:attrName>style.visibility</p:attrName>
                                        </p:attrNameLst>
                                      </p:cBhvr>
                                      <p:to>
                                        <p:strVal val="visible"/>
                                      </p:to>
                                    </p:set>
                                    <p:animEffect transition="in" filter="plus(in)">
                                      <p:cBhvr>
                                        <p:cTn id="312" dur="3000"/>
                                        <p:tgtEl>
                                          <p:spTgt spid="36"/>
                                        </p:tgtEl>
                                      </p:cBhvr>
                                    </p:animEffect>
                                  </p:childTnLst>
                                </p:cTn>
                              </p:par>
                              <p:par>
                                <p:cTn id="313" presetID="8" presetClass="emph" presetSubtype="0" fill="hold" grpId="2" nodeType="withEffect">
                                  <p:stCondLst>
                                    <p:cond delay="0"/>
                                  </p:stCondLst>
                                  <p:childTnLst>
                                    <p:animRot by="21600000">
                                      <p:cBhvr>
                                        <p:cTn id="314" dur="3000" fill="hold"/>
                                        <p:tgtEl>
                                          <p:spTgt spid="3"/>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4"/>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5"/>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6"/>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7"/>
                                        </p:tgtEl>
                                        <p:attrNameLst>
                                          <p:attrName>r</p:attrName>
                                        </p:attrNameLst>
                                      </p:cBhvr>
                                    </p:animRot>
                                  </p:childTnLst>
                                </p:cTn>
                              </p:par>
                              <p:par>
                                <p:cTn id="323" presetID="8" presetClass="emph" presetSubtype="0" fill="hold" grpId="2" nodeType="withEffect">
                                  <p:stCondLst>
                                    <p:cond delay="0"/>
                                  </p:stCondLst>
                                  <p:childTnLst>
                                    <p:animRot by="21600000">
                                      <p:cBhvr>
                                        <p:cTn id="324" dur="3000" fill="hold"/>
                                        <p:tgtEl>
                                          <p:spTgt spid="8"/>
                                        </p:tgtEl>
                                        <p:attrNameLst>
                                          <p:attrName>r</p:attrName>
                                        </p:attrNameLst>
                                      </p:cBhvr>
                                    </p:animRot>
                                  </p:childTnLst>
                                </p:cTn>
                              </p:par>
                              <p:par>
                                <p:cTn id="325" presetID="8" presetClass="emph" presetSubtype="0" fill="hold" grpId="2" nodeType="withEffect">
                                  <p:stCondLst>
                                    <p:cond delay="0"/>
                                  </p:stCondLst>
                                  <p:childTnLst>
                                    <p:animRot by="21600000">
                                      <p:cBhvr>
                                        <p:cTn id="326" dur="3000" fill="hold"/>
                                        <p:tgtEl>
                                          <p:spTgt spid="9"/>
                                        </p:tgtEl>
                                        <p:attrNameLst>
                                          <p:attrName>r</p:attrName>
                                        </p:attrNameLst>
                                      </p:cBhvr>
                                    </p:animRot>
                                  </p:childTnLst>
                                </p:cTn>
                              </p:par>
                              <p:par>
                                <p:cTn id="327" presetID="8" presetClass="emph" presetSubtype="0" fill="hold" grpId="2" nodeType="withEffect">
                                  <p:stCondLst>
                                    <p:cond delay="0"/>
                                  </p:stCondLst>
                                  <p:childTnLst>
                                    <p:animRot by="21600000">
                                      <p:cBhvr>
                                        <p:cTn id="328" dur="3000" fill="hold"/>
                                        <p:tgtEl>
                                          <p:spTgt spid="10"/>
                                        </p:tgtEl>
                                        <p:attrNameLst>
                                          <p:attrName>r</p:attrName>
                                        </p:attrNameLst>
                                      </p:cBhvr>
                                    </p:animRot>
                                  </p:childTnLst>
                                </p:cTn>
                              </p:par>
                              <p:par>
                                <p:cTn id="329" presetID="8" presetClass="emph" presetSubtype="0" fill="hold" grpId="2" nodeType="withEffect">
                                  <p:stCondLst>
                                    <p:cond delay="0"/>
                                  </p:stCondLst>
                                  <p:childTnLst>
                                    <p:animRot by="21600000">
                                      <p:cBhvr>
                                        <p:cTn id="330" dur="3000" fill="hold"/>
                                        <p:tgtEl>
                                          <p:spTgt spid="11"/>
                                        </p:tgtEl>
                                        <p:attrNameLst>
                                          <p:attrName>r</p:attrName>
                                        </p:attrNameLst>
                                      </p:cBhvr>
                                    </p:animRot>
                                  </p:childTnLst>
                                </p:cTn>
                              </p:par>
                              <p:par>
                                <p:cTn id="331" presetID="8" presetClass="emph" presetSubtype="0" fill="hold" grpId="2" nodeType="withEffect">
                                  <p:stCondLst>
                                    <p:cond delay="0"/>
                                  </p:stCondLst>
                                  <p:childTnLst>
                                    <p:animRot by="21600000">
                                      <p:cBhvr>
                                        <p:cTn id="332" dur="3000" fill="hold"/>
                                        <p:tgtEl>
                                          <p:spTgt spid="12"/>
                                        </p:tgtEl>
                                        <p:attrNameLst>
                                          <p:attrName>r</p:attrName>
                                        </p:attrNameLst>
                                      </p:cBhvr>
                                    </p:animRot>
                                  </p:childTnLst>
                                </p:cTn>
                              </p:par>
                              <p:par>
                                <p:cTn id="333" presetID="8" presetClass="emph" presetSubtype="0" fill="hold" grpId="2" nodeType="withEffect">
                                  <p:stCondLst>
                                    <p:cond delay="0"/>
                                  </p:stCondLst>
                                  <p:childTnLst>
                                    <p:animRot by="21600000">
                                      <p:cBhvr>
                                        <p:cTn id="334" dur="3000" fill="hold"/>
                                        <p:tgtEl>
                                          <p:spTgt spid="13"/>
                                        </p:tgtEl>
                                        <p:attrNameLst>
                                          <p:attrName>r</p:attrName>
                                        </p:attrNameLst>
                                      </p:cBhvr>
                                    </p:animRot>
                                  </p:childTnLst>
                                </p:cTn>
                              </p:par>
                              <p:par>
                                <p:cTn id="335" presetID="8" presetClass="emph" presetSubtype="0" fill="hold" grpId="2" nodeType="withEffect">
                                  <p:stCondLst>
                                    <p:cond delay="0"/>
                                  </p:stCondLst>
                                  <p:childTnLst>
                                    <p:animRot by="21600000">
                                      <p:cBhvr>
                                        <p:cTn id="336" dur="3000" fill="hold"/>
                                        <p:tgtEl>
                                          <p:spTgt spid="14"/>
                                        </p:tgtEl>
                                        <p:attrNameLst>
                                          <p:attrName>r</p:attrName>
                                        </p:attrNameLst>
                                      </p:cBhvr>
                                    </p:animRot>
                                  </p:childTnLst>
                                </p:cTn>
                              </p:par>
                              <p:par>
                                <p:cTn id="337" presetID="8" presetClass="emph" presetSubtype="0" fill="hold" grpId="2" nodeType="withEffect">
                                  <p:stCondLst>
                                    <p:cond delay="0"/>
                                  </p:stCondLst>
                                  <p:childTnLst>
                                    <p:animRot by="21600000">
                                      <p:cBhvr>
                                        <p:cTn id="338" dur="3000" fill="hold"/>
                                        <p:tgtEl>
                                          <p:spTgt spid="15"/>
                                        </p:tgtEl>
                                        <p:attrNameLst>
                                          <p:attrName>r</p:attrName>
                                        </p:attrNameLst>
                                      </p:cBhvr>
                                    </p:animRot>
                                  </p:childTnLst>
                                </p:cTn>
                              </p:par>
                              <p:par>
                                <p:cTn id="339" presetID="8" presetClass="emph" presetSubtype="0" fill="hold" grpId="2" nodeType="withEffect">
                                  <p:stCondLst>
                                    <p:cond delay="0"/>
                                  </p:stCondLst>
                                  <p:childTnLst>
                                    <p:animRot by="21600000">
                                      <p:cBhvr>
                                        <p:cTn id="340" dur="3000" fill="hold"/>
                                        <p:tgtEl>
                                          <p:spTgt spid="16"/>
                                        </p:tgtEl>
                                        <p:attrNameLst>
                                          <p:attrName>r</p:attrName>
                                        </p:attrNameLst>
                                      </p:cBhvr>
                                    </p:animRot>
                                  </p:childTnLst>
                                </p:cTn>
                              </p:par>
                              <p:par>
                                <p:cTn id="341" presetID="8" presetClass="emph" presetSubtype="0" fill="hold" grpId="2" nodeType="withEffect">
                                  <p:stCondLst>
                                    <p:cond delay="0"/>
                                  </p:stCondLst>
                                  <p:childTnLst>
                                    <p:animRot by="21600000">
                                      <p:cBhvr>
                                        <p:cTn id="342" dur="3000" fill="hold"/>
                                        <p:tgtEl>
                                          <p:spTgt spid="17"/>
                                        </p:tgtEl>
                                        <p:attrNameLst>
                                          <p:attrName>r</p:attrName>
                                        </p:attrNameLst>
                                      </p:cBhvr>
                                    </p:animRot>
                                  </p:childTnLst>
                                </p:cTn>
                              </p:par>
                              <p:par>
                                <p:cTn id="343" presetID="8" presetClass="emph" presetSubtype="0" fill="hold" grpId="2" nodeType="withEffect">
                                  <p:stCondLst>
                                    <p:cond delay="0"/>
                                  </p:stCondLst>
                                  <p:childTnLst>
                                    <p:animRot by="21600000">
                                      <p:cBhvr>
                                        <p:cTn id="344" dur="3000" fill="hold"/>
                                        <p:tgtEl>
                                          <p:spTgt spid="18"/>
                                        </p:tgtEl>
                                        <p:attrNameLst>
                                          <p:attrName>r</p:attrName>
                                        </p:attrNameLst>
                                      </p:cBhvr>
                                    </p:animRot>
                                  </p:childTnLst>
                                </p:cTn>
                              </p:par>
                              <p:par>
                                <p:cTn id="345" presetID="8" presetClass="emph" presetSubtype="0" fill="hold" grpId="2" nodeType="withEffect">
                                  <p:stCondLst>
                                    <p:cond delay="0"/>
                                  </p:stCondLst>
                                  <p:childTnLst>
                                    <p:animRot by="21600000">
                                      <p:cBhvr>
                                        <p:cTn id="346" dur="3000" fill="hold"/>
                                        <p:tgtEl>
                                          <p:spTgt spid="19"/>
                                        </p:tgtEl>
                                        <p:attrNameLst>
                                          <p:attrName>r</p:attrName>
                                        </p:attrNameLst>
                                      </p:cBhvr>
                                    </p:animRot>
                                  </p:childTnLst>
                                </p:cTn>
                              </p:par>
                              <p:par>
                                <p:cTn id="347" presetID="8" presetClass="emph" presetSubtype="0" fill="hold" grpId="2" nodeType="withEffect">
                                  <p:stCondLst>
                                    <p:cond delay="0"/>
                                  </p:stCondLst>
                                  <p:childTnLst>
                                    <p:animRot by="21600000">
                                      <p:cBhvr>
                                        <p:cTn id="348" dur="3000" fill="hold"/>
                                        <p:tgtEl>
                                          <p:spTgt spid="20"/>
                                        </p:tgtEl>
                                        <p:attrNameLst>
                                          <p:attrName>r</p:attrName>
                                        </p:attrNameLst>
                                      </p:cBhvr>
                                    </p:animRot>
                                  </p:childTnLst>
                                </p:cTn>
                              </p:par>
                              <p:par>
                                <p:cTn id="349" presetID="8" presetClass="emph" presetSubtype="0" fill="hold" grpId="2" nodeType="withEffect">
                                  <p:stCondLst>
                                    <p:cond delay="0"/>
                                  </p:stCondLst>
                                  <p:childTnLst>
                                    <p:animRot by="21600000">
                                      <p:cBhvr>
                                        <p:cTn id="350" dur="3000" fill="hold"/>
                                        <p:tgtEl>
                                          <p:spTgt spid="21"/>
                                        </p:tgtEl>
                                        <p:attrNameLst>
                                          <p:attrName>r</p:attrName>
                                        </p:attrNameLst>
                                      </p:cBhvr>
                                    </p:animRot>
                                  </p:childTnLst>
                                </p:cTn>
                              </p:par>
                              <p:par>
                                <p:cTn id="351" presetID="8" presetClass="emph" presetSubtype="0" fill="hold" grpId="2" nodeType="withEffect">
                                  <p:stCondLst>
                                    <p:cond delay="0"/>
                                  </p:stCondLst>
                                  <p:childTnLst>
                                    <p:animRot by="21600000">
                                      <p:cBhvr>
                                        <p:cTn id="352" dur="3000" fill="hold"/>
                                        <p:tgtEl>
                                          <p:spTgt spid="22"/>
                                        </p:tgtEl>
                                        <p:attrNameLst>
                                          <p:attrName>r</p:attrName>
                                        </p:attrNameLst>
                                      </p:cBhvr>
                                    </p:animRot>
                                  </p:childTnLst>
                                </p:cTn>
                              </p:par>
                              <p:par>
                                <p:cTn id="353" presetID="8" presetClass="emph" presetSubtype="0" fill="hold" grpId="2" nodeType="withEffect">
                                  <p:stCondLst>
                                    <p:cond delay="0"/>
                                  </p:stCondLst>
                                  <p:childTnLst>
                                    <p:animRot by="21600000">
                                      <p:cBhvr>
                                        <p:cTn id="354" dur="3000" fill="hold"/>
                                        <p:tgtEl>
                                          <p:spTgt spid="23"/>
                                        </p:tgtEl>
                                        <p:attrNameLst>
                                          <p:attrName>r</p:attrName>
                                        </p:attrNameLst>
                                      </p:cBhvr>
                                    </p:animRot>
                                  </p:childTnLst>
                                </p:cTn>
                              </p:par>
                              <p:par>
                                <p:cTn id="355" presetID="8" presetClass="emph" presetSubtype="0" fill="hold" grpId="2" nodeType="withEffect">
                                  <p:stCondLst>
                                    <p:cond delay="0"/>
                                  </p:stCondLst>
                                  <p:childTnLst>
                                    <p:animRot by="21600000">
                                      <p:cBhvr>
                                        <p:cTn id="356" dur="3000" fill="hold"/>
                                        <p:tgtEl>
                                          <p:spTgt spid="24"/>
                                        </p:tgtEl>
                                        <p:attrNameLst>
                                          <p:attrName>r</p:attrName>
                                        </p:attrNameLst>
                                      </p:cBhvr>
                                    </p:animRot>
                                  </p:childTnLst>
                                </p:cTn>
                              </p:par>
                              <p:par>
                                <p:cTn id="357" presetID="8" presetClass="emph" presetSubtype="0" fill="hold" grpId="2" nodeType="withEffect">
                                  <p:stCondLst>
                                    <p:cond delay="0"/>
                                  </p:stCondLst>
                                  <p:childTnLst>
                                    <p:animRot by="21600000">
                                      <p:cBhvr>
                                        <p:cTn id="358" dur="3000" fill="hold"/>
                                        <p:tgtEl>
                                          <p:spTgt spid="25"/>
                                        </p:tgtEl>
                                        <p:attrNameLst>
                                          <p:attrName>r</p:attrName>
                                        </p:attrNameLst>
                                      </p:cBhvr>
                                    </p:animRot>
                                  </p:childTnLst>
                                </p:cTn>
                              </p:par>
                              <p:par>
                                <p:cTn id="359" presetID="8" presetClass="emph" presetSubtype="0" fill="hold" grpId="2" nodeType="withEffect">
                                  <p:stCondLst>
                                    <p:cond delay="0"/>
                                  </p:stCondLst>
                                  <p:childTnLst>
                                    <p:animRot by="21600000">
                                      <p:cBhvr>
                                        <p:cTn id="360" dur="3000" fill="hold"/>
                                        <p:tgtEl>
                                          <p:spTgt spid="26"/>
                                        </p:tgtEl>
                                        <p:attrNameLst>
                                          <p:attrName>r</p:attrName>
                                        </p:attrNameLst>
                                      </p:cBhvr>
                                    </p:animRot>
                                  </p:childTnLst>
                                </p:cTn>
                              </p:par>
                              <p:par>
                                <p:cTn id="361" presetID="8" presetClass="emph" presetSubtype="0" fill="hold" grpId="2" nodeType="withEffect">
                                  <p:stCondLst>
                                    <p:cond delay="0"/>
                                  </p:stCondLst>
                                  <p:childTnLst>
                                    <p:animRot by="21600000">
                                      <p:cBhvr>
                                        <p:cTn id="362" dur="3000" fill="hold"/>
                                        <p:tgtEl>
                                          <p:spTgt spid="27"/>
                                        </p:tgtEl>
                                        <p:attrNameLst>
                                          <p:attrName>r</p:attrName>
                                        </p:attrNameLst>
                                      </p:cBhvr>
                                    </p:animRot>
                                  </p:childTnLst>
                                </p:cTn>
                              </p:par>
                              <p:par>
                                <p:cTn id="363" presetID="8" presetClass="emph" presetSubtype="0" fill="hold" grpId="2" nodeType="withEffect">
                                  <p:stCondLst>
                                    <p:cond delay="0"/>
                                  </p:stCondLst>
                                  <p:childTnLst>
                                    <p:animRot by="21600000">
                                      <p:cBhvr>
                                        <p:cTn id="364" dur="3000" fill="hold"/>
                                        <p:tgtEl>
                                          <p:spTgt spid="28"/>
                                        </p:tgtEl>
                                        <p:attrNameLst>
                                          <p:attrName>r</p:attrName>
                                        </p:attrNameLst>
                                      </p:cBhvr>
                                    </p:animRot>
                                  </p:childTnLst>
                                </p:cTn>
                              </p:par>
                              <p:par>
                                <p:cTn id="365" presetID="8" presetClass="emph" presetSubtype="0" fill="hold" grpId="2" nodeType="withEffect">
                                  <p:stCondLst>
                                    <p:cond delay="0"/>
                                  </p:stCondLst>
                                  <p:childTnLst>
                                    <p:animRot by="21600000">
                                      <p:cBhvr>
                                        <p:cTn id="366" dur="3000" fill="hold"/>
                                        <p:tgtEl>
                                          <p:spTgt spid="29"/>
                                        </p:tgtEl>
                                        <p:attrNameLst>
                                          <p:attrName>r</p:attrName>
                                        </p:attrNameLst>
                                      </p:cBhvr>
                                    </p:animRot>
                                  </p:childTnLst>
                                </p:cTn>
                              </p:par>
                              <p:par>
                                <p:cTn id="367" presetID="8" presetClass="emph" presetSubtype="0" fill="hold" grpId="2" nodeType="withEffect">
                                  <p:stCondLst>
                                    <p:cond delay="0"/>
                                  </p:stCondLst>
                                  <p:childTnLst>
                                    <p:animRot by="21600000">
                                      <p:cBhvr>
                                        <p:cTn id="368" dur="3000" fill="hold"/>
                                        <p:tgtEl>
                                          <p:spTgt spid="30"/>
                                        </p:tgtEl>
                                        <p:attrNameLst>
                                          <p:attrName>r</p:attrName>
                                        </p:attrNameLst>
                                      </p:cBhvr>
                                    </p:animRot>
                                  </p:childTnLst>
                                </p:cTn>
                              </p:par>
                              <p:par>
                                <p:cTn id="369" presetID="8" presetClass="emph" presetSubtype="0" fill="hold" grpId="2" nodeType="withEffect">
                                  <p:stCondLst>
                                    <p:cond delay="0"/>
                                  </p:stCondLst>
                                  <p:childTnLst>
                                    <p:animRot by="21600000">
                                      <p:cBhvr>
                                        <p:cTn id="370" dur="3000" fill="hold"/>
                                        <p:tgtEl>
                                          <p:spTgt spid="31"/>
                                        </p:tgtEl>
                                        <p:attrNameLst>
                                          <p:attrName>r</p:attrName>
                                        </p:attrNameLst>
                                      </p:cBhvr>
                                    </p:animRot>
                                  </p:childTnLst>
                                </p:cTn>
                              </p:par>
                              <p:par>
                                <p:cTn id="371" presetID="8" presetClass="emph" presetSubtype="0" fill="hold" grpId="2" nodeType="withEffect">
                                  <p:stCondLst>
                                    <p:cond delay="0"/>
                                  </p:stCondLst>
                                  <p:childTnLst>
                                    <p:animRot by="21600000">
                                      <p:cBhvr>
                                        <p:cTn id="372" dur="3000" fill="hold"/>
                                        <p:tgtEl>
                                          <p:spTgt spid="32"/>
                                        </p:tgtEl>
                                        <p:attrNameLst>
                                          <p:attrName>r</p:attrName>
                                        </p:attrNameLst>
                                      </p:cBhvr>
                                    </p:animRot>
                                  </p:childTnLst>
                                </p:cTn>
                              </p:par>
                              <p:par>
                                <p:cTn id="373" presetID="8" presetClass="emph" presetSubtype="0" fill="hold" grpId="2" nodeType="withEffect">
                                  <p:stCondLst>
                                    <p:cond delay="0"/>
                                  </p:stCondLst>
                                  <p:childTnLst>
                                    <p:animRot by="21600000">
                                      <p:cBhvr>
                                        <p:cTn id="374" dur="3000" fill="hold"/>
                                        <p:tgtEl>
                                          <p:spTgt spid="33"/>
                                        </p:tgtEl>
                                        <p:attrNameLst>
                                          <p:attrName>r</p:attrName>
                                        </p:attrNameLst>
                                      </p:cBhvr>
                                    </p:animRot>
                                  </p:childTnLst>
                                </p:cTn>
                              </p:par>
                              <p:par>
                                <p:cTn id="375" presetID="8" presetClass="emph" presetSubtype="0" fill="hold" grpId="2" nodeType="withEffect">
                                  <p:stCondLst>
                                    <p:cond delay="0"/>
                                  </p:stCondLst>
                                  <p:childTnLst>
                                    <p:animRot by="21600000">
                                      <p:cBhvr>
                                        <p:cTn id="376" dur="3000" fill="hold"/>
                                        <p:tgtEl>
                                          <p:spTgt spid="34"/>
                                        </p:tgtEl>
                                        <p:attrNameLst>
                                          <p:attrName>r</p:attrName>
                                        </p:attrNameLst>
                                      </p:cBhvr>
                                    </p:animRot>
                                  </p:childTnLst>
                                </p:cTn>
                              </p:par>
                              <p:par>
                                <p:cTn id="377" presetID="8" presetClass="emph" presetSubtype="0" fill="hold" grpId="2" nodeType="withEffect">
                                  <p:stCondLst>
                                    <p:cond delay="0"/>
                                  </p:stCondLst>
                                  <p:childTnLst>
                                    <p:animRot by="21600000">
                                      <p:cBhvr>
                                        <p:cTn id="378" dur="3000" fill="hold"/>
                                        <p:tgtEl>
                                          <p:spTgt spid="35"/>
                                        </p:tgtEl>
                                        <p:attrNameLst>
                                          <p:attrName>r</p:attrName>
                                        </p:attrNameLst>
                                      </p:cBhvr>
                                    </p:animRot>
                                  </p:childTnLst>
                                </p:cTn>
                              </p:par>
                              <p:par>
                                <p:cTn id="379" presetID="8" presetClass="emph" presetSubtype="0" fill="hold" grpId="2" nodeType="withEffect">
                                  <p:stCondLst>
                                    <p:cond delay="0"/>
                                  </p:stCondLst>
                                  <p:childTnLst>
                                    <p:animRot by="21600000">
                                      <p:cBhvr>
                                        <p:cTn id="380" dur="3000" fill="hold"/>
                                        <p:tgtEl>
                                          <p:spTgt spid="36"/>
                                        </p:tgtEl>
                                        <p:attrNameLst>
                                          <p:attrName>r</p:attrName>
                                        </p:attrNameLst>
                                      </p:cBhvr>
                                    </p:animRot>
                                  </p:childTnLst>
                                </p:cTn>
                              </p:par>
                            </p:childTnLst>
                          </p:cTn>
                        </p:par>
                        <p:par>
                          <p:cTn id="381" fill="hold">
                            <p:stCondLst>
                              <p:cond delay="3000"/>
                            </p:stCondLst>
                            <p:childTnLst>
                              <p:par>
                                <p:cTn id="382" presetID="23" presetClass="exit" presetSubtype="544" fill="hold" grpId="3" nodeType="afterEffect">
                                  <p:stCondLst>
                                    <p:cond delay="0"/>
                                  </p:stCondLst>
                                  <p:childTnLst>
                                    <p:anim calcmode="lin" valueType="num">
                                      <p:cBhvr>
                                        <p:cTn id="383" dur="3000"/>
                                        <p:tgtEl>
                                          <p:spTgt spid="3"/>
                                        </p:tgtEl>
                                        <p:attrNameLst>
                                          <p:attrName>ppt_w</p:attrName>
                                        </p:attrNameLst>
                                      </p:cBhvr>
                                      <p:tavLst>
                                        <p:tav tm="0">
                                          <p:val>
                                            <p:strVal val="ppt_w"/>
                                          </p:val>
                                        </p:tav>
                                        <p:tav tm="100000">
                                          <p:val>
                                            <p:fltVal val="0"/>
                                          </p:val>
                                        </p:tav>
                                      </p:tavLst>
                                    </p:anim>
                                    <p:anim calcmode="lin" valueType="num">
                                      <p:cBhvr>
                                        <p:cTn id="384" dur="3000"/>
                                        <p:tgtEl>
                                          <p:spTgt spid="3"/>
                                        </p:tgtEl>
                                        <p:attrNameLst>
                                          <p:attrName>ppt_h</p:attrName>
                                        </p:attrNameLst>
                                      </p:cBhvr>
                                      <p:tavLst>
                                        <p:tav tm="0">
                                          <p:val>
                                            <p:strVal val="ppt_h"/>
                                          </p:val>
                                        </p:tav>
                                        <p:tav tm="100000">
                                          <p:val>
                                            <p:fltVal val="0"/>
                                          </p:val>
                                        </p:tav>
                                      </p:tavLst>
                                    </p:anim>
                                    <p:anim calcmode="lin" valueType="num">
                                      <p:cBhvr>
                                        <p:cTn id="385" dur="3000"/>
                                        <p:tgtEl>
                                          <p:spTgt spid="3"/>
                                        </p:tgtEl>
                                        <p:attrNameLst>
                                          <p:attrName>ppt_x</p:attrName>
                                        </p:attrNameLst>
                                      </p:cBhvr>
                                      <p:tavLst>
                                        <p:tav tm="0">
                                          <p:val>
                                            <p:strVal val="ppt_x"/>
                                          </p:val>
                                        </p:tav>
                                        <p:tav tm="100000">
                                          <p:val>
                                            <p:fltVal val="0.5"/>
                                          </p:val>
                                        </p:tav>
                                      </p:tavLst>
                                    </p:anim>
                                    <p:anim calcmode="lin" valueType="num">
                                      <p:cBhvr>
                                        <p:cTn id="386" dur="3000"/>
                                        <p:tgtEl>
                                          <p:spTgt spid="3"/>
                                        </p:tgtEl>
                                        <p:attrNameLst>
                                          <p:attrName>ppt_y</p:attrName>
                                        </p:attrNameLst>
                                      </p:cBhvr>
                                      <p:tavLst>
                                        <p:tav tm="0">
                                          <p:val>
                                            <p:strVal val="ppt_y"/>
                                          </p:val>
                                        </p:tav>
                                        <p:tav tm="100000">
                                          <p:val>
                                            <p:fltVal val="0.5"/>
                                          </p:val>
                                        </p:tav>
                                      </p:tavLst>
                                    </p:anim>
                                    <p:set>
                                      <p:cBhvr>
                                        <p:cTn id="387" dur="1" fill="hold">
                                          <p:stCondLst>
                                            <p:cond delay="2999"/>
                                          </p:stCondLst>
                                        </p:cTn>
                                        <p:tgtEl>
                                          <p:spTgt spid="3"/>
                                        </p:tgtEl>
                                        <p:attrNameLst>
                                          <p:attrName>style.visibility</p:attrName>
                                        </p:attrNameLst>
                                      </p:cBhvr>
                                      <p:to>
                                        <p:strVal val="hidden"/>
                                      </p:to>
                                    </p:set>
                                  </p:childTnLst>
                                </p:cTn>
                              </p:par>
                              <p:par>
                                <p:cTn id="388" presetID="23" presetClass="exit" presetSubtype="544" fill="hold" grpId="3" nodeType="withEffect">
                                  <p:stCondLst>
                                    <p:cond delay="0"/>
                                  </p:stCondLst>
                                  <p:childTnLst>
                                    <p:anim calcmode="lin" valueType="num">
                                      <p:cBhvr>
                                        <p:cTn id="389" dur="3000"/>
                                        <p:tgtEl>
                                          <p:spTgt spid="4"/>
                                        </p:tgtEl>
                                        <p:attrNameLst>
                                          <p:attrName>ppt_w</p:attrName>
                                        </p:attrNameLst>
                                      </p:cBhvr>
                                      <p:tavLst>
                                        <p:tav tm="0">
                                          <p:val>
                                            <p:strVal val="ppt_w"/>
                                          </p:val>
                                        </p:tav>
                                        <p:tav tm="100000">
                                          <p:val>
                                            <p:fltVal val="0"/>
                                          </p:val>
                                        </p:tav>
                                      </p:tavLst>
                                    </p:anim>
                                    <p:anim calcmode="lin" valueType="num">
                                      <p:cBhvr>
                                        <p:cTn id="390" dur="3000"/>
                                        <p:tgtEl>
                                          <p:spTgt spid="4"/>
                                        </p:tgtEl>
                                        <p:attrNameLst>
                                          <p:attrName>ppt_h</p:attrName>
                                        </p:attrNameLst>
                                      </p:cBhvr>
                                      <p:tavLst>
                                        <p:tav tm="0">
                                          <p:val>
                                            <p:strVal val="ppt_h"/>
                                          </p:val>
                                        </p:tav>
                                        <p:tav tm="100000">
                                          <p:val>
                                            <p:fltVal val="0"/>
                                          </p:val>
                                        </p:tav>
                                      </p:tavLst>
                                    </p:anim>
                                    <p:anim calcmode="lin" valueType="num">
                                      <p:cBhvr>
                                        <p:cTn id="391" dur="3000"/>
                                        <p:tgtEl>
                                          <p:spTgt spid="4"/>
                                        </p:tgtEl>
                                        <p:attrNameLst>
                                          <p:attrName>ppt_x</p:attrName>
                                        </p:attrNameLst>
                                      </p:cBhvr>
                                      <p:tavLst>
                                        <p:tav tm="0">
                                          <p:val>
                                            <p:strVal val="ppt_x"/>
                                          </p:val>
                                        </p:tav>
                                        <p:tav tm="100000">
                                          <p:val>
                                            <p:fltVal val="0.5"/>
                                          </p:val>
                                        </p:tav>
                                      </p:tavLst>
                                    </p:anim>
                                    <p:anim calcmode="lin" valueType="num">
                                      <p:cBhvr>
                                        <p:cTn id="392" dur="3000"/>
                                        <p:tgtEl>
                                          <p:spTgt spid="4"/>
                                        </p:tgtEl>
                                        <p:attrNameLst>
                                          <p:attrName>ppt_y</p:attrName>
                                        </p:attrNameLst>
                                      </p:cBhvr>
                                      <p:tavLst>
                                        <p:tav tm="0">
                                          <p:val>
                                            <p:strVal val="ppt_y"/>
                                          </p:val>
                                        </p:tav>
                                        <p:tav tm="100000">
                                          <p:val>
                                            <p:fltVal val="0.5"/>
                                          </p:val>
                                        </p:tav>
                                      </p:tavLst>
                                    </p:anim>
                                    <p:set>
                                      <p:cBhvr>
                                        <p:cTn id="393" dur="1" fill="hold">
                                          <p:stCondLst>
                                            <p:cond delay="2999"/>
                                          </p:stCondLst>
                                        </p:cTn>
                                        <p:tgtEl>
                                          <p:spTgt spid="4"/>
                                        </p:tgtEl>
                                        <p:attrNameLst>
                                          <p:attrName>style.visibility</p:attrName>
                                        </p:attrNameLst>
                                      </p:cBhvr>
                                      <p:to>
                                        <p:strVal val="hidden"/>
                                      </p:to>
                                    </p:set>
                                  </p:childTnLst>
                                </p:cTn>
                              </p:par>
                              <p:par>
                                <p:cTn id="394" presetID="23" presetClass="exit" presetSubtype="544" fill="hold" grpId="3" nodeType="withEffect">
                                  <p:stCondLst>
                                    <p:cond delay="0"/>
                                  </p:stCondLst>
                                  <p:childTnLst>
                                    <p:anim calcmode="lin" valueType="num">
                                      <p:cBhvr>
                                        <p:cTn id="395" dur="3000"/>
                                        <p:tgtEl>
                                          <p:spTgt spid="5"/>
                                        </p:tgtEl>
                                        <p:attrNameLst>
                                          <p:attrName>ppt_w</p:attrName>
                                        </p:attrNameLst>
                                      </p:cBhvr>
                                      <p:tavLst>
                                        <p:tav tm="0">
                                          <p:val>
                                            <p:strVal val="ppt_w"/>
                                          </p:val>
                                        </p:tav>
                                        <p:tav tm="100000">
                                          <p:val>
                                            <p:fltVal val="0"/>
                                          </p:val>
                                        </p:tav>
                                      </p:tavLst>
                                    </p:anim>
                                    <p:anim calcmode="lin" valueType="num">
                                      <p:cBhvr>
                                        <p:cTn id="396" dur="3000"/>
                                        <p:tgtEl>
                                          <p:spTgt spid="5"/>
                                        </p:tgtEl>
                                        <p:attrNameLst>
                                          <p:attrName>ppt_h</p:attrName>
                                        </p:attrNameLst>
                                      </p:cBhvr>
                                      <p:tavLst>
                                        <p:tav tm="0">
                                          <p:val>
                                            <p:strVal val="ppt_h"/>
                                          </p:val>
                                        </p:tav>
                                        <p:tav tm="100000">
                                          <p:val>
                                            <p:fltVal val="0"/>
                                          </p:val>
                                        </p:tav>
                                      </p:tavLst>
                                    </p:anim>
                                    <p:anim calcmode="lin" valueType="num">
                                      <p:cBhvr>
                                        <p:cTn id="397" dur="3000"/>
                                        <p:tgtEl>
                                          <p:spTgt spid="5"/>
                                        </p:tgtEl>
                                        <p:attrNameLst>
                                          <p:attrName>ppt_x</p:attrName>
                                        </p:attrNameLst>
                                      </p:cBhvr>
                                      <p:tavLst>
                                        <p:tav tm="0">
                                          <p:val>
                                            <p:strVal val="ppt_x"/>
                                          </p:val>
                                        </p:tav>
                                        <p:tav tm="100000">
                                          <p:val>
                                            <p:fltVal val="0.5"/>
                                          </p:val>
                                        </p:tav>
                                      </p:tavLst>
                                    </p:anim>
                                    <p:anim calcmode="lin" valueType="num">
                                      <p:cBhvr>
                                        <p:cTn id="398" dur="3000"/>
                                        <p:tgtEl>
                                          <p:spTgt spid="5"/>
                                        </p:tgtEl>
                                        <p:attrNameLst>
                                          <p:attrName>ppt_y</p:attrName>
                                        </p:attrNameLst>
                                      </p:cBhvr>
                                      <p:tavLst>
                                        <p:tav tm="0">
                                          <p:val>
                                            <p:strVal val="ppt_y"/>
                                          </p:val>
                                        </p:tav>
                                        <p:tav tm="100000">
                                          <p:val>
                                            <p:fltVal val="0.5"/>
                                          </p:val>
                                        </p:tav>
                                      </p:tavLst>
                                    </p:anim>
                                    <p:set>
                                      <p:cBhvr>
                                        <p:cTn id="399" dur="1" fill="hold">
                                          <p:stCondLst>
                                            <p:cond delay="2999"/>
                                          </p:stCondLst>
                                        </p:cTn>
                                        <p:tgtEl>
                                          <p:spTgt spid="5"/>
                                        </p:tgtEl>
                                        <p:attrNameLst>
                                          <p:attrName>style.visibility</p:attrName>
                                        </p:attrNameLst>
                                      </p:cBhvr>
                                      <p:to>
                                        <p:strVal val="hidden"/>
                                      </p:to>
                                    </p:set>
                                  </p:childTnLst>
                                </p:cTn>
                              </p:par>
                              <p:par>
                                <p:cTn id="400" presetID="23" presetClass="exit" presetSubtype="544" fill="hold" grpId="3" nodeType="withEffect">
                                  <p:stCondLst>
                                    <p:cond delay="0"/>
                                  </p:stCondLst>
                                  <p:childTnLst>
                                    <p:anim calcmode="lin" valueType="num">
                                      <p:cBhvr>
                                        <p:cTn id="401" dur="3000"/>
                                        <p:tgtEl>
                                          <p:spTgt spid="6"/>
                                        </p:tgtEl>
                                        <p:attrNameLst>
                                          <p:attrName>ppt_w</p:attrName>
                                        </p:attrNameLst>
                                      </p:cBhvr>
                                      <p:tavLst>
                                        <p:tav tm="0">
                                          <p:val>
                                            <p:strVal val="ppt_w"/>
                                          </p:val>
                                        </p:tav>
                                        <p:tav tm="100000">
                                          <p:val>
                                            <p:fltVal val="0"/>
                                          </p:val>
                                        </p:tav>
                                      </p:tavLst>
                                    </p:anim>
                                    <p:anim calcmode="lin" valueType="num">
                                      <p:cBhvr>
                                        <p:cTn id="402" dur="3000"/>
                                        <p:tgtEl>
                                          <p:spTgt spid="6"/>
                                        </p:tgtEl>
                                        <p:attrNameLst>
                                          <p:attrName>ppt_h</p:attrName>
                                        </p:attrNameLst>
                                      </p:cBhvr>
                                      <p:tavLst>
                                        <p:tav tm="0">
                                          <p:val>
                                            <p:strVal val="ppt_h"/>
                                          </p:val>
                                        </p:tav>
                                        <p:tav tm="100000">
                                          <p:val>
                                            <p:fltVal val="0"/>
                                          </p:val>
                                        </p:tav>
                                      </p:tavLst>
                                    </p:anim>
                                    <p:anim calcmode="lin" valueType="num">
                                      <p:cBhvr>
                                        <p:cTn id="403" dur="3000"/>
                                        <p:tgtEl>
                                          <p:spTgt spid="6"/>
                                        </p:tgtEl>
                                        <p:attrNameLst>
                                          <p:attrName>ppt_x</p:attrName>
                                        </p:attrNameLst>
                                      </p:cBhvr>
                                      <p:tavLst>
                                        <p:tav tm="0">
                                          <p:val>
                                            <p:strVal val="ppt_x"/>
                                          </p:val>
                                        </p:tav>
                                        <p:tav tm="100000">
                                          <p:val>
                                            <p:fltVal val="0.5"/>
                                          </p:val>
                                        </p:tav>
                                      </p:tavLst>
                                    </p:anim>
                                    <p:anim calcmode="lin" valueType="num">
                                      <p:cBhvr>
                                        <p:cTn id="404" dur="3000"/>
                                        <p:tgtEl>
                                          <p:spTgt spid="6"/>
                                        </p:tgtEl>
                                        <p:attrNameLst>
                                          <p:attrName>ppt_y</p:attrName>
                                        </p:attrNameLst>
                                      </p:cBhvr>
                                      <p:tavLst>
                                        <p:tav tm="0">
                                          <p:val>
                                            <p:strVal val="ppt_y"/>
                                          </p:val>
                                        </p:tav>
                                        <p:tav tm="100000">
                                          <p:val>
                                            <p:fltVal val="0.5"/>
                                          </p:val>
                                        </p:tav>
                                      </p:tavLst>
                                    </p:anim>
                                    <p:set>
                                      <p:cBhvr>
                                        <p:cTn id="405" dur="1" fill="hold">
                                          <p:stCondLst>
                                            <p:cond delay="2999"/>
                                          </p:stCondLst>
                                        </p:cTn>
                                        <p:tgtEl>
                                          <p:spTgt spid="6"/>
                                        </p:tgtEl>
                                        <p:attrNameLst>
                                          <p:attrName>style.visibility</p:attrName>
                                        </p:attrNameLst>
                                      </p:cBhvr>
                                      <p:to>
                                        <p:strVal val="hidden"/>
                                      </p:to>
                                    </p:set>
                                  </p:childTnLst>
                                </p:cTn>
                              </p:par>
                              <p:par>
                                <p:cTn id="406" presetID="23" presetClass="exit" presetSubtype="544" fill="hold" grpId="3" nodeType="withEffect">
                                  <p:stCondLst>
                                    <p:cond delay="0"/>
                                  </p:stCondLst>
                                  <p:childTnLst>
                                    <p:anim calcmode="lin" valueType="num">
                                      <p:cBhvr>
                                        <p:cTn id="407" dur="3000"/>
                                        <p:tgtEl>
                                          <p:spTgt spid="7"/>
                                        </p:tgtEl>
                                        <p:attrNameLst>
                                          <p:attrName>ppt_w</p:attrName>
                                        </p:attrNameLst>
                                      </p:cBhvr>
                                      <p:tavLst>
                                        <p:tav tm="0">
                                          <p:val>
                                            <p:strVal val="ppt_w"/>
                                          </p:val>
                                        </p:tav>
                                        <p:tav tm="100000">
                                          <p:val>
                                            <p:fltVal val="0"/>
                                          </p:val>
                                        </p:tav>
                                      </p:tavLst>
                                    </p:anim>
                                    <p:anim calcmode="lin" valueType="num">
                                      <p:cBhvr>
                                        <p:cTn id="408" dur="3000"/>
                                        <p:tgtEl>
                                          <p:spTgt spid="7"/>
                                        </p:tgtEl>
                                        <p:attrNameLst>
                                          <p:attrName>ppt_h</p:attrName>
                                        </p:attrNameLst>
                                      </p:cBhvr>
                                      <p:tavLst>
                                        <p:tav tm="0">
                                          <p:val>
                                            <p:strVal val="ppt_h"/>
                                          </p:val>
                                        </p:tav>
                                        <p:tav tm="100000">
                                          <p:val>
                                            <p:fltVal val="0"/>
                                          </p:val>
                                        </p:tav>
                                      </p:tavLst>
                                    </p:anim>
                                    <p:anim calcmode="lin" valueType="num">
                                      <p:cBhvr>
                                        <p:cTn id="409" dur="3000"/>
                                        <p:tgtEl>
                                          <p:spTgt spid="7"/>
                                        </p:tgtEl>
                                        <p:attrNameLst>
                                          <p:attrName>ppt_x</p:attrName>
                                        </p:attrNameLst>
                                      </p:cBhvr>
                                      <p:tavLst>
                                        <p:tav tm="0">
                                          <p:val>
                                            <p:strVal val="ppt_x"/>
                                          </p:val>
                                        </p:tav>
                                        <p:tav tm="100000">
                                          <p:val>
                                            <p:fltVal val="0.5"/>
                                          </p:val>
                                        </p:tav>
                                      </p:tavLst>
                                    </p:anim>
                                    <p:anim calcmode="lin" valueType="num">
                                      <p:cBhvr>
                                        <p:cTn id="410" dur="3000"/>
                                        <p:tgtEl>
                                          <p:spTgt spid="7"/>
                                        </p:tgtEl>
                                        <p:attrNameLst>
                                          <p:attrName>ppt_y</p:attrName>
                                        </p:attrNameLst>
                                      </p:cBhvr>
                                      <p:tavLst>
                                        <p:tav tm="0">
                                          <p:val>
                                            <p:strVal val="ppt_y"/>
                                          </p:val>
                                        </p:tav>
                                        <p:tav tm="100000">
                                          <p:val>
                                            <p:fltVal val="0.5"/>
                                          </p:val>
                                        </p:tav>
                                      </p:tavLst>
                                    </p:anim>
                                    <p:set>
                                      <p:cBhvr>
                                        <p:cTn id="411" dur="1" fill="hold">
                                          <p:stCondLst>
                                            <p:cond delay="2999"/>
                                          </p:stCondLst>
                                        </p:cTn>
                                        <p:tgtEl>
                                          <p:spTgt spid="7"/>
                                        </p:tgtEl>
                                        <p:attrNameLst>
                                          <p:attrName>style.visibility</p:attrName>
                                        </p:attrNameLst>
                                      </p:cBhvr>
                                      <p:to>
                                        <p:strVal val="hidden"/>
                                      </p:to>
                                    </p:set>
                                  </p:childTnLst>
                                </p:cTn>
                              </p:par>
                              <p:par>
                                <p:cTn id="412" presetID="23" presetClass="exit" presetSubtype="544" fill="hold" grpId="3" nodeType="withEffect">
                                  <p:stCondLst>
                                    <p:cond delay="0"/>
                                  </p:stCondLst>
                                  <p:childTnLst>
                                    <p:anim calcmode="lin" valueType="num">
                                      <p:cBhvr>
                                        <p:cTn id="413" dur="3000"/>
                                        <p:tgtEl>
                                          <p:spTgt spid="8"/>
                                        </p:tgtEl>
                                        <p:attrNameLst>
                                          <p:attrName>ppt_w</p:attrName>
                                        </p:attrNameLst>
                                      </p:cBhvr>
                                      <p:tavLst>
                                        <p:tav tm="0">
                                          <p:val>
                                            <p:strVal val="ppt_w"/>
                                          </p:val>
                                        </p:tav>
                                        <p:tav tm="100000">
                                          <p:val>
                                            <p:fltVal val="0"/>
                                          </p:val>
                                        </p:tav>
                                      </p:tavLst>
                                    </p:anim>
                                    <p:anim calcmode="lin" valueType="num">
                                      <p:cBhvr>
                                        <p:cTn id="414" dur="3000"/>
                                        <p:tgtEl>
                                          <p:spTgt spid="8"/>
                                        </p:tgtEl>
                                        <p:attrNameLst>
                                          <p:attrName>ppt_h</p:attrName>
                                        </p:attrNameLst>
                                      </p:cBhvr>
                                      <p:tavLst>
                                        <p:tav tm="0">
                                          <p:val>
                                            <p:strVal val="ppt_h"/>
                                          </p:val>
                                        </p:tav>
                                        <p:tav tm="100000">
                                          <p:val>
                                            <p:fltVal val="0"/>
                                          </p:val>
                                        </p:tav>
                                      </p:tavLst>
                                    </p:anim>
                                    <p:anim calcmode="lin" valueType="num">
                                      <p:cBhvr>
                                        <p:cTn id="415" dur="3000"/>
                                        <p:tgtEl>
                                          <p:spTgt spid="8"/>
                                        </p:tgtEl>
                                        <p:attrNameLst>
                                          <p:attrName>ppt_x</p:attrName>
                                        </p:attrNameLst>
                                      </p:cBhvr>
                                      <p:tavLst>
                                        <p:tav tm="0">
                                          <p:val>
                                            <p:strVal val="ppt_x"/>
                                          </p:val>
                                        </p:tav>
                                        <p:tav tm="100000">
                                          <p:val>
                                            <p:fltVal val="0.5"/>
                                          </p:val>
                                        </p:tav>
                                      </p:tavLst>
                                    </p:anim>
                                    <p:anim calcmode="lin" valueType="num">
                                      <p:cBhvr>
                                        <p:cTn id="416" dur="3000"/>
                                        <p:tgtEl>
                                          <p:spTgt spid="8"/>
                                        </p:tgtEl>
                                        <p:attrNameLst>
                                          <p:attrName>ppt_y</p:attrName>
                                        </p:attrNameLst>
                                      </p:cBhvr>
                                      <p:tavLst>
                                        <p:tav tm="0">
                                          <p:val>
                                            <p:strVal val="ppt_y"/>
                                          </p:val>
                                        </p:tav>
                                        <p:tav tm="100000">
                                          <p:val>
                                            <p:fltVal val="0.5"/>
                                          </p:val>
                                        </p:tav>
                                      </p:tavLst>
                                    </p:anim>
                                    <p:set>
                                      <p:cBhvr>
                                        <p:cTn id="417" dur="1" fill="hold">
                                          <p:stCondLst>
                                            <p:cond delay="2999"/>
                                          </p:stCondLst>
                                        </p:cTn>
                                        <p:tgtEl>
                                          <p:spTgt spid="8"/>
                                        </p:tgtEl>
                                        <p:attrNameLst>
                                          <p:attrName>style.visibility</p:attrName>
                                        </p:attrNameLst>
                                      </p:cBhvr>
                                      <p:to>
                                        <p:strVal val="hidden"/>
                                      </p:to>
                                    </p:set>
                                  </p:childTnLst>
                                </p:cTn>
                              </p:par>
                              <p:par>
                                <p:cTn id="418" presetID="23" presetClass="exit" presetSubtype="544" fill="hold" grpId="3" nodeType="withEffect">
                                  <p:stCondLst>
                                    <p:cond delay="0"/>
                                  </p:stCondLst>
                                  <p:childTnLst>
                                    <p:anim calcmode="lin" valueType="num">
                                      <p:cBhvr>
                                        <p:cTn id="419" dur="3000"/>
                                        <p:tgtEl>
                                          <p:spTgt spid="9"/>
                                        </p:tgtEl>
                                        <p:attrNameLst>
                                          <p:attrName>ppt_w</p:attrName>
                                        </p:attrNameLst>
                                      </p:cBhvr>
                                      <p:tavLst>
                                        <p:tav tm="0">
                                          <p:val>
                                            <p:strVal val="ppt_w"/>
                                          </p:val>
                                        </p:tav>
                                        <p:tav tm="100000">
                                          <p:val>
                                            <p:fltVal val="0"/>
                                          </p:val>
                                        </p:tav>
                                      </p:tavLst>
                                    </p:anim>
                                    <p:anim calcmode="lin" valueType="num">
                                      <p:cBhvr>
                                        <p:cTn id="420" dur="3000"/>
                                        <p:tgtEl>
                                          <p:spTgt spid="9"/>
                                        </p:tgtEl>
                                        <p:attrNameLst>
                                          <p:attrName>ppt_h</p:attrName>
                                        </p:attrNameLst>
                                      </p:cBhvr>
                                      <p:tavLst>
                                        <p:tav tm="0">
                                          <p:val>
                                            <p:strVal val="ppt_h"/>
                                          </p:val>
                                        </p:tav>
                                        <p:tav tm="100000">
                                          <p:val>
                                            <p:fltVal val="0"/>
                                          </p:val>
                                        </p:tav>
                                      </p:tavLst>
                                    </p:anim>
                                    <p:anim calcmode="lin" valueType="num">
                                      <p:cBhvr>
                                        <p:cTn id="421" dur="3000"/>
                                        <p:tgtEl>
                                          <p:spTgt spid="9"/>
                                        </p:tgtEl>
                                        <p:attrNameLst>
                                          <p:attrName>ppt_x</p:attrName>
                                        </p:attrNameLst>
                                      </p:cBhvr>
                                      <p:tavLst>
                                        <p:tav tm="0">
                                          <p:val>
                                            <p:strVal val="ppt_x"/>
                                          </p:val>
                                        </p:tav>
                                        <p:tav tm="100000">
                                          <p:val>
                                            <p:fltVal val="0.5"/>
                                          </p:val>
                                        </p:tav>
                                      </p:tavLst>
                                    </p:anim>
                                    <p:anim calcmode="lin" valueType="num">
                                      <p:cBhvr>
                                        <p:cTn id="422" dur="3000"/>
                                        <p:tgtEl>
                                          <p:spTgt spid="9"/>
                                        </p:tgtEl>
                                        <p:attrNameLst>
                                          <p:attrName>ppt_y</p:attrName>
                                        </p:attrNameLst>
                                      </p:cBhvr>
                                      <p:tavLst>
                                        <p:tav tm="0">
                                          <p:val>
                                            <p:strVal val="ppt_y"/>
                                          </p:val>
                                        </p:tav>
                                        <p:tav tm="100000">
                                          <p:val>
                                            <p:fltVal val="0.5"/>
                                          </p:val>
                                        </p:tav>
                                      </p:tavLst>
                                    </p:anim>
                                    <p:set>
                                      <p:cBhvr>
                                        <p:cTn id="423" dur="1" fill="hold">
                                          <p:stCondLst>
                                            <p:cond delay="2999"/>
                                          </p:stCondLst>
                                        </p:cTn>
                                        <p:tgtEl>
                                          <p:spTgt spid="9"/>
                                        </p:tgtEl>
                                        <p:attrNameLst>
                                          <p:attrName>style.visibility</p:attrName>
                                        </p:attrNameLst>
                                      </p:cBhvr>
                                      <p:to>
                                        <p:strVal val="hidden"/>
                                      </p:to>
                                    </p:set>
                                  </p:childTnLst>
                                </p:cTn>
                              </p:par>
                              <p:par>
                                <p:cTn id="424" presetID="23" presetClass="exit" presetSubtype="544" fill="hold" grpId="3" nodeType="withEffect">
                                  <p:stCondLst>
                                    <p:cond delay="0"/>
                                  </p:stCondLst>
                                  <p:childTnLst>
                                    <p:anim calcmode="lin" valueType="num">
                                      <p:cBhvr>
                                        <p:cTn id="425" dur="3000"/>
                                        <p:tgtEl>
                                          <p:spTgt spid="10"/>
                                        </p:tgtEl>
                                        <p:attrNameLst>
                                          <p:attrName>ppt_w</p:attrName>
                                        </p:attrNameLst>
                                      </p:cBhvr>
                                      <p:tavLst>
                                        <p:tav tm="0">
                                          <p:val>
                                            <p:strVal val="ppt_w"/>
                                          </p:val>
                                        </p:tav>
                                        <p:tav tm="100000">
                                          <p:val>
                                            <p:fltVal val="0"/>
                                          </p:val>
                                        </p:tav>
                                      </p:tavLst>
                                    </p:anim>
                                    <p:anim calcmode="lin" valueType="num">
                                      <p:cBhvr>
                                        <p:cTn id="426" dur="3000"/>
                                        <p:tgtEl>
                                          <p:spTgt spid="10"/>
                                        </p:tgtEl>
                                        <p:attrNameLst>
                                          <p:attrName>ppt_h</p:attrName>
                                        </p:attrNameLst>
                                      </p:cBhvr>
                                      <p:tavLst>
                                        <p:tav tm="0">
                                          <p:val>
                                            <p:strVal val="ppt_h"/>
                                          </p:val>
                                        </p:tav>
                                        <p:tav tm="100000">
                                          <p:val>
                                            <p:fltVal val="0"/>
                                          </p:val>
                                        </p:tav>
                                      </p:tavLst>
                                    </p:anim>
                                    <p:anim calcmode="lin" valueType="num">
                                      <p:cBhvr>
                                        <p:cTn id="427" dur="3000"/>
                                        <p:tgtEl>
                                          <p:spTgt spid="10"/>
                                        </p:tgtEl>
                                        <p:attrNameLst>
                                          <p:attrName>ppt_x</p:attrName>
                                        </p:attrNameLst>
                                      </p:cBhvr>
                                      <p:tavLst>
                                        <p:tav tm="0">
                                          <p:val>
                                            <p:strVal val="ppt_x"/>
                                          </p:val>
                                        </p:tav>
                                        <p:tav tm="100000">
                                          <p:val>
                                            <p:fltVal val="0.5"/>
                                          </p:val>
                                        </p:tav>
                                      </p:tavLst>
                                    </p:anim>
                                    <p:anim calcmode="lin" valueType="num">
                                      <p:cBhvr>
                                        <p:cTn id="428" dur="3000"/>
                                        <p:tgtEl>
                                          <p:spTgt spid="10"/>
                                        </p:tgtEl>
                                        <p:attrNameLst>
                                          <p:attrName>ppt_y</p:attrName>
                                        </p:attrNameLst>
                                      </p:cBhvr>
                                      <p:tavLst>
                                        <p:tav tm="0">
                                          <p:val>
                                            <p:strVal val="ppt_y"/>
                                          </p:val>
                                        </p:tav>
                                        <p:tav tm="100000">
                                          <p:val>
                                            <p:fltVal val="0.5"/>
                                          </p:val>
                                        </p:tav>
                                      </p:tavLst>
                                    </p:anim>
                                    <p:set>
                                      <p:cBhvr>
                                        <p:cTn id="429" dur="1" fill="hold">
                                          <p:stCondLst>
                                            <p:cond delay="2999"/>
                                          </p:stCondLst>
                                        </p:cTn>
                                        <p:tgtEl>
                                          <p:spTgt spid="10"/>
                                        </p:tgtEl>
                                        <p:attrNameLst>
                                          <p:attrName>style.visibility</p:attrName>
                                        </p:attrNameLst>
                                      </p:cBhvr>
                                      <p:to>
                                        <p:strVal val="hidden"/>
                                      </p:to>
                                    </p:set>
                                  </p:childTnLst>
                                </p:cTn>
                              </p:par>
                              <p:par>
                                <p:cTn id="430" presetID="23" presetClass="exit" presetSubtype="544" fill="hold" grpId="3" nodeType="withEffect">
                                  <p:stCondLst>
                                    <p:cond delay="0"/>
                                  </p:stCondLst>
                                  <p:childTnLst>
                                    <p:anim calcmode="lin" valueType="num">
                                      <p:cBhvr>
                                        <p:cTn id="431" dur="3000"/>
                                        <p:tgtEl>
                                          <p:spTgt spid="11"/>
                                        </p:tgtEl>
                                        <p:attrNameLst>
                                          <p:attrName>ppt_w</p:attrName>
                                        </p:attrNameLst>
                                      </p:cBhvr>
                                      <p:tavLst>
                                        <p:tav tm="0">
                                          <p:val>
                                            <p:strVal val="ppt_w"/>
                                          </p:val>
                                        </p:tav>
                                        <p:tav tm="100000">
                                          <p:val>
                                            <p:fltVal val="0"/>
                                          </p:val>
                                        </p:tav>
                                      </p:tavLst>
                                    </p:anim>
                                    <p:anim calcmode="lin" valueType="num">
                                      <p:cBhvr>
                                        <p:cTn id="432" dur="3000"/>
                                        <p:tgtEl>
                                          <p:spTgt spid="11"/>
                                        </p:tgtEl>
                                        <p:attrNameLst>
                                          <p:attrName>ppt_h</p:attrName>
                                        </p:attrNameLst>
                                      </p:cBhvr>
                                      <p:tavLst>
                                        <p:tav tm="0">
                                          <p:val>
                                            <p:strVal val="ppt_h"/>
                                          </p:val>
                                        </p:tav>
                                        <p:tav tm="100000">
                                          <p:val>
                                            <p:fltVal val="0"/>
                                          </p:val>
                                        </p:tav>
                                      </p:tavLst>
                                    </p:anim>
                                    <p:anim calcmode="lin" valueType="num">
                                      <p:cBhvr>
                                        <p:cTn id="433" dur="3000"/>
                                        <p:tgtEl>
                                          <p:spTgt spid="11"/>
                                        </p:tgtEl>
                                        <p:attrNameLst>
                                          <p:attrName>ppt_x</p:attrName>
                                        </p:attrNameLst>
                                      </p:cBhvr>
                                      <p:tavLst>
                                        <p:tav tm="0">
                                          <p:val>
                                            <p:strVal val="ppt_x"/>
                                          </p:val>
                                        </p:tav>
                                        <p:tav tm="100000">
                                          <p:val>
                                            <p:fltVal val="0.5"/>
                                          </p:val>
                                        </p:tav>
                                      </p:tavLst>
                                    </p:anim>
                                    <p:anim calcmode="lin" valueType="num">
                                      <p:cBhvr>
                                        <p:cTn id="434" dur="3000"/>
                                        <p:tgtEl>
                                          <p:spTgt spid="11"/>
                                        </p:tgtEl>
                                        <p:attrNameLst>
                                          <p:attrName>ppt_y</p:attrName>
                                        </p:attrNameLst>
                                      </p:cBhvr>
                                      <p:tavLst>
                                        <p:tav tm="0">
                                          <p:val>
                                            <p:strVal val="ppt_y"/>
                                          </p:val>
                                        </p:tav>
                                        <p:tav tm="100000">
                                          <p:val>
                                            <p:fltVal val="0.5"/>
                                          </p:val>
                                        </p:tav>
                                      </p:tavLst>
                                    </p:anim>
                                    <p:set>
                                      <p:cBhvr>
                                        <p:cTn id="435" dur="1" fill="hold">
                                          <p:stCondLst>
                                            <p:cond delay="2999"/>
                                          </p:stCondLst>
                                        </p:cTn>
                                        <p:tgtEl>
                                          <p:spTgt spid="11"/>
                                        </p:tgtEl>
                                        <p:attrNameLst>
                                          <p:attrName>style.visibility</p:attrName>
                                        </p:attrNameLst>
                                      </p:cBhvr>
                                      <p:to>
                                        <p:strVal val="hidden"/>
                                      </p:to>
                                    </p:set>
                                  </p:childTnLst>
                                </p:cTn>
                              </p:par>
                              <p:par>
                                <p:cTn id="436" presetID="23" presetClass="exit" presetSubtype="544" fill="hold" grpId="3" nodeType="withEffect">
                                  <p:stCondLst>
                                    <p:cond delay="0"/>
                                  </p:stCondLst>
                                  <p:childTnLst>
                                    <p:anim calcmode="lin" valueType="num">
                                      <p:cBhvr>
                                        <p:cTn id="437" dur="3000"/>
                                        <p:tgtEl>
                                          <p:spTgt spid="12"/>
                                        </p:tgtEl>
                                        <p:attrNameLst>
                                          <p:attrName>ppt_w</p:attrName>
                                        </p:attrNameLst>
                                      </p:cBhvr>
                                      <p:tavLst>
                                        <p:tav tm="0">
                                          <p:val>
                                            <p:strVal val="ppt_w"/>
                                          </p:val>
                                        </p:tav>
                                        <p:tav tm="100000">
                                          <p:val>
                                            <p:fltVal val="0"/>
                                          </p:val>
                                        </p:tav>
                                      </p:tavLst>
                                    </p:anim>
                                    <p:anim calcmode="lin" valueType="num">
                                      <p:cBhvr>
                                        <p:cTn id="438" dur="3000"/>
                                        <p:tgtEl>
                                          <p:spTgt spid="12"/>
                                        </p:tgtEl>
                                        <p:attrNameLst>
                                          <p:attrName>ppt_h</p:attrName>
                                        </p:attrNameLst>
                                      </p:cBhvr>
                                      <p:tavLst>
                                        <p:tav tm="0">
                                          <p:val>
                                            <p:strVal val="ppt_h"/>
                                          </p:val>
                                        </p:tav>
                                        <p:tav tm="100000">
                                          <p:val>
                                            <p:fltVal val="0"/>
                                          </p:val>
                                        </p:tav>
                                      </p:tavLst>
                                    </p:anim>
                                    <p:anim calcmode="lin" valueType="num">
                                      <p:cBhvr>
                                        <p:cTn id="439" dur="3000"/>
                                        <p:tgtEl>
                                          <p:spTgt spid="12"/>
                                        </p:tgtEl>
                                        <p:attrNameLst>
                                          <p:attrName>ppt_x</p:attrName>
                                        </p:attrNameLst>
                                      </p:cBhvr>
                                      <p:tavLst>
                                        <p:tav tm="0">
                                          <p:val>
                                            <p:strVal val="ppt_x"/>
                                          </p:val>
                                        </p:tav>
                                        <p:tav tm="100000">
                                          <p:val>
                                            <p:fltVal val="0.5"/>
                                          </p:val>
                                        </p:tav>
                                      </p:tavLst>
                                    </p:anim>
                                    <p:anim calcmode="lin" valueType="num">
                                      <p:cBhvr>
                                        <p:cTn id="440" dur="3000"/>
                                        <p:tgtEl>
                                          <p:spTgt spid="12"/>
                                        </p:tgtEl>
                                        <p:attrNameLst>
                                          <p:attrName>ppt_y</p:attrName>
                                        </p:attrNameLst>
                                      </p:cBhvr>
                                      <p:tavLst>
                                        <p:tav tm="0">
                                          <p:val>
                                            <p:strVal val="ppt_y"/>
                                          </p:val>
                                        </p:tav>
                                        <p:tav tm="100000">
                                          <p:val>
                                            <p:fltVal val="0.5"/>
                                          </p:val>
                                        </p:tav>
                                      </p:tavLst>
                                    </p:anim>
                                    <p:set>
                                      <p:cBhvr>
                                        <p:cTn id="441" dur="1" fill="hold">
                                          <p:stCondLst>
                                            <p:cond delay="2999"/>
                                          </p:stCondLst>
                                        </p:cTn>
                                        <p:tgtEl>
                                          <p:spTgt spid="12"/>
                                        </p:tgtEl>
                                        <p:attrNameLst>
                                          <p:attrName>style.visibility</p:attrName>
                                        </p:attrNameLst>
                                      </p:cBhvr>
                                      <p:to>
                                        <p:strVal val="hidden"/>
                                      </p:to>
                                    </p:set>
                                  </p:childTnLst>
                                </p:cTn>
                              </p:par>
                              <p:par>
                                <p:cTn id="442" presetID="23" presetClass="exit" presetSubtype="544" fill="hold" grpId="3" nodeType="withEffect">
                                  <p:stCondLst>
                                    <p:cond delay="0"/>
                                  </p:stCondLst>
                                  <p:childTnLst>
                                    <p:anim calcmode="lin" valueType="num">
                                      <p:cBhvr>
                                        <p:cTn id="443" dur="3000"/>
                                        <p:tgtEl>
                                          <p:spTgt spid="13"/>
                                        </p:tgtEl>
                                        <p:attrNameLst>
                                          <p:attrName>ppt_w</p:attrName>
                                        </p:attrNameLst>
                                      </p:cBhvr>
                                      <p:tavLst>
                                        <p:tav tm="0">
                                          <p:val>
                                            <p:strVal val="ppt_w"/>
                                          </p:val>
                                        </p:tav>
                                        <p:tav tm="100000">
                                          <p:val>
                                            <p:fltVal val="0"/>
                                          </p:val>
                                        </p:tav>
                                      </p:tavLst>
                                    </p:anim>
                                    <p:anim calcmode="lin" valueType="num">
                                      <p:cBhvr>
                                        <p:cTn id="444" dur="3000"/>
                                        <p:tgtEl>
                                          <p:spTgt spid="13"/>
                                        </p:tgtEl>
                                        <p:attrNameLst>
                                          <p:attrName>ppt_h</p:attrName>
                                        </p:attrNameLst>
                                      </p:cBhvr>
                                      <p:tavLst>
                                        <p:tav tm="0">
                                          <p:val>
                                            <p:strVal val="ppt_h"/>
                                          </p:val>
                                        </p:tav>
                                        <p:tav tm="100000">
                                          <p:val>
                                            <p:fltVal val="0"/>
                                          </p:val>
                                        </p:tav>
                                      </p:tavLst>
                                    </p:anim>
                                    <p:anim calcmode="lin" valueType="num">
                                      <p:cBhvr>
                                        <p:cTn id="445" dur="3000"/>
                                        <p:tgtEl>
                                          <p:spTgt spid="13"/>
                                        </p:tgtEl>
                                        <p:attrNameLst>
                                          <p:attrName>ppt_x</p:attrName>
                                        </p:attrNameLst>
                                      </p:cBhvr>
                                      <p:tavLst>
                                        <p:tav tm="0">
                                          <p:val>
                                            <p:strVal val="ppt_x"/>
                                          </p:val>
                                        </p:tav>
                                        <p:tav tm="100000">
                                          <p:val>
                                            <p:fltVal val="0.5"/>
                                          </p:val>
                                        </p:tav>
                                      </p:tavLst>
                                    </p:anim>
                                    <p:anim calcmode="lin" valueType="num">
                                      <p:cBhvr>
                                        <p:cTn id="446" dur="3000"/>
                                        <p:tgtEl>
                                          <p:spTgt spid="13"/>
                                        </p:tgtEl>
                                        <p:attrNameLst>
                                          <p:attrName>ppt_y</p:attrName>
                                        </p:attrNameLst>
                                      </p:cBhvr>
                                      <p:tavLst>
                                        <p:tav tm="0">
                                          <p:val>
                                            <p:strVal val="ppt_y"/>
                                          </p:val>
                                        </p:tav>
                                        <p:tav tm="100000">
                                          <p:val>
                                            <p:fltVal val="0.5"/>
                                          </p:val>
                                        </p:tav>
                                      </p:tavLst>
                                    </p:anim>
                                    <p:set>
                                      <p:cBhvr>
                                        <p:cTn id="447" dur="1" fill="hold">
                                          <p:stCondLst>
                                            <p:cond delay="2999"/>
                                          </p:stCondLst>
                                        </p:cTn>
                                        <p:tgtEl>
                                          <p:spTgt spid="13"/>
                                        </p:tgtEl>
                                        <p:attrNameLst>
                                          <p:attrName>style.visibility</p:attrName>
                                        </p:attrNameLst>
                                      </p:cBhvr>
                                      <p:to>
                                        <p:strVal val="hidden"/>
                                      </p:to>
                                    </p:set>
                                  </p:childTnLst>
                                </p:cTn>
                              </p:par>
                              <p:par>
                                <p:cTn id="448" presetID="23" presetClass="exit" presetSubtype="544" fill="hold" grpId="3" nodeType="withEffect">
                                  <p:stCondLst>
                                    <p:cond delay="0"/>
                                  </p:stCondLst>
                                  <p:childTnLst>
                                    <p:anim calcmode="lin" valueType="num">
                                      <p:cBhvr>
                                        <p:cTn id="449" dur="3000"/>
                                        <p:tgtEl>
                                          <p:spTgt spid="14"/>
                                        </p:tgtEl>
                                        <p:attrNameLst>
                                          <p:attrName>ppt_w</p:attrName>
                                        </p:attrNameLst>
                                      </p:cBhvr>
                                      <p:tavLst>
                                        <p:tav tm="0">
                                          <p:val>
                                            <p:strVal val="ppt_w"/>
                                          </p:val>
                                        </p:tav>
                                        <p:tav tm="100000">
                                          <p:val>
                                            <p:fltVal val="0"/>
                                          </p:val>
                                        </p:tav>
                                      </p:tavLst>
                                    </p:anim>
                                    <p:anim calcmode="lin" valueType="num">
                                      <p:cBhvr>
                                        <p:cTn id="450" dur="3000"/>
                                        <p:tgtEl>
                                          <p:spTgt spid="14"/>
                                        </p:tgtEl>
                                        <p:attrNameLst>
                                          <p:attrName>ppt_h</p:attrName>
                                        </p:attrNameLst>
                                      </p:cBhvr>
                                      <p:tavLst>
                                        <p:tav tm="0">
                                          <p:val>
                                            <p:strVal val="ppt_h"/>
                                          </p:val>
                                        </p:tav>
                                        <p:tav tm="100000">
                                          <p:val>
                                            <p:fltVal val="0"/>
                                          </p:val>
                                        </p:tav>
                                      </p:tavLst>
                                    </p:anim>
                                    <p:anim calcmode="lin" valueType="num">
                                      <p:cBhvr>
                                        <p:cTn id="451" dur="3000"/>
                                        <p:tgtEl>
                                          <p:spTgt spid="14"/>
                                        </p:tgtEl>
                                        <p:attrNameLst>
                                          <p:attrName>ppt_x</p:attrName>
                                        </p:attrNameLst>
                                      </p:cBhvr>
                                      <p:tavLst>
                                        <p:tav tm="0">
                                          <p:val>
                                            <p:strVal val="ppt_x"/>
                                          </p:val>
                                        </p:tav>
                                        <p:tav tm="100000">
                                          <p:val>
                                            <p:fltVal val="0.5"/>
                                          </p:val>
                                        </p:tav>
                                      </p:tavLst>
                                    </p:anim>
                                    <p:anim calcmode="lin" valueType="num">
                                      <p:cBhvr>
                                        <p:cTn id="452" dur="3000"/>
                                        <p:tgtEl>
                                          <p:spTgt spid="14"/>
                                        </p:tgtEl>
                                        <p:attrNameLst>
                                          <p:attrName>ppt_y</p:attrName>
                                        </p:attrNameLst>
                                      </p:cBhvr>
                                      <p:tavLst>
                                        <p:tav tm="0">
                                          <p:val>
                                            <p:strVal val="ppt_y"/>
                                          </p:val>
                                        </p:tav>
                                        <p:tav tm="100000">
                                          <p:val>
                                            <p:fltVal val="0.5"/>
                                          </p:val>
                                        </p:tav>
                                      </p:tavLst>
                                    </p:anim>
                                    <p:set>
                                      <p:cBhvr>
                                        <p:cTn id="453" dur="1" fill="hold">
                                          <p:stCondLst>
                                            <p:cond delay="2999"/>
                                          </p:stCondLst>
                                        </p:cTn>
                                        <p:tgtEl>
                                          <p:spTgt spid="14"/>
                                        </p:tgtEl>
                                        <p:attrNameLst>
                                          <p:attrName>style.visibility</p:attrName>
                                        </p:attrNameLst>
                                      </p:cBhvr>
                                      <p:to>
                                        <p:strVal val="hidden"/>
                                      </p:to>
                                    </p:set>
                                  </p:childTnLst>
                                </p:cTn>
                              </p:par>
                              <p:par>
                                <p:cTn id="454" presetID="23" presetClass="exit" presetSubtype="544" fill="hold" grpId="3" nodeType="withEffect">
                                  <p:stCondLst>
                                    <p:cond delay="0"/>
                                  </p:stCondLst>
                                  <p:childTnLst>
                                    <p:anim calcmode="lin" valueType="num">
                                      <p:cBhvr>
                                        <p:cTn id="455" dur="3000"/>
                                        <p:tgtEl>
                                          <p:spTgt spid="15"/>
                                        </p:tgtEl>
                                        <p:attrNameLst>
                                          <p:attrName>ppt_w</p:attrName>
                                        </p:attrNameLst>
                                      </p:cBhvr>
                                      <p:tavLst>
                                        <p:tav tm="0">
                                          <p:val>
                                            <p:strVal val="ppt_w"/>
                                          </p:val>
                                        </p:tav>
                                        <p:tav tm="100000">
                                          <p:val>
                                            <p:fltVal val="0"/>
                                          </p:val>
                                        </p:tav>
                                      </p:tavLst>
                                    </p:anim>
                                    <p:anim calcmode="lin" valueType="num">
                                      <p:cBhvr>
                                        <p:cTn id="456" dur="3000"/>
                                        <p:tgtEl>
                                          <p:spTgt spid="15"/>
                                        </p:tgtEl>
                                        <p:attrNameLst>
                                          <p:attrName>ppt_h</p:attrName>
                                        </p:attrNameLst>
                                      </p:cBhvr>
                                      <p:tavLst>
                                        <p:tav tm="0">
                                          <p:val>
                                            <p:strVal val="ppt_h"/>
                                          </p:val>
                                        </p:tav>
                                        <p:tav tm="100000">
                                          <p:val>
                                            <p:fltVal val="0"/>
                                          </p:val>
                                        </p:tav>
                                      </p:tavLst>
                                    </p:anim>
                                    <p:anim calcmode="lin" valueType="num">
                                      <p:cBhvr>
                                        <p:cTn id="457" dur="3000"/>
                                        <p:tgtEl>
                                          <p:spTgt spid="15"/>
                                        </p:tgtEl>
                                        <p:attrNameLst>
                                          <p:attrName>ppt_x</p:attrName>
                                        </p:attrNameLst>
                                      </p:cBhvr>
                                      <p:tavLst>
                                        <p:tav tm="0">
                                          <p:val>
                                            <p:strVal val="ppt_x"/>
                                          </p:val>
                                        </p:tav>
                                        <p:tav tm="100000">
                                          <p:val>
                                            <p:fltVal val="0.5"/>
                                          </p:val>
                                        </p:tav>
                                      </p:tavLst>
                                    </p:anim>
                                    <p:anim calcmode="lin" valueType="num">
                                      <p:cBhvr>
                                        <p:cTn id="458" dur="3000"/>
                                        <p:tgtEl>
                                          <p:spTgt spid="15"/>
                                        </p:tgtEl>
                                        <p:attrNameLst>
                                          <p:attrName>ppt_y</p:attrName>
                                        </p:attrNameLst>
                                      </p:cBhvr>
                                      <p:tavLst>
                                        <p:tav tm="0">
                                          <p:val>
                                            <p:strVal val="ppt_y"/>
                                          </p:val>
                                        </p:tav>
                                        <p:tav tm="100000">
                                          <p:val>
                                            <p:fltVal val="0.5"/>
                                          </p:val>
                                        </p:tav>
                                      </p:tavLst>
                                    </p:anim>
                                    <p:set>
                                      <p:cBhvr>
                                        <p:cTn id="459" dur="1" fill="hold">
                                          <p:stCondLst>
                                            <p:cond delay="2999"/>
                                          </p:stCondLst>
                                        </p:cTn>
                                        <p:tgtEl>
                                          <p:spTgt spid="15"/>
                                        </p:tgtEl>
                                        <p:attrNameLst>
                                          <p:attrName>style.visibility</p:attrName>
                                        </p:attrNameLst>
                                      </p:cBhvr>
                                      <p:to>
                                        <p:strVal val="hidden"/>
                                      </p:to>
                                    </p:set>
                                  </p:childTnLst>
                                </p:cTn>
                              </p:par>
                              <p:par>
                                <p:cTn id="460" presetID="23" presetClass="exit" presetSubtype="544" fill="hold" grpId="3" nodeType="withEffect">
                                  <p:stCondLst>
                                    <p:cond delay="0"/>
                                  </p:stCondLst>
                                  <p:childTnLst>
                                    <p:anim calcmode="lin" valueType="num">
                                      <p:cBhvr>
                                        <p:cTn id="461" dur="3000"/>
                                        <p:tgtEl>
                                          <p:spTgt spid="16"/>
                                        </p:tgtEl>
                                        <p:attrNameLst>
                                          <p:attrName>ppt_w</p:attrName>
                                        </p:attrNameLst>
                                      </p:cBhvr>
                                      <p:tavLst>
                                        <p:tav tm="0">
                                          <p:val>
                                            <p:strVal val="ppt_w"/>
                                          </p:val>
                                        </p:tav>
                                        <p:tav tm="100000">
                                          <p:val>
                                            <p:fltVal val="0"/>
                                          </p:val>
                                        </p:tav>
                                      </p:tavLst>
                                    </p:anim>
                                    <p:anim calcmode="lin" valueType="num">
                                      <p:cBhvr>
                                        <p:cTn id="462" dur="3000"/>
                                        <p:tgtEl>
                                          <p:spTgt spid="16"/>
                                        </p:tgtEl>
                                        <p:attrNameLst>
                                          <p:attrName>ppt_h</p:attrName>
                                        </p:attrNameLst>
                                      </p:cBhvr>
                                      <p:tavLst>
                                        <p:tav tm="0">
                                          <p:val>
                                            <p:strVal val="ppt_h"/>
                                          </p:val>
                                        </p:tav>
                                        <p:tav tm="100000">
                                          <p:val>
                                            <p:fltVal val="0"/>
                                          </p:val>
                                        </p:tav>
                                      </p:tavLst>
                                    </p:anim>
                                    <p:anim calcmode="lin" valueType="num">
                                      <p:cBhvr>
                                        <p:cTn id="463" dur="3000"/>
                                        <p:tgtEl>
                                          <p:spTgt spid="16"/>
                                        </p:tgtEl>
                                        <p:attrNameLst>
                                          <p:attrName>ppt_x</p:attrName>
                                        </p:attrNameLst>
                                      </p:cBhvr>
                                      <p:tavLst>
                                        <p:tav tm="0">
                                          <p:val>
                                            <p:strVal val="ppt_x"/>
                                          </p:val>
                                        </p:tav>
                                        <p:tav tm="100000">
                                          <p:val>
                                            <p:fltVal val="0.5"/>
                                          </p:val>
                                        </p:tav>
                                      </p:tavLst>
                                    </p:anim>
                                    <p:anim calcmode="lin" valueType="num">
                                      <p:cBhvr>
                                        <p:cTn id="464" dur="3000"/>
                                        <p:tgtEl>
                                          <p:spTgt spid="16"/>
                                        </p:tgtEl>
                                        <p:attrNameLst>
                                          <p:attrName>ppt_y</p:attrName>
                                        </p:attrNameLst>
                                      </p:cBhvr>
                                      <p:tavLst>
                                        <p:tav tm="0">
                                          <p:val>
                                            <p:strVal val="ppt_y"/>
                                          </p:val>
                                        </p:tav>
                                        <p:tav tm="100000">
                                          <p:val>
                                            <p:fltVal val="0.5"/>
                                          </p:val>
                                        </p:tav>
                                      </p:tavLst>
                                    </p:anim>
                                    <p:set>
                                      <p:cBhvr>
                                        <p:cTn id="465" dur="1" fill="hold">
                                          <p:stCondLst>
                                            <p:cond delay="2999"/>
                                          </p:stCondLst>
                                        </p:cTn>
                                        <p:tgtEl>
                                          <p:spTgt spid="16"/>
                                        </p:tgtEl>
                                        <p:attrNameLst>
                                          <p:attrName>style.visibility</p:attrName>
                                        </p:attrNameLst>
                                      </p:cBhvr>
                                      <p:to>
                                        <p:strVal val="hidden"/>
                                      </p:to>
                                    </p:set>
                                  </p:childTnLst>
                                </p:cTn>
                              </p:par>
                              <p:par>
                                <p:cTn id="466" presetID="23" presetClass="exit" presetSubtype="544" fill="hold" grpId="3" nodeType="withEffect">
                                  <p:stCondLst>
                                    <p:cond delay="0"/>
                                  </p:stCondLst>
                                  <p:childTnLst>
                                    <p:anim calcmode="lin" valueType="num">
                                      <p:cBhvr>
                                        <p:cTn id="467" dur="3000"/>
                                        <p:tgtEl>
                                          <p:spTgt spid="17"/>
                                        </p:tgtEl>
                                        <p:attrNameLst>
                                          <p:attrName>ppt_w</p:attrName>
                                        </p:attrNameLst>
                                      </p:cBhvr>
                                      <p:tavLst>
                                        <p:tav tm="0">
                                          <p:val>
                                            <p:strVal val="ppt_w"/>
                                          </p:val>
                                        </p:tav>
                                        <p:tav tm="100000">
                                          <p:val>
                                            <p:fltVal val="0"/>
                                          </p:val>
                                        </p:tav>
                                      </p:tavLst>
                                    </p:anim>
                                    <p:anim calcmode="lin" valueType="num">
                                      <p:cBhvr>
                                        <p:cTn id="468" dur="3000"/>
                                        <p:tgtEl>
                                          <p:spTgt spid="17"/>
                                        </p:tgtEl>
                                        <p:attrNameLst>
                                          <p:attrName>ppt_h</p:attrName>
                                        </p:attrNameLst>
                                      </p:cBhvr>
                                      <p:tavLst>
                                        <p:tav tm="0">
                                          <p:val>
                                            <p:strVal val="ppt_h"/>
                                          </p:val>
                                        </p:tav>
                                        <p:tav tm="100000">
                                          <p:val>
                                            <p:fltVal val="0"/>
                                          </p:val>
                                        </p:tav>
                                      </p:tavLst>
                                    </p:anim>
                                    <p:anim calcmode="lin" valueType="num">
                                      <p:cBhvr>
                                        <p:cTn id="469" dur="3000"/>
                                        <p:tgtEl>
                                          <p:spTgt spid="17"/>
                                        </p:tgtEl>
                                        <p:attrNameLst>
                                          <p:attrName>ppt_x</p:attrName>
                                        </p:attrNameLst>
                                      </p:cBhvr>
                                      <p:tavLst>
                                        <p:tav tm="0">
                                          <p:val>
                                            <p:strVal val="ppt_x"/>
                                          </p:val>
                                        </p:tav>
                                        <p:tav tm="100000">
                                          <p:val>
                                            <p:fltVal val="0.5"/>
                                          </p:val>
                                        </p:tav>
                                      </p:tavLst>
                                    </p:anim>
                                    <p:anim calcmode="lin" valueType="num">
                                      <p:cBhvr>
                                        <p:cTn id="470" dur="3000"/>
                                        <p:tgtEl>
                                          <p:spTgt spid="17"/>
                                        </p:tgtEl>
                                        <p:attrNameLst>
                                          <p:attrName>ppt_y</p:attrName>
                                        </p:attrNameLst>
                                      </p:cBhvr>
                                      <p:tavLst>
                                        <p:tav tm="0">
                                          <p:val>
                                            <p:strVal val="ppt_y"/>
                                          </p:val>
                                        </p:tav>
                                        <p:tav tm="100000">
                                          <p:val>
                                            <p:fltVal val="0.5"/>
                                          </p:val>
                                        </p:tav>
                                      </p:tavLst>
                                    </p:anim>
                                    <p:set>
                                      <p:cBhvr>
                                        <p:cTn id="471" dur="1" fill="hold">
                                          <p:stCondLst>
                                            <p:cond delay="2999"/>
                                          </p:stCondLst>
                                        </p:cTn>
                                        <p:tgtEl>
                                          <p:spTgt spid="17"/>
                                        </p:tgtEl>
                                        <p:attrNameLst>
                                          <p:attrName>style.visibility</p:attrName>
                                        </p:attrNameLst>
                                      </p:cBhvr>
                                      <p:to>
                                        <p:strVal val="hidden"/>
                                      </p:to>
                                    </p:set>
                                  </p:childTnLst>
                                </p:cTn>
                              </p:par>
                              <p:par>
                                <p:cTn id="472" presetID="23" presetClass="exit" presetSubtype="544" fill="hold" grpId="3" nodeType="withEffect">
                                  <p:stCondLst>
                                    <p:cond delay="0"/>
                                  </p:stCondLst>
                                  <p:childTnLst>
                                    <p:anim calcmode="lin" valueType="num">
                                      <p:cBhvr>
                                        <p:cTn id="473" dur="3000"/>
                                        <p:tgtEl>
                                          <p:spTgt spid="18"/>
                                        </p:tgtEl>
                                        <p:attrNameLst>
                                          <p:attrName>ppt_w</p:attrName>
                                        </p:attrNameLst>
                                      </p:cBhvr>
                                      <p:tavLst>
                                        <p:tav tm="0">
                                          <p:val>
                                            <p:strVal val="ppt_w"/>
                                          </p:val>
                                        </p:tav>
                                        <p:tav tm="100000">
                                          <p:val>
                                            <p:fltVal val="0"/>
                                          </p:val>
                                        </p:tav>
                                      </p:tavLst>
                                    </p:anim>
                                    <p:anim calcmode="lin" valueType="num">
                                      <p:cBhvr>
                                        <p:cTn id="474" dur="3000"/>
                                        <p:tgtEl>
                                          <p:spTgt spid="18"/>
                                        </p:tgtEl>
                                        <p:attrNameLst>
                                          <p:attrName>ppt_h</p:attrName>
                                        </p:attrNameLst>
                                      </p:cBhvr>
                                      <p:tavLst>
                                        <p:tav tm="0">
                                          <p:val>
                                            <p:strVal val="ppt_h"/>
                                          </p:val>
                                        </p:tav>
                                        <p:tav tm="100000">
                                          <p:val>
                                            <p:fltVal val="0"/>
                                          </p:val>
                                        </p:tav>
                                      </p:tavLst>
                                    </p:anim>
                                    <p:anim calcmode="lin" valueType="num">
                                      <p:cBhvr>
                                        <p:cTn id="475" dur="3000"/>
                                        <p:tgtEl>
                                          <p:spTgt spid="18"/>
                                        </p:tgtEl>
                                        <p:attrNameLst>
                                          <p:attrName>ppt_x</p:attrName>
                                        </p:attrNameLst>
                                      </p:cBhvr>
                                      <p:tavLst>
                                        <p:tav tm="0">
                                          <p:val>
                                            <p:strVal val="ppt_x"/>
                                          </p:val>
                                        </p:tav>
                                        <p:tav tm="100000">
                                          <p:val>
                                            <p:fltVal val="0.5"/>
                                          </p:val>
                                        </p:tav>
                                      </p:tavLst>
                                    </p:anim>
                                    <p:anim calcmode="lin" valueType="num">
                                      <p:cBhvr>
                                        <p:cTn id="476" dur="3000"/>
                                        <p:tgtEl>
                                          <p:spTgt spid="18"/>
                                        </p:tgtEl>
                                        <p:attrNameLst>
                                          <p:attrName>ppt_y</p:attrName>
                                        </p:attrNameLst>
                                      </p:cBhvr>
                                      <p:tavLst>
                                        <p:tav tm="0">
                                          <p:val>
                                            <p:strVal val="ppt_y"/>
                                          </p:val>
                                        </p:tav>
                                        <p:tav tm="100000">
                                          <p:val>
                                            <p:fltVal val="0.5"/>
                                          </p:val>
                                        </p:tav>
                                      </p:tavLst>
                                    </p:anim>
                                    <p:set>
                                      <p:cBhvr>
                                        <p:cTn id="477" dur="1" fill="hold">
                                          <p:stCondLst>
                                            <p:cond delay="2999"/>
                                          </p:stCondLst>
                                        </p:cTn>
                                        <p:tgtEl>
                                          <p:spTgt spid="18"/>
                                        </p:tgtEl>
                                        <p:attrNameLst>
                                          <p:attrName>style.visibility</p:attrName>
                                        </p:attrNameLst>
                                      </p:cBhvr>
                                      <p:to>
                                        <p:strVal val="hidden"/>
                                      </p:to>
                                    </p:set>
                                  </p:childTnLst>
                                </p:cTn>
                              </p:par>
                              <p:par>
                                <p:cTn id="478" presetID="23" presetClass="exit" presetSubtype="544" fill="hold" grpId="3" nodeType="withEffect">
                                  <p:stCondLst>
                                    <p:cond delay="0"/>
                                  </p:stCondLst>
                                  <p:childTnLst>
                                    <p:anim calcmode="lin" valueType="num">
                                      <p:cBhvr>
                                        <p:cTn id="479" dur="3000"/>
                                        <p:tgtEl>
                                          <p:spTgt spid="19"/>
                                        </p:tgtEl>
                                        <p:attrNameLst>
                                          <p:attrName>ppt_w</p:attrName>
                                        </p:attrNameLst>
                                      </p:cBhvr>
                                      <p:tavLst>
                                        <p:tav tm="0">
                                          <p:val>
                                            <p:strVal val="ppt_w"/>
                                          </p:val>
                                        </p:tav>
                                        <p:tav tm="100000">
                                          <p:val>
                                            <p:fltVal val="0"/>
                                          </p:val>
                                        </p:tav>
                                      </p:tavLst>
                                    </p:anim>
                                    <p:anim calcmode="lin" valueType="num">
                                      <p:cBhvr>
                                        <p:cTn id="480" dur="3000"/>
                                        <p:tgtEl>
                                          <p:spTgt spid="19"/>
                                        </p:tgtEl>
                                        <p:attrNameLst>
                                          <p:attrName>ppt_h</p:attrName>
                                        </p:attrNameLst>
                                      </p:cBhvr>
                                      <p:tavLst>
                                        <p:tav tm="0">
                                          <p:val>
                                            <p:strVal val="ppt_h"/>
                                          </p:val>
                                        </p:tav>
                                        <p:tav tm="100000">
                                          <p:val>
                                            <p:fltVal val="0"/>
                                          </p:val>
                                        </p:tav>
                                      </p:tavLst>
                                    </p:anim>
                                    <p:anim calcmode="lin" valueType="num">
                                      <p:cBhvr>
                                        <p:cTn id="481" dur="3000"/>
                                        <p:tgtEl>
                                          <p:spTgt spid="19"/>
                                        </p:tgtEl>
                                        <p:attrNameLst>
                                          <p:attrName>ppt_x</p:attrName>
                                        </p:attrNameLst>
                                      </p:cBhvr>
                                      <p:tavLst>
                                        <p:tav tm="0">
                                          <p:val>
                                            <p:strVal val="ppt_x"/>
                                          </p:val>
                                        </p:tav>
                                        <p:tav tm="100000">
                                          <p:val>
                                            <p:fltVal val="0.5"/>
                                          </p:val>
                                        </p:tav>
                                      </p:tavLst>
                                    </p:anim>
                                    <p:anim calcmode="lin" valueType="num">
                                      <p:cBhvr>
                                        <p:cTn id="482" dur="3000"/>
                                        <p:tgtEl>
                                          <p:spTgt spid="19"/>
                                        </p:tgtEl>
                                        <p:attrNameLst>
                                          <p:attrName>ppt_y</p:attrName>
                                        </p:attrNameLst>
                                      </p:cBhvr>
                                      <p:tavLst>
                                        <p:tav tm="0">
                                          <p:val>
                                            <p:strVal val="ppt_y"/>
                                          </p:val>
                                        </p:tav>
                                        <p:tav tm="100000">
                                          <p:val>
                                            <p:fltVal val="0.5"/>
                                          </p:val>
                                        </p:tav>
                                      </p:tavLst>
                                    </p:anim>
                                    <p:set>
                                      <p:cBhvr>
                                        <p:cTn id="483" dur="1" fill="hold">
                                          <p:stCondLst>
                                            <p:cond delay="2999"/>
                                          </p:stCondLst>
                                        </p:cTn>
                                        <p:tgtEl>
                                          <p:spTgt spid="19"/>
                                        </p:tgtEl>
                                        <p:attrNameLst>
                                          <p:attrName>style.visibility</p:attrName>
                                        </p:attrNameLst>
                                      </p:cBhvr>
                                      <p:to>
                                        <p:strVal val="hidden"/>
                                      </p:to>
                                    </p:set>
                                  </p:childTnLst>
                                </p:cTn>
                              </p:par>
                              <p:par>
                                <p:cTn id="484" presetID="23" presetClass="exit" presetSubtype="544" fill="hold" grpId="3" nodeType="withEffect">
                                  <p:stCondLst>
                                    <p:cond delay="0"/>
                                  </p:stCondLst>
                                  <p:childTnLst>
                                    <p:anim calcmode="lin" valueType="num">
                                      <p:cBhvr>
                                        <p:cTn id="485" dur="3000"/>
                                        <p:tgtEl>
                                          <p:spTgt spid="20"/>
                                        </p:tgtEl>
                                        <p:attrNameLst>
                                          <p:attrName>ppt_w</p:attrName>
                                        </p:attrNameLst>
                                      </p:cBhvr>
                                      <p:tavLst>
                                        <p:tav tm="0">
                                          <p:val>
                                            <p:strVal val="ppt_w"/>
                                          </p:val>
                                        </p:tav>
                                        <p:tav tm="100000">
                                          <p:val>
                                            <p:fltVal val="0"/>
                                          </p:val>
                                        </p:tav>
                                      </p:tavLst>
                                    </p:anim>
                                    <p:anim calcmode="lin" valueType="num">
                                      <p:cBhvr>
                                        <p:cTn id="486" dur="3000"/>
                                        <p:tgtEl>
                                          <p:spTgt spid="20"/>
                                        </p:tgtEl>
                                        <p:attrNameLst>
                                          <p:attrName>ppt_h</p:attrName>
                                        </p:attrNameLst>
                                      </p:cBhvr>
                                      <p:tavLst>
                                        <p:tav tm="0">
                                          <p:val>
                                            <p:strVal val="ppt_h"/>
                                          </p:val>
                                        </p:tav>
                                        <p:tav tm="100000">
                                          <p:val>
                                            <p:fltVal val="0"/>
                                          </p:val>
                                        </p:tav>
                                      </p:tavLst>
                                    </p:anim>
                                    <p:anim calcmode="lin" valueType="num">
                                      <p:cBhvr>
                                        <p:cTn id="487" dur="3000"/>
                                        <p:tgtEl>
                                          <p:spTgt spid="20"/>
                                        </p:tgtEl>
                                        <p:attrNameLst>
                                          <p:attrName>ppt_x</p:attrName>
                                        </p:attrNameLst>
                                      </p:cBhvr>
                                      <p:tavLst>
                                        <p:tav tm="0">
                                          <p:val>
                                            <p:strVal val="ppt_x"/>
                                          </p:val>
                                        </p:tav>
                                        <p:tav tm="100000">
                                          <p:val>
                                            <p:fltVal val="0.5"/>
                                          </p:val>
                                        </p:tav>
                                      </p:tavLst>
                                    </p:anim>
                                    <p:anim calcmode="lin" valueType="num">
                                      <p:cBhvr>
                                        <p:cTn id="488" dur="3000"/>
                                        <p:tgtEl>
                                          <p:spTgt spid="20"/>
                                        </p:tgtEl>
                                        <p:attrNameLst>
                                          <p:attrName>ppt_y</p:attrName>
                                        </p:attrNameLst>
                                      </p:cBhvr>
                                      <p:tavLst>
                                        <p:tav tm="0">
                                          <p:val>
                                            <p:strVal val="ppt_y"/>
                                          </p:val>
                                        </p:tav>
                                        <p:tav tm="100000">
                                          <p:val>
                                            <p:fltVal val="0.5"/>
                                          </p:val>
                                        </p:tav>
                                      </p:tavLst>
                                    </p:anim>
                                    <p:set>
                                      <p:cBhvr>
                                        <p:cTn id="489" dur="1" fill="hold">
                                          <p:stCondLst>
                                            <p:cond delay="2999"/>
                                          </p:stCondLst>
                                        </p:cTn>
                                        <p:tgtEl>
                                          <p:spTgt spid="20"/>
                                        </p:tgtEl>
                                        <p:attrNameLst>
                                          <p:attrName>style.visibility</p:attrName>
                                        </p:attrNameLst>
                                      </p:cBhvr>
                                      <p:to>
                                        <p:strVal val="hidden"/>
                                      </p:to>
                                    </p:set>
                                  </p:childTnLst>
                                </p:cTn>
                              </p:par>
                              <p:par>
                                <p:cTn id="490" presetID="23" presetClass="exit" presetSubtype="544" fill="hold" grpId="3" nodeType="withEffect">
                                  <p:stCondLst>
                                    <p:cond delay="0"/>
                                  </p:stCondLst>
                                  <p:childTnLst>
                                    <p:anim calcmode="lin" valueType="num">
                                      <p:cBhvr>
                                        <p:cTn id="491" dur="3000"/>
                                        <p:tgtEl>
                                          <p:spTgt spid="21"/>
                                        </p:tgtEl>
                                        <p:attrNameLst>
                                          <p:attrName>ppt_w</p:attrName>
                                        </p:attrNameLst>
                                      </p:cBhvr>
                                      <p:tavLst>
                                        <p:tav tm="0">
                                          <p:val>
                                            <p:strVal val="ppt_w"/>
                                          </p:val>
                                        </p:tav>
                                        <p:tav tm="100000">
                                          <p:val>
                                            <p:fltVal val="0"/>
                                          </p:val>
                                        </p:tav>
                                      </p:tavLst>
                                    </p:anim>
                                    <p:anim calcmode="lin" valueType="num">
                                      <p:cBhvr>
                                        <p:cTn id="492" dur="3000"/>
                                        <p:tgtEl>
                                          <p:spTgt spid="21"/>
                                        </p:tgtEl>
                                        <p:attrNameLst>
                                          <p:attrName>ppt_h</p:attrName>
                                        </p:attrNameLst>
                                      </p:cBhvr>
                                      <p:tavLst>
                                        <p:tav tm="0">
                                          <p:val>
                                            <p:strVal val="ppt_h"/>
                                          </p:val>
                                        </p:tav>
                                        <p:tav tm="100000">
                                          <p:val>
                                            <p:fltVal val="0"/>
                                          </p:val>
                                        </p:tav>
                                      </p:tavLst>
                                    </p:anim>
                                    <p:anim calcmode="lin" valueType="num">
                                      <p:cBhvr>
                                        <p:cTn id="493" dur="3000"/>
                                        <p:tgtEl>
                                          <p:spTgt spid="21"/>
                                        </p:tgtEl>
                                        <p:attrNameLst>
                                          <p:attrName>ppt_x</p:attrName>
                                        </p:attrNameLst>
                                      </p:cBhvr>
                                      <p:tavLst>
                                        <p:tav tm="0">
                                          <p:val>
                                            <p:strVal val="ppt_x"/>
                                          </p:val>
                                        </p:tav>
                                        <p:tav tm="100000">
                                          <p:val>
                                            <p:fltVal val="0.5"/>
                                          </p:val>
                                        </p:tav>
                                      </p:tavLst>
                                    </p:anim>
                                    <p:anim calcmode="lin" valueType="num">
                                      <p:cBhvr>
                                        <p:cTn id="494" dur="3000"/>
                                        <p:tgtEl>
                                          <p:spTgt spid="21"/>
                                        </p:tgtEl>
                                        <p:attrNameLst>
                                          <p:attrName>ppt_y</p:attrName>
                                        </p:attrNameLst>
                                      </p:cBhvr>
                                      <p:tavLst>
                                        <p:tav tm="0">
                                          <p:val>
                                            <p:strVal val="ppt_y"/>
                                          </p:val>
                                        </p:tav>
                                        <p:tav tm="100000">
                                          <p:val>
                                            <p:fltVal val="0.5"/>
                                          </p:val>
                                        </p:tav>
                                      </p:tavLst>
                                    </p:anim>
                                    <p:set>
                                      <p:cBhvr>
                                        <p:cTn id="495" dur="1" fill="hold">
                                          <p:stCondLst>
                                            <p:cond delay="2999"/>
                                          </p:stCondLst>
                                        </p:cTn>
                                        <p:tgtEl>
                                          <p:spTgt spid="21"/>
                                        </p:tgtEl>
                                        <p:attrNameLst>
                                          <p:attrName>style.visibility</p:attrName>
                                        </p:attrNameLst>
                                      </p:cBhvr>
                                      <p:to>
                                        <p:strVal val="hidden"/>
                                      </p:to>
                                    </p:set>
                                  </p:childTnLst>
                                </p:cTn>
                              </p:par>
                              <p:par>
                                <p:cTn id="496" presetID="23" presetClass="exit" presetSubtype="544" fill="hold" grpId="3" nodeType="withEffect">
                                  <p:stCondLst>
                                    <p:cond delay="0"/>
                                  </p:stCondLst>
                                  <p:childTnLst>
                                    <p:anim calcmode="lin" valueType="num">
                                      <p:cBhvr>
                                        <p:cTn id="497" dur="3000"/>
                                        <p:tgtEl>
                                          <p:spTgt spid="22"/>
                                        </p:tgtEl>
                                        <p:attrNameLst>
                                          <p:attrName>ppt_w</p:attrName>
                                        </p:attrNameLst>
                                      </p:cBhvr>
                                      <p:tavLst>
                                        <p:tav tm="0">
                                          <p:val>
                                            <p:strVal val="ppt_w"/>
                                          </p:val>
                                        </p:tav>
                                        <p:tav tm="100000">
                                          <p:val>
                                            <p:fltVal val="0"/>
                                          </p:val>
                                        </p:tav>
                                      </p:tavLst>
                                    </p:anim>
                                    <p:anim calcmode="lin" valueType="num">
                                      <p:cBhvr>
                                        <p:cTn id="498" dur="3000"/>
                                        <p:tgtEl>
                                          <p:spTgt spid="22"/>
                                        </p:tgtEl>
                                        <p:attrNameLst>
                                          <p:attrName>ppt_h</p:attrName>
                                        </p:attrNameLst>
                                      </p:cBhvr>
                                      <p:tavLst>
                                        <p:tav tm="0">
                                          <p:val>
                                            <p:strVal val="ppt_h"/>
                                          </p:val>
                                        </p:tav>
                                        <p:tav tm="100000">
                                          <p:val>
                                            <p:fltVal val="0"/>
                                          </p:val>
                                        </p:tav>
                                      </p:tavLst>
                                    </p:anim>
                                    <p:anim calcmode="lin" valueType="num">
                                      <p:cBhvr>
                                        <p:cTn id="499" dur="3000"/>
                                        <p:tgtEl>
                                          <p:spTgt spid="22"/>
                                        </p:tgtEl>
                                        <p:attrNameLst>
                                          <p:attrName>ppt_x</p:attrName>
                                        </p:attrNameLst>
                                      </p:cBhvr>
                                      <p:tavLst>
                                        <p:tav tm="0">
                                          <p:val>
                                            <p:strVal val="ppt_x"/>
                                          </p:val>
                                        </p:tav>
                                        <p:tav tm="100000">
                                          <p:val>
                                            <p:fltVal val="0.5"/>
                                          </p:val>
                                        </p:tav>
                                      </p:tavLst>
                                    </p:anim>
                                    <p:anim calcmode="lin" valueType="num">
                                      <p:cBhvr>
                                        <p:cTn id="500" dur="3000"/>
                                        <p:tgtEl>
                                          <p:spTgt spid="22"/>
                                        </p:tgtEl>
                                        <p:attrNameLst>
                                          <p:attrName>ppt_y</p:attrName>
                                        </p:attrNameLst>
                                      </p:cBhvr>
                                      <p:tavLst>
                                        <p:tav tm="0">
                                          <p:val>
                                            <p:strVal val="ppt_y"/>
                                          </p:val>
                                        </p:tav>
                                        <p:tav tm="100000">
                                          <p:val>
                                            <p:fltVal val="0.5"/>
                                          </p:val>
                                        </p:tav>
                                      </p:tavLst>
                                    </p:anim>
                                    <p:set>
                                      <p:cBhvr>
                                        <p:cTn id="501" dur="1" fill="hold">
                                          <p:stCondLst>
                                            <p:cond delay="2999"/>
                                          </p:stCondLst>
                                        </p:cTn>
                                        <p:tgtEl>
                                          <p:spTgt spid="22"/>
                                        </p:tgtEl>
                                        <p:attrNameLst>
                                          <p:attrName>style.visibility</p:attrName>
                                        </p:attrNameLst>
                                      </p:cBhvr>
                                      <p:to>
                                        <p:strVal val="hidden"/>
                                      </p:to>
                                    </p:set>
                                  </p:childTnLst>
                                </p:cTn>
                              </p:par>
                              <p:par>
                                <p:cTn id="502" presetID="23" presetClass="exit" presetSubtype="544" fill="hold" grpId="3" nodeType="withEffect">
                                  <p:stCondLst>
                                    <p:cond delay="0"/>
                                  </p:stCondLst>
                                  <p:childTnLst>
                                    <p:anim calcmode="lin" valueType="num">
                                      <p:cBhvr>
                                        <p:cTn id="503" dur="3000"/>
                                        <p:tgtEl>
                                          <p:spTgt spid="23"/>
                                        </p:tgtEl>
                                        <p:attrNameLst>
                                          <p:attrName>ppt_w</p:attrName>
                                        </p:attrNameLst>
                                      </p:cBhvr>
                                      <p:tavLst>
                                        <p:tav tm="0">
                                          <p:val>
                                            <p:strVal val="ppt_w"/>
                                          </p:val>
                                        </p:tav>
                                        <p:tav tm="100000">
                                          <p:val>
                                            <p:fltVal val="0"/>
                                          </p:val>
                                        </p:tav>
                                      </p:tavLst>
                                    </p:anim>
                                    <p:anim calcmode="lin" valueType="num">
                                      <p:cBhvr>
                                        <p:cTn id="504" dur="3000"/>
                                        <p:tgtEl>
                                          <p:spTgt spid="23"/>
                                        </p:tgtEl>
                                        <p:attrNameLst>
                                          <p:attrName>ppt_h</p:attrName>
                                        </p:attrNameLst>
                                      </p:cBhvr>
                                      <p:tavLst>
                                        <p:tav tm="0">
                                          <p:val>
                                            <p:strVal val="ppt_h"/>
                                          </p:val>
                                        </p:tav>
                                        <p:tav tm="100000">
                                          <p:val>
                                            <p:fltVal val="0"/>
                                          </p:val>
                                        </p:tav>
                                      </p:tavLst>
                                    </p:anim>
                                    <p:anim calcmode="lin" valueType="num">
                                      <p:cBhvr>
                                        <p:cTn id="505" dur="3000"/>
                                        <p:tgtEl>
                                          <p:spTgt spid="23"/>
                                        </p:tgtEl>
                                        <p:attrNameLst>
                                          <p:attrName>ppt_x</p:attrName>
                                        </p:attrNameLst>
                                      </p:cBhvr>
                                      <p:tavLst>
                                        <p:tav tm="0">
                                          <p:val>
                                            <p:strVal val="ppt_x"/>
                                          </p:val>
                                        </p:tav>
                                        <p:tav tm="100000">
                                          <p:val>
                                            <p:fltVal val="0.5"/>
                                          </p:val>
                                        </p:tav>
                                      </p:tavLst>
                                    </p:anim>
                                    <p:anim calcmode="lin" valueType="num">
                                      <p:cBhvr>
                                        <p:cTn id="506" dur="3000"/>
                                        <p:tgtEl>
                                          <p:spTgt spid="23"/>
                                        </p:tgtEl>
                                        <p:attrNameLst>
                                          <p:attrName>ppt_y</p:attrName>
                                        </p:attrNameLst>
                                      </p:cBhvr>
                                      <p:tavLst>
                                        <p:tav tm="0">
                                          <p:val>
                                            <p:strVal val="ppt_y"/>
                                          </p:val>
                                        </p:tav>
                                        <p:tav tm="100000">
                                          <p:val>
                                            <p:fltVal val="0.5"/>
                                          </p:val>
                                        </p:tav>
                                      </p:tavLst>
                                    </p:anim>
                                    <p:set>
                                      <p:cBhvr>
                                        <p:cTn id="507" dur="1" fill="hold">
                                          <p:stCondLst>
                                            <p:cond delay="2999"/>
                                          </p:stCondLst>
                                        </p:cTn>
                                        <p:tgtEl>
                                          <p:spTgt spid="23"/>
                                        </p:tgtEl>
                                        <p:attrNameLst>
                                          <p:attrName>style.visibility</p:attrName>
                                        </p:attrNameLst>
                                      </p:cBhvr>
                                      <p:to>
                                        <p:strVal val="hidden"/>
                                      </p:to>
                                    </p:set>
                                  </p:childTnLst>
                                </p:cTn>
                              </p:par>
                              <p:par>
                                <p:cTn id="508" presetID="23" presetClass="exit" presetSubtype="544" fill="hold" grpId="3" nodeType="withEffect">
                                  <p:stCondLst>
                                    <p:cond delay="0"/>
                                  </p:stCondLst>
                                  <p:childTnLst>
                                    <p:anim calcmode="lin" valueType="num">
                                      <p:cBhvr>
                                        <p:cTn id="509" dur="3000"/>
                                        <p:tgtEl>
                                          <p:spTgt spid="24"/>
                                        </p:tgtEl>
                                        <p:attrNameLst>
                                          <p:attrName>ppt_w</p:attrName>
                                        </p:attrNameLst>
                                      </p:cBhvr>
                                      <p:tavLst>
                                        <p:tav tm="0">
                                          <p:val>
                                            <p:strVal val="ppt_w"/>
                                          </p:val>
                                        </p:tav>
                                        <p:tav tm="100000">
                                          <p:val>
                                            <p:fltVal val="0"/>
                                          </p:val>
                                        </p:tav>
                                      </p:tavLst>
                                    </p:anim>
                                    <p:anim calcmode="lin" valueType="num">
                                      <p:cBhvr>
                                        <p:cTn id="510" dur="3000"/>
                                        <p:tgtEl>
                                          <p:spTgt spid="24"/>
                                        </p:tgtEl>
                                        <p:attrNameLst>
                                          <p:attrName>ppt_h</p:attrName>
                                        </p:attrNameLst>
                                      </p:cBhvr>
                                      <p:tavLst>
                                        <p:tav tm="0">
                                          <p:val>
                                            <p:strVal val="ppt_h"/>
                                          </p:val>
                                        </p:tav>
                                        <p:tav tm="100000">
                                          <p:val>
                                            <p:fltVal val="0"/>
                                          </p:val>
                                        </p:tav>
                                      </p:tavLst>
                                    </p:anim>
                                    <p:anim calcmode="lin" valueType="num">
                                      <p:cBhvr>
                                        <p:cTn id="511" dur="3000"/>
                                        <p:tgtEl>
                                          <p:spTgt spid="24"/>
                                        </p:tgtEl>
                                        <p:attrNameLst>
                                          <p:attrName>ppt_x</p:attrName>
                                        </p:attrNameLst>
                                      </p:cBhvr>
                                      <p:tavLst>
                                        <p:tav tm="0">
                                          <p:val>
                                            <p:strVal val="ppt_x"/>
                                          </p:val>
                                        </p:tav>
                                        <p:tav tm="100000">
                                          <p:val>
                                            <p:fltVal val="0.5"/>
                                          </p:val>
                                        </p:tav>
                                      </p:tavLst>
                                    </p:anim>
                                    <p:anim calcmode="lin" valueType="num">
                                      <p:cBhvr>
                                        <p:cTn id="512" dur="3000"/>
                                        <p:tgtEl>
                                          <p:spTgt spid="24"/>
                                        </p:tgtEl>
                                        <p:attrNameLst>
                                          <p:attrName>ppt_y</p:attrName>
                                        </p:attrNameLst>
                                      </p:cBhvr>
                                      <p:tavLst>
                                        <p:tav tm="0">
                                          <p:val>
                                            <p:strVal val="ppt_y"/>
                                          </p:val>
                                        </p:tav>
                                        <p:tav tm="100000">
                                          <p:val>
                                            <p:fltVal val="0.5"/>
                                          </p:val>
                                        </p:tav>
                                      </p:tavLst>
                                    </p:anim>
                                    <p:set>
                                      <p:cBhvr>
                                        <p:cTn id="513" dur="1" fill="hold">
                                          <p:stCondLst>
                                            <p:cond delay="2999"/>
                                          </p:stCondLst>
                                        </p:cTn>
                                        <p:tgtEl>
                                          <p:spTgt spid="24"/>
                                        </p:tgtEl>
                                        <p:attrNameLst>
                                          <p:attrName>style.visibility</p:attrName>
                                        </p:attrNameLst>
                                      </p:cBhvr>
                                      <p:to>
                                        <p:strVal val="hidden"/>
                                      </p:to>
                                    </p:set>
                                  </p:childTnLst>
                                </p:cTn>
                              </p:par>
                              <p:par>
                                <p:cTn id="514" presetID="23" presetClass="exit" presetSubtype="544" fill="hold" grpId="3" nodeType="withEffect">
                                  <p:stCondLst>
                                    <p:cond delay="0"/>
                                  </p:stCondLst>
                                  <p:childTnLst>
                                    <p:anim calcmode="lin" valueType="num">
                                      <p:cBhvr>
                                        <p:cTn id="515" dur="3000"/>
                                        <p:tgtEl>
                                          <p:spTgt spid="25"/>
                                        </p:tgtEl>
                                        <p:attrNameLst>
                                          <p:attrName>ppt_w</p:attrName>
                                        </p:attrNameLst>
                                      </p:cBhvr>
                                      <p:tavLst>
                                        <p:tav tm="0">
                                          <p:val>
                                            <p:strVal val="ppt_w"/>
                                          </p:val>
                                        </p:tav>
                                        <p:tav tm="100000">
                                          <p:val>
                                            <p:fltVal val="0"/>
                                          </p:val>
                                        </p:tav>
                                      </p:tavLst>
                                    </p:anim>
                                    <p:anim calcmode="lin" valueType="num">
                                      <p:cBhvr>
                                        <p:cTn id="516" dur="3000"/>
                                        <p:tgtEl>
                                          <p:spTgt spid="25"/>
                                        </p:tgtEl>
                                        <p:attrNameLst>
                                          <p:attrName>ppt_h</p:attrName>
                                        </p:attrNameLst>
                                      </p:cBhvr>
                                      <p:tavLst>
                                        <p:tav tm="0">
                                          <p:val>
                                            <p:strVal val="ppt_h"/>
                                          </p:val>
                                        </p:tav>
                                        <p:tav tm="100000">
                                          <p:val>
                                            <p:fltVal val="0"/>
                                          </p:val>
                                        </p:tav>
                                      </p:tavLst>
                                    </p:anim>
                                    <p:anim calcmode="lin" valueType="num">
                                      <p:cBhvr>
                                        <p:cTn id="517" dur="3000"/>
                                        <p:tgtEl>
                                          <p:spTgt spid="25"/>
                                        </p:tgtEl>
                                        <p:attrNameLst>
                                          <p:attrName>ppt_x</p:attrName>
                                        </p:attrNameLst>
                                      </p:cBhvr>
                                      <p:tavLst>
                                        <p:tav tm="0">
                                          <p:val>
                                            <p:strVal val="ppt_x"/>
                                          </p:val>
                                        </p:tav>
                                        <p:tav tm="100000">
                                          <p:val>
                                            <p:fltVal val="0.5"/>
                                          </p:val>
                                        </p:tav>
                                      </p:tavLst>
                                    </p:anim>
                                    <p:anim calcmode="lin" valueType="num">
                                      <p:cBhvr>
                                        <p:cTn id="518" dur="3000"/>
                                        <p:tgtEl>
                                          <p:spTgt spid="25"/>
                                        </p:tgtEl>
                                        <p:attrNameLst>
                                          <p:attrName>ppt_y</p:attrName>
                                        </p:attrNameLst>
                                      </p:cBhvr>
                                      <p:tavLst>
                                        <p:tav tm="0">
                                          <p:val>
                                            <p:strVal val="ppt_y"/>
                                          </p:val>
                                        </p:tav>
                                        <p:tav tm="100000">
                                          <p:val>
                                            <p:fltVal val="0.5"/>
                                          </p:val>
                                        </p:tav>
                                      </p:tavLst>
                                    </p:anim>
                                    <p:set>
                                      <p:cBhvr>
                                        <p:cTn id="519" dur="1" fill="hold">
                                          <p:stCondLst>
                                            <p:cond delay="2999"/>
                                          </p:stCondLst>
                                        </p:cTn>
                                        <p:tgtEl>
                                          <p:spTgt spid="25"/>
                                        </p:tgtEl>
                                        <p:attrNameLst>
                                          <p:attrName>style.visibility</p:attrName>
                                        </p:attrNameLst>
                                      </p:cBhvr>
                                      <p:to>
                                        <p:strVal val="hidden"/>
                                      </p:to>
                                    </p:set>
                                  </p:childTnLst>
                                </p:cTn>
                              </p:par>
                              <p:par>
                                <p:cTn id="520" presetID="23" presetClass="exit" presetSubtype="544" fill="hold" grpId="3" nodeType="withEffect">
                                  <p:stCondLst>
                                    <p:cond delay="0"/>
                                  </p:stCondLst>
                                  <p:childTnLst>
                                    <p:anim calcmode="lin" valueType="num">
                                      <p:cBhvr>
                                        <p:cTn id="521" dur="3000"/>
                                        <p:tgtEl>
                                          <p:spTgt spid="26"/>
                                        </p:tgtEl>
                                        <p:attrNameLst>
                                          <p:attrName>ppt_w</p:attrName>
                                        </p:attrNameLst>
                                      </p:cBhvr>
                                      <p:tavLst>
                                        <p:tav tm="0">
                                          <p:val>
                                            <p:strVal val="ppt_w"/>
                                          </p:val>
                                        </p:tav>
                                        <p:tav tm="100000">
                                          <p:val>
                                            <p:fltVal val="0"/>
                                          </p:val>
                                        </p:tav>
                                      </p:tavLst>
                                    </p:anim>
                                    <p:anim calcmode="lin" valueType="num">
                                      <p:cBhvr>
                                        <p:cTn id="522" dur="3000"/>
                                        <p:tgtEl>
                                          <p:spTgt spid="26"/>
                                        </p:tgtEl>
                                        <p:attrNameLst>
                                          <p:attrName>ppt_h</p:attrName>
                                        </p:attrNameLst>
                                      </p:cBhvr>
                                      <p:tavLst>
                                        <p:tav tm="0">
                                          <p:val>
                                            <p:strVal val="ppt_h"/>
                                          </p:val>
                                        </p:tav>
                                        <p:tav tm="100000">
                                          <p:val>
                                            <p:fltVal val="0"/>
                                          </p:val>
                                        </p:tav>
                                      </p:tavLst>
                                    </p:anim>
                                    <p:anim calcmode="lin" valueType="num">
                                      <p:cBhvr>
                                        <p:cTn id="523" dur="3000"/>
                                        <p:tgtEl>
                                          <p:spTgt spid="26"/>
                                        </p:tgtEl>
                                        <p:attrNameLst>
                                          <p:attrName>ppt_x</p:attrName>
                                        </p:attrNameLst>
                                      </p:cBhvr>
                                      <p:tavLst>
                                        <p:tav tm="0">
                                          <p:val>
                                            <p:strVal val="ppt_x"/>
                                          </p:val>
                                        </p:tav>
                                        <p:tav tm="100000">
                                          <p:val>
                                            <p:fltVal val="0.5"/>
                                          </p:val>
                                        </p:tav>
                                      </p:tavLst>
                                    </p:anim>
                                    <p:anim calcmode="lin" valueType="num">
                                      <p:cBhvr>
                                        <p:cTn id="524" dur="3000"/>
                                        <p:tgtEl>
                                          <p:spTgt spid="26"/>
                                        </p:tgtEl>
                                        <p:attrNameLst>
                                          <p:attrName>ppt_y</p:attrName>
                                        </p:attrNameLst>
                                      </p:cBhvr>
                                      <p:tavLst>
                                        <p:tav tm="0">
                                          <p:val>
                                            <p:strVal val="ppt_y"/>
                                          </p:val>
                                        </p:tav>
                                        <p:tav tm="100000">
                                          <p:val>
                                            <p:fltVal val="0.5"/>
                                          </p:val>
                                        </p:tav>
                                      </p:tavLst>
                                    </p:anim>
                                    <p:set>
                                      <p:cBhvr>
                                        <p:cTn id="525" dur="1" fill="hold">
                                          <p:stCondLst>
                                            <p:cond delay="2999"/>
                                          </p:stCondLst>
                                        </p:cTn>
                                        <p:tgtEl>
                                          <p:spTgt spid="26"/>
                                        </p:tgtEl>
                                        <p:attrNameLst>
                                          <p:attrName>style.visibility</p:attrName>
                                        </p:attrNameLst>
                                      </p:cBhvr>
                                      <p:to>
                                        <p:strVal val="hidden"/>
                                      </p:to>
                                    </p:set>
                                  </p:childTnLst>
                                </p:cTn>
                              </p:par>
                              <p:par>
                                <p:cTn id="526" presetID="23" presetClass="exit" presetSubtype="544" fill="hold" grpId="3" nodeType="withEffect">
                                  <p:stCondLst>
                                    <p:cond delay="0"/>
                                  </p:stCondLst>
                                  <p:childTnLst>
                                    <p:anim calcmode="lin" valueType="num">
                                      <p:cBhvr>
                                        <p:cTn id="527" dur="3000"/>
                                        <p:tgtEl>
                                          <p:spTgt spid="27"/>
                                        </p:tgtEl>
                                        <p:attrNameLst>
                                          <p:attrName>ppt_w</p:attrName>
                                        </p:attrNameLst>
                                      </p:cBhvr>
                                      <p:tavLst>
                                        <p:tav tm="0">
                                          <p:val>
                                            <p:strVal val="ppt_w"/>
                                          </p:val>
                                        </p:tav>
                                        <p:tav tm="100000">
                                          <p:val>
                                            <p:fltVal val="0"/>
                                          </p:val>
                                        </p:tav>
                                      </p:tavLst>
                                    </p:anim>
                                    <p:anim calcmode="lin" valueType="num">
                                      <p:cBhvr>
                                        <p:cTn id="528" dur="3000"/>
                                        <p:tgtEl>
                                          <p:spTgt spid="27"/>
                                        </p:tgtEl>
                                        <p:attrNameLst>
                                          <p:attrName>ppt_h</p:attrName>
                                        </p:attrNameLst>
                                      </p:cBhvr>
                                      <p:tavLst>
                                        <p:tav tm="0">
                                          <p:val>
                                            <p:strVal val="ppt_h"/>
                                          </p:val>
                                        </p:tav>
                                        <p:tav tm="100000">
                                          <p:val>
                                            <p:fltVal val="0"/>
                                          </p:val>
                                        </p:tav>
                                      </p:tavLst>
                                    </p:anim>
                                    <p:anim calcmode="lin" valueType="num">
                                      <p:cBhvr>
                                        <p:cTn id="529" dur="3000"/>
                                        <p:tgtEl>
                                          <p:spTgt spid="27"/>
                                        </p:tgtEl>
                                        <p:attrNameLst>
                                          <p:attrName>ppt_x</p:attrName>
                                        </p:attrNameLst>
                                      </p:cBhvr>
                                      <p:tavLst>
                                        <p:tav tm="0">
                                          <p:val>
                                            <p:strVal val="ppt_x"/>
                                          </p:val>
                                        </p:tav>
                                        <p:tav tm="100000">
                                          <p:val>
                                            <p:fltVal val="0.5"/>
                                          </p:val>
                                        </p:tav>
                                      </p:tavLst>
                                    </p:anim>
                                    <p:anim calcmode="lin" valueType="num">
                                      <p:cBhvr>
                                        <p:cTn id="530" dur="3000"/>
                                        <p:tgtEl>
                                          <p:spTgt spid="27"/>
                                        </p:tgtEl>
                                        <p:attrNameLst>
                                          <p:attrName>ppt_y</p:attrName>
                                        </p:attrNameLst>
                                      </p:cBhvr>
                                      <p:tavLst>
                                        <p:tav tm="0">
                                          <p:val>
                                            <p:strVal val="ppt_y"/>
                                          </p:val>
                                        </p:tav>
                                        <p:tav tm="100000">
                                          <p:val>
                                            <p:fltVal val="0.5"/>
                                          </p:val>
                                        </p:tav>
                                      </p:tavLst>
                                    </p:anim>
                                    <p:set>
                                      <p:cBhvr>
                                        <p:cTn id="531" dur="1" fill="hold">
                                          <p:stCondLst>
                                            <p:cond delay="2999"/>
                                          </p:stCondLst>
                                        </p:cTn>
                                        <p:tgtEl>
                                          <p:spTgt spid="27"/>
                                        </p:tgtEl>
                                        <p:attrNameLst>
                                          <p:attrName>style.visibility</p:attrName>
                                        </p:attrNameLst>
                                      </p:cBhvr>
                                      <p:to>
                                        <p:strVal val="hidden"/>
                                      </p:to>
                                    </p:set>
                                  </p:childTnLst>
                                </p:cTn>
                              </p:par>
                              <p:par>
                                <p:cTn id="532" presetID="23" presetClass="exit" presetSubtype="544" fill="hold" grpId="3" nodeType="withEffect">
                                  <p:stCondLst>
                                    <p:cond delay="0"/>
                                  </p:stCondLst>
                                  <p:childTnLst>
                                    <p:anim calcmode="lin" valueType="num">
                                      <p:cBhvr>
                                        <p:cTn id="533" dur="3000"/>
                                        <p:tgtEl>
                                          <p:spTgt spid="28"/>
                                        </p:tgtEl>
                                        <p:attrNameLst>
                                          <p:attrName>ppt_w</p:attrName>
                                        </p:attrNameLst>
                                      </p:cBhvr>
                                      <p:tavLst>
                                        <p:tav tm="0">
                                          <p:val>
                                            <p:strVal val="ppt_w"/>
                                          </p:val>
                                        </p:tav>
                                        <p:tav tm="100000">
                                          <p:val>
                                            <p:fltVal val="0"/>
                                          </p:val>
                                        </p:tav>
                                      </p:tavLst>
                                    </p:anim>
                                    <p:anim calcmode="lin" valueType="num">
                                      <p:cBhvr>
                                        <p:cTn id="534" dur="3000"/>
                                        <p:tgtEl>
                                          <p:spTgt spid="28"/>
                                        </p:tgtEl>
                                        <p:attrNameLst>
                                          <p:attrName>ppt_h</p:attrName>
                                        </p:attrNameLst>
                                      </p:cBhvr>
                                      <p:tavLst>
                                        <p:tav tm="0">
                                          <p:val>
                                            <p:strVal val="ppt_h"/>
                                          </p:val>
                                        </p:tav>
                                        <p:tav tm="100000">
                                          <p:val>
                                            <p:fltVal val="0"/>
                                          </p:val>
                                        </p:tav>
                                      </p:tavLst>
                                    </p:anim>
                                    <p:anim calcmode="lin" valueType="num">
                                      <p:cBhvr>
                                        <p:cTn id="535" dur="3000"/>
                                        <p:tgtEl>
                                          <p:spTgt spid="28"/>
                                        </p:tgtEl>
                                        <p:attrNameLst>
                                          <p:attrName>ppt_x</p:attrName>
                                        </p:attrNameLst>
                                      </p:cBhvr>
                                      <p:tavLst>
                                        <p:tav tm="0">
                                          <p:val>
                                            <p:strVal val="ppt_x"/>
                                          </p:val>
                                        </p:tav>
                                        <p:tav tm="100000">
                                          <p:val>
                                            <p:fltVal val="0.5"/>
                                          </p:val>
                                        </p:tav>
                                      </p:tavLst>
                                    </p:anim>
                                    <p:anim calcmode="lin" valueType="num">
                                      <p:cBhvr>
                                        <p:cTn id="536" dur="3000"/>
                                        <p:tgtEl>
                                          <p:spTgt spid="28"/>
                                        </p:tgtEl>
                                        <p:attrNameLst>
                                          <p:attrName>ppt_y</p:attrName>
                                        </p:attrNameLst>
                                      </p:cBhvr>
                                      <p:tavLst>
                                        <p:tav tm="0">
                                          <p:val>
                                            <p:strVal val="ppt_y"/>
                                          </p:val>
                                        </p:tav>
                                        <p:tav tm="100000">
                                          <p:val>
                                            <p:fltVal val="0.5"/>
                                          </p:val>
                                        </p:tav>
                                      </p:tavLst>
                                    </p:anim>
                                    <p:set>
                                      <p:cBhvr>
                                        <p:cTn id="537" dur="1" fill="hold">
                                          <p:stCondLst>
                                            <p:cond delay="2999"/>
                                          </p:stCondLst>
                                        </p:cTn>
                                        <p:tgtEl>
                                          <p:spTgt spid="28"/>
                                        </p:tgtEl>
                                        <p:attrNameLst>
                                          <p:attrName>style.visibility</p:attrName>
                                        </p:attrNameLst>
                                      </p:cBhvr>
                                      <p:to>
                                        <p:strVal val="hidden"/>
                                      </p:to>
                                    </p:set>
                                  </p:childTnLst>
                                </p:cTn>
                              </p:par>
                              <p:par>
                                <p:cTn id="538" presetID="23" presetClass="exit" presetSubtype="544" fill="hold" grpId="3" nodeType="withEffect">
                                  <p:stCondLst>
                                    <p:cond delay="0"/>
                                  </p:stCondLst>
                                  <p:childTnLst>
                                    <p:anim calcmode="lin" valueType="num">
                                      <p:cBhvr>
                                        <p:cTn id="539" dur="3000"/>
                                        <p:tgtEl>
                                          <p:spTgt spid="29"/>
                                        </p:tgtEl>
                                        <p:attrNameLst>
                                          <p:attrName>ppt_w</p:attrName>
                                        </p:attrNameLst>
                                      </p:cBhvr>
                                      <p:tavLst>
                                        <p:tav tm="0">
                                          <p:val>
                                            <p:strVal val="ppt_w"/>
                                          </p:val>
                                        </p:tav>
                                        <p:tav tm="100000">
                                          <p:val>
                                            <p:fltVal val="0"/>
                                          </p:val>
                                        </p:tav>
                                      </p:tavLst>
                                    </p:anim>
                                    <p:anim calcmode="lin" valueType="num">
                                      <p:cBhvr>
                                        <p:cTn id="540" dur="3000"/>
                                        <p:tgtEl>
                                          <p:spTgt spid="29"/>
                                        </p:tgtEl>
                                        <p:attrNameLst>
                                          <p:attrName>ppt_h</p:attrName>
                                        </p:attrNameLst>
                                      </p:cBhvr>
                                      <p:tavLst>
                                        <p:tav tm="0">
                                          <p:val>
                                            <p:strVal val="ppt_h"/>
                                          </p:val>
                                        </p:tav>
                                        <p:tav tm="100000">
                                          <p:val>
                                            <p:fltVal val="0"/>
                                          </p:val>
                                        </p:tav>
                                      </p:tavLst>
                                    </p:anim>
                                    <p:anim calcmode="lin" valueType="num">
                                      <p:cBhvr>
                                        <p:cTn id="541" dur="3000"/>
                                        <p:tgtEl>
                                          <p:spTgt spid="29"/>
                                        </p:tgtEl>
                                        <p:attrNameLst>
                                          <p:attrName>ppt_x</p:attrName>
                                        </p:attrNameLst>
                                      </p:cBhvr>
                                      <p:tavLst>
                                        <p:tav tm="0">
                                          <p:val>
                                            <p:strVal val="ppt_x"/>
                                          </p:val>
                                        </p:tav>
                                        <p:tav tm="100000">
                                          <p:val>
                                            <p:fltVal val="0.5"/>
                                          </p:val>
                                        </p:tav>
                                      </p:tavLst>
                                    </p:anim>
                                    <p:anim calcmode="lin" valueType="num">
                                      <p:cBhvr>
                                        <p:cTn id="542" dur="3000"/>
                                        <p:tgtEl>
                                          <p:spTgt spid="29"/>
                                        </p:tgtEl>
                                        <p:attrNameLst>
                                          <p:attrName>ppt_y</p:attrName>
                                        </p:attrNameLst>
                                      </p:cBhvr>
                                      <p:tavLst>
                                        <p:tav tm="0">
                                          <p:val>
                                            <p:strVal val="ppt_y"/>
                                          </p:val>
                                        </p:tav>
                                        <p:tav tm="100000">
                                          <p:val>
                                            <p:fltVal val="0.5"/>
                                          </p:val>
                                        </p:tav>
                                      </p:tavLst>
                                    </p:anim>
                                    <p:set>
                                      <p:cBhvr>
                                        <p:cTn id="543" dur="1" fill="hold">
                                          <p:stCondLst>
                                            <p:cond delay="2999"/>
                                          </p:stCondLst>
                                        </p:cTn>
                                        <p:tgtEl>
                                          <p:spTgt spid="29"/>
                                        </p:tgtEl>
                                        <p:attrNameLst>
                                          <p:attrName>style.visibility</p:attrName>
                                        </p:attrNameLst>
                                      </p:cBhvr>
                                      <p:to>
                                        <p:strVal val="hidden"/>
                                      </p:to>
                                    </p:set>
                                  </p:childTnLst>
                                </p:cTn>
                              </p:par>
                              <p:par>
                                <p:cTn id="544" presetID="23" presetClass="exit" presetSubtype="544" fill="hold" grpId="3" nodeType="withEffect">
                                  <p:stCondLst>
                                    <p:cond delay="0"/>
                                  </p:stCondLst>
                                  <p:childTnLst>
                                    <p:anim calcmode="lin" valueType="num">
                                      <p:cBhvr>
                                        <p:cTn id="545" dur="3000"/>
                                        <p:tgtEl>
                                          <p:spTgt spid="30"/>
                                        </p:tgtEl>
                                        <p:attrNameLst>
                                          <p:attrName>ppt_w</p:attrName>
                                        </p:attrNameLst>
                                      </p:cBhvr>
                                      <p:tavLst>
                                        <p:tav tm="0">
                                          <p:val>
                                            <p:strVal val="ppt_w"/>
                                          </p:val>
                                        </p:tav>
                                        <p:tav tm="100000">
                                          <p:val>
                                            <p:fltVal val="0"/>
                                          </p:val>
                                        </p:tav>
                                      </p:tavLst>
                                    </p:anim>
                                    <p:anim calcmode="lin" valueType="num">
                                      <p:cBhvr>
                                        <p:cTn id="546" dur="3000"/>
                                        <p:tgtEl>
                                          <p:spTgt spid="30"/>
                                        </p:tgtEl>
                                        <p:attrNameLst>
                                          <p:attrName>ppt_h</p:attrName>
                                        </p:attrNameLst>
                                      </p:cBhvr>
                                      <p:tavLst>
                                        <p:tav tm="0">
                                          <p:val>
                                            <p:strVal val="ppt_h"/>
                                          </p:val>
                                        </p:tav>
                                        <p:tav tm="100000">
                                          <p:val>
                                            <p:fltVal val="0"/>
                                          </p:val>
                                        </p:tav>
                                      </p:tavLst>
                                    </p:anim>
                                    <p:anim calcmode="lin" valueType="num">
                                      <p:cBhvr>
                                        <p:cTn id="547" dur="3000"/>
                                        <p:tgtEl>
                                          <p:spTgt spid="30"/>
                                        </p:tgtEl>
                                        <p:attrNameLst>
                                          <p:attrName>ppt_x</p:attrName>
                                        </p:attrNameLst>
                                      </p:cBhvr>
                                      <p:tavLst>
                                        <p:tav tm="0">
                                          <p:val>
                                            <p:strVal val="ppt_x"/>
                                          </p:val>
                                        </p:tav>
                                        <p:tav tm="100000">
                                          <p:val>
                                            <p:fltVal val="0.5"/>
                                          </p:val>
                                        </p:tav>
                                      </p:tavLst>
                                    </p:anim>
                                    <p:anim calcmode="lin" valueType="num">
                                      <p:cBhvr>
                                        <p:cTn id="548" dur="3000"/>
                                        <p:tgtEl>
                                          <p:spTgt spid="30"/>
                                        </p:tgtEl>
                                        <p:attrNameLst>
                                          <p:attrName>ppt_y</p:attrName>
                                        </p:attrNameLst>
                                      </p:cBhvr>
                                      <p:tavLst>
                                        <p:tav tm="0">
                                          <p:val>
                                            <p:strVal val="ppt_y"/>
                                          </p:val>
                                        </p:tav>
                                        <p:tav tm="100000">
                                          <p:val>
                                            <p:fltVal val="0.5"/>
                                          </p:val>
                                        </p:tav>
                                      </p:tavLst>
                                    </p:anim>
                                    <p:set>
                                      <p:cBhvr>
                                        <p:cTn id="549" dur="1" fill="hold">
                                          <p:stCondLst>
                                            <p:cond delay="2999"/>
                                          </p:stCondLst>
                                        </p:cTn>
                                        <p:tgtEl>
                                          <p:spTgt spid="30"/>
                                        </p:tgtEl>
                                        <p:attrNameLst>
                                          <p:attrName>style.visibility</p:attrName>
                                        </p:attrNameLst>
                                      </p:cBhvr>
                                      <p:to>
                                        <p:strVal val="hidden"/>
                                      </p:to>
                                    </p:set>
                                  </p:childTnLst>
                                </p:cTn>
                              </p:par>
                              <p:par>
                                <p:cTn id="550" presetID="23" presetClass="exit" presetSubtype="544" fill="hold" grpId="3" nodeType="withEffect">
                                  <p:stCondLst>
                                    <p:cond delay="0"/>
                                  </p:stCondLst>
                                  <p:childTnLst>
                                    <p:anim calcmode="lin" valueType="num">
                                      <p:cBhvr>
                                        <p:cTn id="551" dur="3000"/>
                                        <p:tgtEl>
                                          <p:spTgt spid="31"/>
                                        </p:tgtEl>
                                        <p:attrNameLst>
                                          <p:attrName>ppt_w</p:attrName>
                                        </p:attrNameLst>
                                      </p:cBhvr>
                                      <p:tavLst>
                                        <p:tav tm="0">
                                          <p:val>
                                            <p:strVal val="ppt_w"/>
                                          </p:val>
                                        </p:tav>
                                        <p:tav tm="100000">
                                          <p:val>
                                            <p:fltVal val="0"/>
                                          </p:val>
                                        </p:tav>
                                      </p:tavLst>
                                    </p:anim>
                                    <p:anim calcmode="lin" valueType="num">
                                      <p:cBhvr>
                                        <p:cTn id="552" dur="3000"/>
                                        <p:tgtEl>
                                          <p:spTgt spid="31"/>
                                        </p:tgtEl>
                                        <p:attrNameLst>
                                          <p:attrName>ppt_h</p:attrName>
                                        </p:attrNameLst>
                                      </p:cBhvr>
                                      <p:tavLst>
                                        <p:tav tm="0">
                                          <p:val>
                                            <p:strVal val="ppt_h"/>
                                          </p:val>
                                        </p:tav>
                                        <p:tav tm="100000">
                                          <p:val>
                                            <p:fltVal val="0"/>
                                          </p:val>
                                        </p:tav>
                                      </p:tavLst>
                                    </p:anim>
                                    <p:anim calcmode="lin" valueType="num">
                                      <p:cBhvr>
                                        <p:cTn id="553" dur="3000"/>
                                        <p:tgtEl>
                                          <p:spTgt spid="31"/>
                                        </p:tgtEl>
                                        <p:attrNameLst>
                                          <p:attrName>ppt_x</p:attrName>
                                        </p:attrNameLst>
                                      </p:cBhvr>
                                      <p:tavLst>
                                        <p:tav tm="0">
                                          <p:val>
                                            <p:strVal val="ppt_x"/>
                                          </p:val>
                                        </p:tav>
                                        <p:tav tm="100000">
                                          <p:val>
                                            <p:fltVal val="0.5"/>
                                          </p:val>
                                        </p:tav>
                                      </p:tavLst>
                                    </p:anim>
                                    <p:anim calcmode="lin" valueType="num">
                                      <p:cBhvr>
                                        <p:cTn id="554" dur="3000"/>
                                        <p:tgtEl>
                                          <p:spTgt spid="31"/>
                                        </p:tgtEl>
                                        <p:attrNameLst>
                                          <p:attrName>ppt_y</p:attrName>
                                        </p:attrNameLst>
                                      </p:cBhvr>
                                      <p:tavLst>
                                        <p:tav tm="0">
                                          <p:val>
                                            <p:strVal val="ppt_y"/>
                                          </p:val>
                                        </p:tav>
                                        <p:tav tm="100000">
                                          <p:val>
                                            <p:fltVal val="0.5"/>
                                          </p:val>
                                        </p:tav>
                                      </p:tavLst>
                                    </p:anim>
                                    <p:set>
                                      <p:cBhvr>
                                        <p:cTn id="555" dur="1" fill="hold">
                                          <p:stCondLst>
                                            <p:cond delay="2999"/>
                                          </p:stCondLst>
                                        </p:cTn>
                                        <p:tgtEl>
                                          <p:spTgt spid="31"/>
                                        </p:tgtEl>
                                        <p:attrNameLst>
                                          <p:attrName>style.visibility</p:attrName>
                                        </p:attrNameLst>
                                      </p:cBhvr>
                                      <p:to>
                                        <p:strVal val="hidden"/>
                                      </p:to>
                                    </p:set>
                                  </p:childTnLst>
                                </p:cTn>
                              </p:par>
                              <p:par>
                                <p:cTn id="556" presetID="23" presetClass="exit" presetSubtype="544" fill="hold" grpId="3" nodeType="withEffect">
                                  <p:stCondLst>
                                    <p:cond delay="0"/>
                                  </p:stCondLst>
                                  <p:childTnLst>
                                    <p:anim calcmode="lin" valueType="num">
                                      <p:cBhvr>
                                        <p:cTn id="557" dur="3000"/>
                                        <p:tgtEl>
                                          <p:spTgt spid="32"/>
                                        </p:tgtEl>
                                        <p:attrNameLst>
                                          <p:attrName>ppt_w</p:attrName>
                                        </p:attrNameLst>
                                      </p:cBhvr>
                                      <p:tavLst>
                                        <p:tav tm="0">
                                          <p:val>
                                            <p:strVal val="ppt_w"/>
                                          </p:val>
                                        </p:tav>
                                        <p:tav tm="100000">
                                          <p:val>
                                            <p:fltVal val="0"/>
                                          </p:val>
                                        </p:tav>
                                      </p:tavLst>
                                    </p:anim>
                                    <p:anim calcmode="lin" valueType="num">
                                      <p:cBhvr>
                                        <p:cTn id="558" dur="3000"/>
                                        <p:tgtEl>
                                          <p:spTgt spid="32"/>
                                        </p:tgtEl>
                                        <p:attrNameLst>
                                          <p:attrName>ppt_h</p:attrName>
                                        </p:attrNameLst>
                                      </p:cBhvr>
                                      <p:tavLst>
                                        <p:tav tm="0">
                                          <p:val>
                                            <p:strVal val="ppt_h"/>
                                          </p:val>
                                        </p:tav>
                                        <p:tav tm="100000">
                                          <p:val>
                                            <p:fltVal val="0"/>
                                          </p:val>
                                        </p:tav>
                                      </p:tavLst>
                                    </p:anim>
                                    <p:anim calcmode="lin" valueType="num">
                                      <p:cBhvr>
                                        <p:cTn id="559" dur="3000"/>
                                        <p:tgtEl>
                                          <p:spTgt spid="32"/>
                                        </p:tgtEl>
                                        <p:attrNameLst>
                                          <p:attrName>ppt_x</p:attrName>
                                        </p:attrNameLst>
                                      </p:cBhvr>
                                      <p:tavLst>
                                        <p:tav tm="0">
                                          <p:val>
                                            <p:strVal val="ppt_x"/>
                                          </p:val>
                                        </p:tav>
                                        <p:tav tm="100000">
                                          <p:val>
                                            <p:fltVal val="0.5"/>
                                          </p:val>
                                        </p:tav>
                                      </p:tavLst>
                                    </p:anim>
                                    <p:anim calcmode="lin" valueType="num">
                                      <p:cBhvr>
                                        <p:cTn id="560" dur="3000"/>
                                        <p:tgtEl>
                                          <p:spTgt spid="32"/>
                                        </p:tgtEl>
                                        <p:attrNameLst>
                                          <p:attrName>ppt_y</p:attrName>
                                        </p:attrNameLst>
                                      </p:cBhvr>
                                      <p:tavLst>
                                        <p:tav tm="0">
                                          <p:val>
                                            <p:strVal val="ppt_y"/>
                                          </p:val>
                                        </p:tav>
                                        <p:tav tm="100000">
                                          <p:val>
                                            <p:fltVal val="0.5"/>
                                          </p:val>
                                        </p:tav>
                                      </p:tavLst>
                                    </p:anim>
                                    <p:set>
                                      <p:cBhvr>
                                        <p:cTn id="561" dur="1" fill="hold">
                                          <p:stCondLst>
                                            <p:cond delay="2999"/>
                                          </p:stCondLst>
                                        </p:cTn>
                                        <p:tgtEl>
                                          <p:spTgt spid="32"/>
                                        </p:tgtEl>
                                        <p:attrNameLst>
                                          <p:attrName>style.visibility</p:attrName>
                                        </p:attrNameLst>
                                      </p:cBhvr>
                                      <p:to>
                                        <p:strVal val="hidden"/>
                                      </p:to>
                                    </p:set>
                                  </p:childTnLst>
                                </p:cTn>
                              </p:par>
                              <p:par>
                                <p:cTn id="562" presetID="23" presetClass="exit" presetSubtype="544" fill="hold" grpId="3" nodeType="withEffect">
                                  <p:stCondLst>
                                    <p:cond delay="0"/>
                                  </p:stCondLst>
                                  <p:childTnLst>
                                    <p:anim calcmode="lin" valueType="num">
                                      <p:cBhvr>
                                        <p:cTn id="563" dur="3000"/>
                                        <p:tgtEl>
                                          <p:spTgt spid="33"/>
                                        </p:tgtEl>
                                        <p:attrNameLst>
                                          <p:attrName>ppt_w</p:attrName>
                                        </p:attrNameLst>
                                      </p:cBhvr>
                                      <p:tavLst>
                                        <p:tav tm="0">
                                          <p:val>
                                            <p:strVal val="ppt_w"/>
                                          </p:val>
                                        </p:tav>
                                        <p:tav tm="100000">
                                          <p:val>
                                            <p:fltVal val="0"/>
                                          </p:val>
                                        </p:tav>
                                      </p:tavLst>
                                    </p:anim>
                                    <p:anim calcmode="lin" valueType="num">
                                      <p:cBhvr>
                                        <p:cTn id="564" dur="3000"/>
                                        <p:tgtEl>
                                          <p:spTgt spid="33"/>
                                        </p:tgtEl>
                                        <p:attrNameLst>
                                          <p:attrName>ppt_h</p:attrName>
                                        </p:attrNameLst>
                                      </p:cBhvr>
                                      <p:tavLst>
                                        <p:tav tm="0">
                                          <p:val>
                                            <p:strVal val="ppt_h"/>
                                          </p:val>
                                        </p:tav>
                                        <p:tav tm="100000">
                                          <p:val>
                                            <p:fltVal val="0"/>
                                          </p:val>
                                        </p:tav>
                                      </p:tavLst>
                                    </p:anim>
                                    <p:anim calcmode="lin" valueType="num">
                                      <p:cBhvr>
                                        <p:cTn id="565" dur="3000"/>
                                        <p:tgtEl>
                                          <p:spTgt spid="33"/>
                                        </p:tgtEl>
                                        <p:attrNameLst>
                                          <p:attrName>ppt_x</p:attrName>
                                        </p:attrNameLst>
                                      </p:cBhvr>
                                      <p:tavLst>
                                        <p:tav tm="0">
                                          <p:val>
                                            <p:strVal val="ppt_x"/>
                                          </p:val>
                                        </p:tav>
                                        <p:tav tm="100000">
                                          <p:val>
                                            <p:fltVal val="0.5"/>
                                          </p:val>
                                        </p:tav>
                                      </p:tavLst>
                                    </p:anim>
                                    <p:anim calcmode="lin" valueType="num">
                                      <p:cBhvr>
                                        <p:cTn id="566" dur="3000"/>
                                        <p:tgtEl>
                                          <p:spTgt spid="33"/>
                                        </p:tgtEl>
                                        <p:attrNameLst>
                                          <p:attrName>ppt_y</p:attrName>
                                        </p:attrNameLst>
                                      </p:cBhvr>
                                      <p:tavLst>
                                        <p:tav tm="0">
                                          <p:val>
                                            <p:strVal val="ppt_y"/>
                                          </p:val>
                                        </p:tav>
                                        <p:tav tm="100000">
                                          <p:val>
                                            <p:fltVal val="0.5"/>
                                          </p:val>
                                        </p:tav>
                                      </p:tavLst>
                                    </p:anim>
                                    <p:set>
                                      <p:cBhvr>
                                        <p:cTn id="567" dur="1" fill="hold">
                                          <p:stCondLst>
                                            <p:cond delay="2999"/>
                                          </p:stCondLst>
                                        </p:cTn>
                                        <p:tgtEl>
                                          <p:spTgt spid="33"/>
                                        </p:tgtEl>
                                        <p:attrNameLst>
                                          <p:attrName>style.visibility</p:attrName>
                                        </p:attrNameLst>
                                      </p:cBhvr>
                                      <p:to>
                                        <p:strVal val="hidden"/>
                                      </p:to>
                                    </p:set>
                                  </p:childTnLst>
                                </p:cTn>
                              </p:par>
                              <p:par>
                                <p:cTn id="568" presetID="23" presetClass="exit" presetSubtype="544" fill="hold" grpId="3" nodeType="withEffect">
                                  <p:stCondLst>
                                    <p:cond delay="0"/>
                                  </p:stCondLst>
                                  <p:childTnLst>
                                    <p:anim calcmode="lin" valueType="num">
                                      <p:cBhvr>
                                        <p:cTn id="569" dur="3000"/>
                                        <p:tgtEl>
                                          <p:spTgt spid="34"/>
                                        </p:tgtEl>
                                        <p:attrNameLst>
                                          <p:attrName>ppt_w</p:attrName>
                                        </p:attrNameLst>
                                      </p:cBhvr>
                                      <p:tavLst>
                                        <p:tav tm="0">
                                          <p:val>
                                            <p:strVal val="ppt_w"/>
                                          </p:val>
                                        </p:tav>
                                        <p:tav tm="100000">
                                          <p:val>
                                            <p:fltVal val="0"/>
                                          </p:val>
                                        </p:tav>
                                      </p:tavLst>
                                    </p:anim>
                                    <p:anim calcmode="lin" valueType="num">
                                      <p:cBhvr>
                                        <p:cTn id="570" dur="3000"/>
                                        <p:tgtEl>
                                          <p:spTgt spid="34"/>
                                        </p:tgtEl>
                                        <p:attrNameLst>
                                          <p:attrName>ppt_h</p:attrName>
                                        </p:attrNameLst>
                                      </p:cBhvr>
                                      <p:tavLst>
                                        <p:tav tm="0">
                                          <p:val>
                                            <p:strVal val="ppt_h"/>
                                          </p:val>
                                        </p:tav>
                                        <p:tav tm="100000">
                                          <p:val>
                                            <p:fltVal val="0"/>
                                          </p:val>
                                        </p:tav>
                                      </p:tavLst>
                                    </p:anim>
                                    <p:anim calcmode="lin" valueType="num">
                                      <p:cBhvr>
                                        <p:cTn id="571" dur="3000"/>
                                        <p:tgtEl>
                                          <p:spTgt spid="34"/>
                                        </p:tgtEl>
                                        <p:attrNameLst>
                                          <p:attrName>ppt_x</p:attrName>
                                        </p:attrNameLst>
                                      </p:cBhvr>
                                      <p:tavLst>
                                        <p:tav tm="0">
                                          <p:val>
                                            <p:strVal val="ppt_x"/>
                                          </p:val>
                                        </p:tav>
                                        <p:tav tm="100000">
                                          <p:val>
                                            <p:fltVal val="0.5"/>
                                          </p:val>
                                        </p:tav>
                                      </p:tavLst>
                                    </p:anim>
                                    <p:anim calcmode="lin" valueType="num">
                                      <p:cBhvr>
                                        <p:cTn id="572" dur="3000"/>
                                        <p:tgtEl>
                                          <p:spTgt spid="34"/>
                                        </p:tgtEl>
                                        <p:attrNameLst>
                                          <p:attrName>ppt_y</p:attrName>
                                        </p:attrNameLst>
                                      </p:cBhvr>
                                      <p:tavLst>
                                        <p:tav tm="0">
                                          <p:val>
                                            <p:strVal val="ppt_y"/>
                                          </p:val>
                                        </p:tav>
                                        <p:tav tm="100000">
                                          <p:val>
                                            <p:fltVal val="0.5"/>
                                          </p:val>
                                        </p:tav>
                                      </p:tavLst>
                                    </p:anim>
                                    <p:set>
                                      <p:cBhvr>
                                        <p:cTn id="573" dur="1" fill="hold">
                                          <p:stCondLst>
                                            <p:cond delay="2999"/>
                                          </p:stCondLst>
                                        </p:cTn>
                                        <p:tgtEl>
                                          <p:spTgt spid="34"/>
                                        </p:tgtEl>
                                        <p:attrNameLst>
                                          <p:attrName>style.visibility</p:attrName>
                                        </p:attrNameLst>
                                      </p:cBhvr>
                                      <p:to>
                                        <p:strVal val="hidden"/>
                                      </p:to>
                                    </p:set>
                                  </p:childTnLst>
                                </p:cTn>
                              </p:par>
                              <p:par>
                                <p:cTn id="574" presetID="23" presetClass="exit" presetSubtype="544" fill="hold" grpId="3" nodeType="withEffect">
                                  <p:stCondLst>
                                    <p:cond delay="0"/>
                                  </p:stCondLst>
                                  <p:childTnLst>
                                    <p:anim calcmode="lin" valueType="num">
                                      <p:cBhvr>
                                        <p:cTn id="575" dur="3000"/>
                                        <p:tgtEl>
                                          <p:spTgt spid="35"/>
                                        </p:tgtEl>
                                        <p:attrNameLst>
                                          <p:attrName>ppt_w</p:attrName>
                                        </p:attrNameLst>
                                      </p:cBhvr>
                                      <p:tavLst>
                                        <p:tav tm="0">
                                          <p:val>
                                            <p:strVal val="ppt_w"/>
                                          </p:val>
                                        </p:tav>
                                        <p:tav tm="100000">
                                          <p:val>
                                            <p:fltVal val="0"/>
                                          </p:val>
                                        </p:tav>
                                      </p:tavLst>
                                    </p:anim>
                                    <p:anim calcmode="lin" valueType="num">
                                      <p:cBhvr>
                                        <p:cTn id="576" dur="3000"/>
                                        <p:tgtEl>
                                          <p:spTgt spid="35"/>
                                        </p:tgtEl>
                                        <p:attrNameLst>
                                          <p:attrName>ppt_h</p:attrName>
                                        </p:attrNameLst>
                                      </p:cBhvr>
                                      <p:tavLst>
                                        <p:tav tm="0">
                                          <p:val>
                                            <p:strVal val="ppt_h"/>
                                          </p:val>
                                        </p:tav>
                                        <p:tav tm="100000">
                                          <p:val>
                                            <p:fltVal val="0"/>
                                          </p:val>
                                        </p:tav>
                                      </p:tavLst>
                                    </p:anim>
                                    <p:anim calcmode="lin" valueType="num">
                                      <p:cBhvr>
                                        <p:cTn id="577" dur="3000"/>
                                        <p:tgtEl>
                                          <p:spTgt spid="35"/>
                                        </p:tgtEl>
                                        <p:attrNameLst>
                                          <p:attrName>ppt_x</p:attrName>
                                        </p:attrNameLst>
                                      </p:cBhvr>
                                      <p:tavLst>
                                        <p:tav tm="0">
                                          <p:val>
                                            <p:strVal val="ppt_x"/>
                                          </p:val>
                                        </p:tav>
                                        <p:tav tm="100000">
                                          <p:val>
                                            <p:fltVal val="0.5"/>
                                          </p:val>
                                        </p:tav>
                                      </p:tavLst>
                                    </p:anim>
                                    <p:anim calcmode="lin" valueType="num">
                                      <p:cBhvr>
                                        <p:cTn id="578" dur="3000"/>
                                        <p:tgtEl>
                                          <p:spTgt spid="35"/>
                                        </p:tgtEl>
                                        <p:attrNameLst>
                                          <p:attrName>ppt_y</p:attrName>
                                        </p:attrNameLst>
                                      </p:cBhvr>
                                      <p:tavLst>
                                        <p:tav tm="0">
                                          <p:val>
                                            <p:strVal val="ppt_y"/>
                                          </p:val>
                                        </p:tav>
                                        <p:tav tm="100000">
                                          <p:val>
                                            <p:fltVal val="0.5"/>
                                          </p:val>
                                        </p:tav>
                                      </p:tavLst>
                                    </p:anim>
                                    <p:set>
                                      <p:cBhvr>
                                        <p:cTn id="579" dur="1" fill="hold">
                                          <p:stCondLst>
                                            <p:cond delay="2999"/>
                                          </p:stCondLst>
                                        </p:cTn>
                                        <p:tgtEl>
                                          <p:spTgt spid="35"/>
                                        </p:tgtEl>
                                        <p:attrNameLst>
                                          <p:attrName>style.visibility</p:attrName>
                                        </p:attrNameLst>
                                      </p:cBhvr>
                                      <p:to>
                                        <p:strVal val="hidden"/>
                                      </p:to>
                                    </p:set>
                                  </p:childTnLst>
                                </p:cTn>
                              </p:par>
                              <p:par>
                                <p:cTn id="580" presetID="23" presetClass="exit" presetSubtype="544" fill="hold" grpId="3" nodeType="withEffect">
                                  <p:stCondLst>
                                    <p:cond delay="0"/>
                                  </p:stCondLst>
                                  <p:childTnLst>
                                    <p:anim calcmode="lin" valueType="num">
                                      <p:cBhvr>
                                        <p:cTn id="581" dur="3000"/>
                                        <p:tgtEl>
                                          <p:spTgt spid="36"/>
                                        </p:tgtEl>
                                        <p:attrNameLst>
                                          <p:attrName>ppt_w</p:attrName>
                                        </p:attrNameLst>
                                      </p:cBhvr>
                                      <p:tavLst>
                                        <p:tav tm="0">
                                          <p:val>
                                            <p:strVal val="ppt_w"/>
                                          </p:val>
                                        </p:tav>
                                        <p:tav tm="100000">
                                          <p:val>
                                            <p:fltVal val="0"/>
                                          </p:val>
                                        </p:tav>
                                      </p:tavLst>
                                    </p:anim>
                                    <p:anim calcmode="lin" valueType="num">
                                      <p:cBhvr>
                                        <p:cTn id="582" dur="3000"/>
                                        <p:tgtEl>
                                          <p:spTgt spid="36"/>
                                        </p:tgtEl>
                                        <p:attrNameLst>
                                          <p:attrName>ppt_h</p:attrName>
                                        </p:attrNameLst>
                                      </p:cBhvr>
                                      <p:tavLst>
                                        <p:tav tm="0">
                                          <p:val>
                                            <p:strVal val="ppt_h"/>
                                          </p:val>
                                        </p:tav>
                                        <p:tav tm="100000">
                                          <p:val>
                                            <p:fltVal val="0"/>
                                          </p:val>
                                        </p:tav>
                                      </p:tavLst>
                                    </p:anim>
                                    <p:anim calcmode="lin" valueType="num">
                                      <p:cBhvr>
                                        <p:cTn id="583" dur="3000"/>
                                        <p:tgtEl>
                                          <p:spTgt spid="36"/>
                                        </p:tgtEl>
                                        <p:attrNameLst>
                                          <p:attrName>ppt_x</p:attrName>
                                        </p:attrNameLst>
                                      </p:cBhvr>
                                      <p:tavLst>
                                        <p:tav tm="0">
                                          <p:val>
                                            <p:strVal val="ppt_x"/>
                                          </p:val>
                                        </p:tav>
                                        <p:tav tm="100000">
                                          <p:val>
                                            <p:fltVal val="0.5"/>
                                          </p:val>
                                        </p:tav>
                                      </p:tavLst>
                                    </p:anim>
                                    <p:anim calcmode="lin" valueType="num">
                                      <p:cBhvr>
                                        <p:cTn id="584" dur="3000"/>
                                        <p:tgtEl>
                                          <p:spTgt spid="36"/>
                                        </p:tgtEl>
                                        <p:attrNameLst>
                                          <p:attrName>ppt_y</p:attrName>
                                        </p:attrNameLst>
                                      </p:cBhvr>
                                      <p:tavLst>
                                        <p:tav tm="0">
                                          <p:val>
                                            <p:strVal val="ppt_y"/>
                                          </p:val>
                                        </p:tav>
                                        <p:tav tm="100000">
                                          <p:val>
                                            <p:fltVal val="0.5"/>
                                          </p:val>
                                        </p:tav>
                                      </p:tavLst>
                                    </p:anim>
                                    <p:set>
                                      <p:cBhvr>
                                        <p:cTn id="585" dur="1" fill="hold">
                                          <p:stCondLst>
                                            <p:cond delay="2999"/>
                                          </p:stCondLst>
                                        </p:cTn>
                                        <p:tgtEl>
                                          <p:spTgt spid="36"/>
                                        </p:tgtEl>
                                        <p:attrNameLst>
                                          <p:attrName>style.visibility</p:attrName>
                                        </p:attrNameLst>
                                      </p:cBhvr>
                                      <p:to>
                                        <p:strVal val="hidden"/>
                                      </p:to>
                                    </p:set>
                                  </p:childTnLst>
                                </p:cTn>
                              </p:par>
                              <p:par>
                                <p:cTn id="586" presetID="13" presetClass="exit" presetSubtype="32" fill="hold" grpId="4" nodeType="withEffect">
                                  <p:stCondLst>
                                    <p:cond delay="0"/>
                                  </p:stCondLst>
                                  <p:childTnLst>
                                    <p:animEffect transition="out" filter="plus(out)">
                                      <p:cBhvr>
                                        <p:cTn id="587" dur="3000"/>
                                        <p:tgtEl>
                                          <p:spTgt spid="3"/>
                                        </p:tgtEl>
                                      </p:cBhvr>
                                    </p:animEffect>
                                    <p:set>
                                      <p:cBhvr>
                                        <p:cTn id="588" dur="1" fill="hold">
                                          <p:stCondLst>
                                            <p:cond delay="2999"/>
                                          </p:stCondLst>
                                        </p:cTn>
                                        <p:tgtEl>
                                          <p:spTgt spid="3"/>
                                        </p:tgtEl>
                                        <p:attrNameLst>
                                          <p:attrName>style.visibility</p:attrName>
                                        </p:attrNameLst>
                                      </p:cBhvr>
                                      <p:to>
                                        <p:strVal val="hidden"/>
                                      </p:to>
                                    </p:set>
                                  </p:childTnLst>
                                </p:cTn>
                              </p:par>
                              <p:par>
                                <p:cTn id="589" presetID="13" presetClass="exit" presetSubtype="32" fill="hold" grpId="4" nodeType="withEffect">
                                  <p:stCondLst>
                                    <p:cond delay="0"/>
                                  </p:stCondLst>
                                  <p:childTnLst>
                                    <p:animEffect transition="out" filter="plus(out)">
                                      <p:cBhvr>
                                        <p:cTn id="590" dur="3000"/>
                                        <p:tgtEl>
                                          <p:spTgt spid="4"/>
                                        </p:tgtEl>
                                      </p:cBhvr>
                                    </p:animEffect>
                                    <p:set>
                                      <p:cBhvr>
                                        <p:cTn id="591" dur="1" fill="hold">
                                          <p:stCondLst>
                                            <p:cond delay="2999"/>
                                          </p:stCondLst>
                                        </p:cTn>
                                        <p:tgtEl>
                                          <p:spTgt spid="4"/>
                                        </p:tgtEl>
                                        <p:attrNameLst>
                                          <p:attrName>style.visibility</p:attrName>
                                        </p:attrNameLst>
                                      </p:cBhvr>
                                      <p:to>
                                        <p:strVal val="hidden"/>
                                      </p:to>
                                    </p:set>
                                  </p:childTnLst>
                                </p:cTn>
                              </p:par>
                              <p:par>
                                <p:cTn id="592" presetID="13" presetClass="exit" presetSubtype="32" fill="hold" grpId="4" nodeType="withEffect">
                                  <p:stCondLst>
                                    <p:cond delay="0"/>
                                  </p:stCondLst>
                                  <p:childTnLst>
                                    <p:animEffect transition="out" filter="plus(out)">
                                      <p:cBhvr>
                                        <p:cTn id="593" dur="3000"/>
                                        <p:tgtEl>
                                          <p:spTgt spid="5"/>
                                        </p:tgtEl>
                                      </p:cBhvr>
                                    </p:animEffect>
                                    <p:set>
                                      <p:cBhvr>
                                        <p:cTn id="594" dur="1" fill="hold">
                                          <p:stCondLst>
                                            <p:cond delay="2999"/>
                                          </p:stCondLst>
                                        </p:cTn>
                                        <p:tgtEl>
                                          <p:spTgt spid="5"/>
                                        </p:tgtEl>
                                        <p:attrNameLst>
                                          <p:attrName>style.visibility</p:attrName>
                                        </p:attrNameLst>
                                      </p:cBhvr>
                                      <p:to>
                                        <p:strVal val="hidden"/>
                                      </p:to>
                                    </p:set>
                                  </p:childTnLst>
                                </p:cTn>
                              </p:par>
                              <p:par>
                                <p:cTn id="595" presetID="13" presetClass="exit" presetSubtype="32" fill="hold" grpId="4" nodeType="withEffect">
                                  <p:stCondLst>
                                    <p:cond delay="0"/>
                                  </p:stCondLst>
                                  <p:childTnLst>
                                    <p:animEffect transition="out" filter="plus(out)">
                                      <p:cBhvr>
                                        <p:cTn id="596" dur="3000"/>
                                        <p:tgtEl>
                                          <p:spTgt spid="6"/>
                                        </p:tgtEl>
                                      </p:cBhvr>
                                    </p:animEffect>
                                    <p:set>
                                      <p:cBhvr>
                                        <p:cTn id="597" dur="1" fill="hold">
                                          <p:stCondLst>
                                            <p:cond delay="2999"/>
                                          </p:stCondLst>
                                        </p:cTn>
                                        <p:tgtEl>
                                          <p:spTgt spid="6"/>
                                        </p:tgtEl>
                                        <p:attrNameLst>
                                          <p:attrName>style.visibility</p:attrName>
                                        </p:attrNameLst>
                                      </p:cBhvr>
                                      <p:to>
                                        <p:strVal val="hidden"/>
                                      </p:to>
                                    </p:set>
                                  </p:childTnLst>
                                </p:cTn>
                              </p:par>
                              <p:par>
                                <p:cTn id="598" presetID="13" presetClass="exit" presetSubtype="32" fill="hold" grpId="4" nodeType="withEffect">
                                  <p:stCondLst>
                                    <p:cond delay="0"/>
                                  </p:stCondLst>
                                  <p:childTnLst>
                                    <p:animEffect transition="out" filter="plus(out)">
                                      <p:cBhvr>
                                        <p:cTn id="599" dur="3000"/>
                                        <p:tgtEl>
                                          <p:spTgt spid="7"/>
                                        </p:tgtEl>
                                      </p:cBhvr>
                                    </p:animEffect>
                                    <p:set>
                                      <p:cBhvr>
                                        <p:cTn id="600" dur="1" fill="hold">
                                          <p:stCondLst>
                                            <p:cond delay="2999"/>
                                          </p:stCondLst>
                                        </p:cTn>
                                        <p:tgtEl>
                                          <p:spTgt spid="7"/>
                                        </p:tgtEl>
                                        <p:attrNameLst>
                                          <p:attrName>style.visibility</p:attrName>
                                        </p:attrNameLst>
                                      </p:cBhvr>
                                      <p:to>
                                        <p:strVal val="hidden"/>
                                      </p:to>
                                    </p:set>
                                  </p:childTnLst>
                                </p:cTn>
                              </p:par>
                              <p:par>
                                <p:cTn id="601" presetID="13" presetClass="exit" presetSubtype="32" fill="hold" grpId="4" nodeType="withEffect">
                                  <p:stCondLst>
                                    <p:cond delay="0"/>
                                  </p:stCondLst>
                                  <p:childTnLst>
                                    <p:animEffect transition="out" filter="plus(out)">
                                      <p:cBhvr>
                                        <p:cTn id="602" dur="3000"/>
                                        <p:tgtEl>
                                          <p:spTgt spid="8"/>
                                        </p:tgtEl>
                                      </p:cBhvr>
                                    </p:animEffect>
                                    <p:set>
                                      <p:cBhvr>
                                        <p:cTn id="603" dur="1" fill="hold">
                                          <p:stCondLst>
                                            <p:cond delay="2999"/>
                                          </p:stCondLst>
                                        </p:cTn>
                                        <p:tgtEl>
                                          <p:spTgt spid="8"/>
                                        </p:tgtEl>
                                        <p:attrNameLst>
                                          <p:attrName>style.visibility</p:attrName>
                                        </p:attrNameLst>
                                      </p:cBhvr>
                                      <p:to>
                                        <p:strVal val="hidden"/>
                                      </p:to>
                                    </p:set>
                                  </p:childTnLst>
                                </p:cTn>
                              </p:par>
                              <p:par>
                                <p:cTn id="604" presetID="13" presetClass="exit" presetSubtype="32" fill="hold" grpId="4" nodeType="withEffect">
                                  <p:stCondLst>
                                    <p:cond delay="0"/>
                                  </p:stCondLst>
                                  <p:childTnLst>
                                    <p:animEffect transition="out" filter="plus(out)">
                                      <p:cBhvr>
                                        <p:cTn id="605" dur="3000"/>
                                        <p:tgtEl>
                                          <p:spTgt spid="9"/>
                                        </p:tgtEl>
                                      </p:cBhvr>
                                    </p:animEffect>
                                    <p:set>
                                      <p:cBhvr>
                                        <p:cTn id="606" dur="1" fill="hold">
                                          <p:stCondLst>
                                            <p:cond delay="2999"/>
                                          </p:stCondLst>
                                        </p:cTn>
                                        <p:tgtEl>
                                          <p:spTgt spid="9"/>
                                        </p:tgtEl>
                                        <p:attrNameLst>
                                          <p:attrName>style.visibility</p:attrName>
                                        </p:attrNameLst>
                                      </p:cBhvr>
                                      <p:to>
                                        <p:strVal val="hidden"/>
                                      </p:to>
                                    </p:set>
                                  </p:childTnLst>
                                </p:cTn>
                              </p:par>
                              <p:par>
                                <p:cTn id="607" presetID="13" presetClass="exit" presetSubtype="32" fill="hold" grpId="4" nodeType="withEffect">
                                  <p:stCondLst>
                                    <p:cond delay="0"/>
                                  </p:stCondLst>
                                  <p:childTnLst>
                                    <p:animEffect transition="out" filter="plus(out)">
                                      <p:cBhvr>
                                        <p:cTn id="608" dur="3000"/>
                                        <p:tgtEl>
                                          <p:spTgt spid="10"/>
                                        </p:tgtEl>
                                      </p:cBhvr>
                                    </p:animEffect>
                                    <p:set>
                                      <p:cBhvr>
                                        <p:cTn id="609" dur="1" fill="hold">
                                          <p:stCondLst>
                                            <p:cond delay="2999"/>
                                          </p:stCondLst>
                                        </p:cTn>
                                        <p:tgtEl>
                                          <p:spTgt spid="10"/>
                                        </p:tgtEl>
                                        <p:attrNameLst>
                                          <p:attrName>style.visibility</p:attrName>
                                        </p:attrNameLst>
                                      </p:cBhvr>
                                      <p:to>
                                        <p:strVal val="hidden"/>
                                      </p:to>
                                    </p:set>
                                  </p:childTnLst>
                                </p:cTn>
                              </p:par>
                              <p:par>
                                <p:cTn id="610" presetID="13" presetClass="exit" presetSubtype="32" fill="hold" grpId="4" nodeType="withEffect">
                                  <p:stCondLst>
                                    <p:cond delay="0"/>
                                  </p:stCondLst>
                                  <p:childTnLst>
                                    <p:animEffect transition="out" filter="plus(out)">
                                      <p:cBhvr>
                                        <p:cTn id="611" dur="3000"/>
                                        <p:tgtEl>
                                          <p:spTgt spid="11"/>
                                        </p:tgtEl>
                                      </p:cBhvr>
                                    </p:animEffect>
                                    <p:set>
                                      <p:cBhvr>
                                        <p:cTn id="612" dur="1" fill="hold">
                                          <p:stCondLst>
                                            <p:cond delay="2999"/>
                                          </p:stCondLst>
                                        </p:cTn>
                                        <p:tgtEl>
                                          <p:spTgt spid="11"/>
                                        </p:tgtEl>
                                        <p:attrNameLst>
                                          <p:attrName>style.visibility</p:attrName>
                                        </p:attrNameLst>
                                      </p:cBhvr>
                                      <p:to>
                                        <p:strVal val="hidden"/>
                                      </p:to>
                                    </p:set>
                                  </p:childTnLst>
                                </p:cTn>
                              </p:par>
                              <p:par>
                                <p:cTn id="613" presetID="13" presetClass="exit" presetSubtype="32" fill="hold" grpId="4" nodeType="withEffect">
                                  <p:stCondLst>
                                    <p:cond delay="0"/>
                                  </p:stCondLst>
                                  <p:childTnLst>
                                    <p:animEffect transition="out" filter="plus(out)">
                                      <p:cBhvr>
                                        <p:cTn id="614" dur="3000"/>
                                        <p:tgtEl>
                                          <p:spTgt spid="12"/>
                                        </p:tgtEl>
                                      </p:cBhvr>
                                    </p:animEffect>
                                    <p:set>
                                      <p:cBhvr>
                                        <p:cTn id="615" dur="1" fill="hold">
                                          <p:stCondLst>
                                            <p:cond delay="2999"/>
                                          </p:stCondLst>
                                        </p:cTn>
                                        <p:tgtEl>
                                          <p:spTgt spid="12"/>
                                        </p:tgtEl>
                                        <p:attrNameLst>
                                          <p:attrName>style.visibility</p:attrName>
                                        </p:attrNameLst>
                                      </p:cBhvr>
                                      <p:to>
                                        <p:strVal val="hidden"/>
                                      </p:to>
                                    </p:set>
                                  </p:childTnLst>
                                </p:cTn>
                              </p:par>
                              <p:par>
                                <p:cTn id="616" presetID="13" presetClass="exit" presetSubtype="32" fill="hold" grpId="4" nodeType="withEffect">
                                  <p:stCondLst>
                                    <p:cond delay="0"/>
                                  </p:stCondLst>
                                  <p:childTnLst>
                                    <p:animEffect transition="out" filter="plus(out)">
                                      <p:cBhvr>
                                        <p:cTn id="617" dur="3000"/>
                                        <p:tgtEl>
                                          <p:spTgt spid="13"/>
                                        </p:tgtEl>
                                      </p:cBhvr>
                                    </p:animEffect>
                                    <p:set>
                                      <p:cBhvr>
                                        <p:cTn id="618" dur="1" fill="hold">
                                          <p:stCondLst>
                                            <p:cond delay="2999"/>
                                          </p:stCondLst>
                                        </p:cTn>
                                        <p:tgtEl>
                                          <p:spTgt spid="13"/>
                                        </p:tgtEl>
                                        <p:attrNameLst>
                                          <p:attrName>style.visibility</p:attrName>
                                        </p:attrNameLst>
                                      </p:cBhvr>
                                      <p:to>
                                        <p:strVal val="hidden"/>
                                      </p:to>
                                    </p:set>
                                  </p:childTnLst>
                                </p:cTn>
                              </p:par>
                              <p:par>
                                <p:cTn id="619" presetID="13" presetClass="exit" presetSubtype="32" fill="hold" grpId="4" nodeType="withEffect">
                                  <p:stCondLst>
                                    <p:cond delay="0"/>
                                  </p:stCondLst>
                                  <p:childTnLst>
                                    <p:animEffect transition="out" filter="plus(out)">
                                      <p:cBhvr>
                                        <p:cTn id="620" dur="3000"/>
                                        <p:tgtEl>
                                          <p:spTgt spid="14"/>
                                        </p:tgtEl>
                                      </p:cBhvr>
                                    </p:animEffect>
                                    <p:set>
                                      <p:cBhvr>
                                        <p:cTn id="621" dur="1" fill="hold">
                                          <p:stCondLst>
                                            <p:cond delay="2999"/>
                                          </p:stCondLst>
                                        </p:cTn>
                                        <p:tgtEl>
                                          <p:spTgt spid="14"/>
                                        </p:tgtEl>
                                        <p:attrNameLst>
                                          <p:attrName>style.visibility</p:attrName>
                                        </p:attrNameLst>
                                      </p:cBhvr>
                                      <p:to>
                                        <p:strVal val="hidden"/>
                                      </p:to>
                                    </p:set>
                                  </p:childTnLst>
                                </p:cTn>
                              </p:par>
                              <p:par>
                                <p:cTn id="622" presetID="13" presetClass="exit" presetSubtype="32" fill="hold" grpId="4" nodeType="withEffect">
                                  <p:stCondLst>
                                    <p:cond delay="0"/>
                                  </p:stCondLst>
                                  <p:childTnLst>
                                    <p:animEffect transition="out" filter="plus(out)">
                                      <p:cBhvr>
                                        <p:cTn id="623" dur="3000"/>
                                        <p:tgtEl>
                                          <p:spTgt spid="15"/>
                                        </p:tgtEl>
                                      </p:cBhvr>
                                    </p:animEffect>
                                    <p:set>
                                      <p:cBhvr>
                                        <p:cTn id="624" dur="1" fill="hold">
                                          <p:stCondLst>
                                            <p:cond delay="2999"/>
                                          </p:stCondLst>
                                        </p:cTn>
                                        <p:tgtEl>
                                          <p:spTgt spid="15"/>
                                        </p:tgtEl>
                                        <p:attrNameLst>
                                          <p:attrName>style.visibility</p:attrName>
                                        </p:attrNameLst>
                                      </p:cBhvr>
                                      <p:to>
                                        <p:strVal val="hidden"/>
                                      </p:to>
                                    </p:set>
                                  </p:childTnLst>
                                </p:cTn>
                              </p:par>
                              <p:par>
                                <p:cTn id="625" presetID="13" presetClass="exit" presetSubtype="32" fill="hold" grpId="4" nodeType="withEffect">
                                  <p:stCondLst>
                                    <p:cond delay="0"/>
                                  </p:stCondLst>
                                  <p:childTnLst>
                                    <p:animEffect transition="out" filter="plus(out)">
                                      <p:cBhvr>
                                        <p:cTn id="626" dur="3000"/>
                                        <p:tgtEl>
                                          <p:spTgt spid="16"/>
                                        </p:tgtEl>
                                      </p:cBhvr>
                                    </p:animEffect>
                                    <p:set>
                                      <p:cBhvr>
                                        <p:cTn id="627" dur="1" fill="hold">
                                          <p:stCondLst>
                                            <p:cond delay="2999"/>
                                          </p:stCondLst>
                                        </p:cTn>
                                        <p:tgtEl>
                                          <p:spTgt spid="16"/>
                                        </p:tgtEl>
                                        <p:attrNameLst>
                                          <p:attrName>style.visibility</p:attrName>
                                        </p:attrNameLst>
                                      </p:cBhvr>
                                      <p:to>
                                        <p:strVal val="hidden"/>
                                      </p:to>
                                    </p:set>
                                  </p:childTnLst>
                                </p:cTn>
                              </p:par>
                              <p:par>
                                <p:cTn id="628" presetID="13" presetClass="exit" presetSubtype="32" fill="hold" grpId="4" nodeType="withEffect">
                                  <p:stCondLst>
                                    <p:cond delay="0"/>
                                  </p:stCondLst>
                                  <p:childTnLst>
                                    <p:animEffect transition="out" filter="plus(out)">
                                      <p:cBhvr>
                                        <p:cTn id="629" dur="3000"/>
                                        <p:tgtEl>
                                          <p:spTgt spid="17"/>
                                        </p:tgtEl>
                                      </p:cBhvr>
                                    </p:animEffect>
                                    <p:set>
                                      <p:cBhvr>
                                        <p:cTn id="630" dur="1" fill="hold">
                                          <p:stCondLst>
                                            <p:cond delay="2999"/>
                                          </p:stCondLst>
                                        </p:cTn>
                                        <p:tgtEl>
                                          <p:spTgt spid="17"/>
                                        </p:tgtEl>
                                        <p:attrNameLst>
                                          <p:attrName>style.visibility</p:attrName>
                                        </p:attrNameLst>
                                      </p:cBhvr>
                                      <p:to>
                                        <p:strVal val="hidden"/>
                                      </p:to>
                                    </p:set>
                                  </p:childTnLst>
                                </p:cTn>
                              </p:par>
                              <p:par>
                                <p:cTn id="631" presetID="13" presetClass="exit" presetSubtype="32" fill="hold" grpId="4" nodeType="withEffect">
                                  <p:stCondLst>
                                    <p:cond delay="0"/>
                                  </p:stCondLst>
                                  <p:childTnLst>
                                    <p:animEffect transition="out" filter="plus(out)">
                                      <p:cBhvr>
                                        <p:cTn id="632" dur="3000"/>
                                        <p:tgtEl>
                                          <p:spTgt spid="18"/>
                                        </p:tgtEl>
                                      </p:cBhvr>
                                    </p:animEffect>
                                    <p:set>
                                      <p:cBhvr>
                                        <p:cTn id="633" dur="1" fill="hold">
                                          <p:stCondLst>
                                            <p:cond delay="2999"/>
                                          </p:stCondLst>
                                        </p:cTn>
                                        <p:tgtEl>
                                          <p:spTgt spid="18"/>
                                        </p:tgtEl>
                                        <p:attrNameLst>
                                          <p:attrName>style.visibility</p:attrName>
                                        </p:attrNameLst>
                                      </p:cBhvr>
                                      <p:to>
                                        <p:strVal val="hidden"/>
                                      </p:to>
                                    </p:set>
                                  </p:childTnLst>
                                </p:cTn>
                              </p:par>
                              <p:par>
                                <p:cTn id="634" presetID="13" presetClass="exit" presetSubtype="32" fill="hold" grpId="4" nodeType="withEffect">
                                  <p:stCondLst>
                                    <p:cond delay="0"/>
                                  </p:stCondLst>
                                  <p:childTnLst>
                                    <p:animEffect transition="out" filter="plus(out)">
                                      <p:cBhvr>
                                        <p:cTn id="635" dur="3000"/>
                                        <p:tgtEl>
                                          <p:spTgt spid="19"/>
                                        </p:tgtEl>
                                      </p:cBhvr>
                                    </p:animEffect>
                                    <p:set>
                                      <p:cBhvr>
                                        <p:cTn id="636" dur="1" fill="hold">
                                          <p:stCondLst>
                                            <p:cond delay="2999"/>
                                          </p:stCondLst>
                                        </p:cTn>
                                        <p:tgtEl>
                                          <p:spTgt spid="19"/>
                                        </p:tgtEl>
                                        <p:attrNameLst>
                                          <p:attrName>style.visibility</p:attrName>
                                        </p:attrNameLst>
                                      </p:cBhvr>
                                      <p:to>
                                        <p:strVal val="hidden"/>
                                      </p:to>
                                    </p:set>
                                  </p:childTnLst>
                                </p:cTn>
                              </p:par>
                              <p:par>
                                <p:cTn id="637" presetID="13" presetClass="exit" presetSubtype="32" fill="hold" grpId="4" nodeType="withEffect">
                                  <p:stCondLst>
                                    <p:cond delay="0"/>
                                  </p:stCondLst>
                                  <p:childTnLst>
                                    <p:animEffect transition="out" filter="plus(out)">
                                      <p:cBhvr>
                                        <p:cTn id="638" dur="3000"/>
                                        <p:tgtEl>
                                          <p:spTgt spid="20"/>
                                        </p:tgtEl>
                                      </p:cBhvr>
                                    </p:animEffect>
                                    <p:set>
                                      <p:cBhvr>
                                        <p:cTn id="639" dur="1" fill="hold">
                                          <p:stCondLst>
                                            <p:cond delay="2999"/>
                                          </p:stCondLst>
                                        </p:cTn>
                                        <p:tgtEl>
                                          <p:spTgt spid="20"/>
                                        </p:tgtEl>
                                        <p:attrNameLst>
                                          <p:attrName>style.visibility</p:attrName>
                                        </p:attrNameLst>
                                      </p:cBhvr>
                                      <p:to>
                                        <p:strVal val="hidden"/>
                                      </p:to>
                                    </p:set>
                                  </p:childTnLst>
                                </p:cTn>
                              </p:par>
                              <p:par>
                                <p:cTn id="640" presetID="13" presetClass="exit" presetSubtype="32" fill="hold" grpId="4" nodeType="withEffect">
                                  <p:stCondLst>
                                    <p:cond delay="0"/>
                                  </p:stCondLst>
                                  <p:childTnLst>
                                    <p:animEffect transition="out" filter="plus(out)">
                                      <p:cBhvr>
                                        <p:cTn id="641" dur="3000"/>
                                        <p:tgtEl>
                                          <p:spTgt spid="21"/>
                                        </p:tgtEl>
                                      </p:cBhvr>
                                    </p:animEffect>
                                    <p:set>
                                      <p:cBhvr>
                                        <p:cTn id="642" dur="1" fill="hold">
                                          <p:stCondLst>
                                            <p:cond delay="2999"/>
                                          </p:stCondLst>
                                        </p:cTn>
                                        <p:tgtEl>
                                          <p:spTgt spid="21"/>
                                        </p:tgtEl>
                                        <p:attrNameLst>
                                          <p:attrName>style.visibility</p:attrName>
                                        </p:attrNameLst>
                                      </p:cBhvr>
                                      <p:to>
                                        <p:strVal val="hidden"/>
                                      </p:to>
                                    </p:set>
                                  </p:childTnLst>
                                </p:cTn>
                              </p:par>
                              <p:par>
                                <p:cTn id="643" presetID="13" presetClass="exit" presetSubtype="32" fill="hold" grpId="4" nodeType="withEffect">
                                  <p:stCondLst>
                                    <p:cond delay="0"/>
                                  </p:stCondLst>
                                  <p:childTnLst>
                                    <p:animEffect transition="out" filter="plus(out)">
                                      <p:cBhvr>
                                        <p:cTn id="644" dur="3000"/>
                                        <p:tgtEl>
                                          <p:spTgt spid="22"/>
                                        </p:tgtEl>
                                      </p:cBhvr>
                                    </p:animEffect>
                                    <p:set>
                                      <p:cBhvr>
                                        <p:cTn id="645" dur="1" fill="hold">
                                          <p:stCondLst>
                                            <p:cond delay="2999"/>
                                          </p:stCondLst>
                                        </p:cTn>
                                        <p:tgtEl>
                                          <p:spTgt spid="22"/>
                                        </p:tgtEl>
                                        <p:attrNameLst>
                                          <p:attrName>style.visibility</p:attrName>
                                        </p:attrNameLst>
                                      </p:cBhvr>
                                      <p:to>
                                        <p:strVal val="hidden"/>
                                      </p:to>
                                    </p:set>
                                  </p:childTnLst>
                                </p:cTn>
                              </p:par>
                              <p:par>
                                <p:cTn id="646" presetID="13" presetClass="exit" presetSubtype="32" fill="hold" grpId="4" nodeType="withEffect">
                                  <p:stCondLst>
                                    <p:cond delay="0"/>
                                  </p:stCondLst>
                                  <p:childTnLst>
                                    <p:animEffect transition="out" filter="plus(out)">
                                      <p:cBhvr>
                                        <p:cTn id="647" dur="3000"/>
                                        <p:tgtEl>
                                          <p:spTgt spid="23"/>
                                        </p:tgtEl>
                                      </p:cBhvr>
                                    </p:animEffect>
                                    <p:set>
                                      <p:cBhvr>
                                        <p:cTn id="648" dur="1" fill="hold">
                                          <p:stCondLst>
                                            <p:cond delay="2999"/>
                                          </p:stCondLst>
                                        </p:cTn>
                                        <p:tgtEl>
                                          <p:spTgt spid="23"/>
                                        </p:tgtEl>
                                        <p:attrNameLst>
                                          <p:attrName>style.visibility</p:attrName>
                                        </p:attrNameLst>
                                      </p:cBhvr>
                                      <p:to>
                                        <p:strVal val="hidden"/>
                                      </p:to>
                                    </p:set>
                                  </p:childTnLst>
                                </p:cTn>
                              </p:par>
                              <p:par>
                                <p:cTn id="649" presetID="13" presetClass="exit" presetSubtype="32" fill="hold" grpId="4" nodeType="withEffect">
                                  <p:stCondLst>
                                    <p:cond delay="0"/>
                                  </p:stCondLst>
                                  <p:childTnLst>
                                    <p:animEffect transition="out" filter="plus(out)">
                                      <p:cBhvr>
                                        <p:cTn id="650" dur="3000"/>
                                        <p:tgtEl>
                                          <p:spTgt spid="24"/>
                                        </p:tgtEl>
                                      </p:cBhvr>
                                    </p:animEffect>
                                    <p:set>
                                      <p:cBhvr>
                                        <p:cTn id="651" dur="1" fill="hold">
                                          <p:stCondLst>
                                            <p:cond delay="2999"/>
                                          </p:stCondLst>
                                        </p:cTn>
                                        <p:tgtEl>
                                          <p:spTgt spid="24"/>
                                        </p:tgtEl>
                                        <p:attrNameLst>
                                          <p:attrName>style.visibility</p:attrName>
                                        </p:attrNameLst>
                                      </p:cBhvr>
                                      <p:to>
                                        <p:strVal val="hidden"/>
                                      </p:to>
                                    </p:set>
                                  </p:childTnLst>
                                </p:cTn>
                              </p:par>
                              <p:par>
                                <p:cTn id="652" presetID="13" presetClass="exit" presetSubtype="32" fill="hold" grpId="4" nodeType="withEffect">
                                  <p:stCondLst>
                                    <p:cond delay="0"/>
                                  </p:stCondLst>
                                  <p:childTnLst>
                                    <p:animEffect transition="out" filter="plus(out)">
                                      <p:cBhvr>
                                        <p:cTn id="653" dur="3000"/>
                                        <p:tgtEl>
                                          <p:spTgt spid="25"/>
                                        </p:tgtEl>
                                      </p:cBhvr>
                                    </p:animEffect>
                                    <p:set>
                                      <p:cBhvr>
                                        <p:cTn id="654" dur="1" fill="hold">
                                          <p:stCondLst>
                                            <p:cond delay="2999"/>
                                          </p:stCondLst>
                                        </p:cTn>
                                        <p:tgtEl>
                                          <p:spTgt spid="25"/>
                                        </p:tgtEl>
                                        <p:attrNameLst>
                                          <p:attrName>style.visibility</p:attrName>
                                        </p:attrNameLst>
                                      </p:cBhvr>
                                      <p:to>
                                        <p:strVal val="hidden"/>
                                      </p:to>
                                    </p:set>
                                  </p:childTnLst>
                                </p:cTn>
                              </p:par>
                              <p:par>
                                <p:cTn id="655" presetID="13" presetClass="exit" presetSubtype="32" fill="hold" grpId="4" nodeType="withEffect">
                                  <p:stCondLst>
                                    <p:cond delay="0"/>
                                  </p:stCondLst>
                                  <p:childTnLst>
                                    <p:animEffect transition="out" filter="plus(out)">
                                      <p:cBhvr>
                                        <p:cTn id="656" dur="3000"/>
                                        <p:tgtEl>
                                          <p:spTgt spid="26"/>
                                        </p:tgtEl>
                                      </p:cBhvr>
                                    </p:animEffect>
                                    <p:set>
                                      <p:cBhvr>
                                        <p:cTn id="657" dur="1" fill="hold">
                                          <p:stCondLst>
                                            <p:cond delay="2999"/>
                                          </p:stCondLst>
                                        </p:cTn>
                                        <p:tgtEl>
                                          <p:spTgt spid="26"/>
                                        </p:tgtEl>
                                        <p:attrNameLst>
                                          <p:attrName>style.visibility</p:attrName>
                                        </p:attrNameLst>
                                      </p:cBhvr>
                                      <p:to>
                                        <p:strVal val="hidden"/>
                                      </p:to>
                                    </p:set>
                                  </p:childTnLst>
                                </p:cTn>
                              </p:par>
                              <p:par>
                                <p:cTn id="658" presetID="13" presetClass="exit" presetSubtype="32" fill="hold" grpId="4" nodeType="withEffect">
                                  <p:stCondLst>
                                    <p:cond delay="0"/>
                                  </p:stCondLst>
                                  <p:childTnLst>
                                    <p:animEffect transition="out" filter="plus(out)">
                                      <p:cBhvr>
                                        <p:cTn id="659" dur="3000"/>
                                        <p:tgtEl>
                                          <p:spTgt spid="27"/>
                                        </p:tgtEl>
                                      </p:cBhvr>
                                    </p:animEffect>
                                    <p:set>
                                      <p:cBhvr>
                                        <p:cTn id="660" dur="1" fill="hold">
                                          <p:stCondLst>
                                            <p:cond delay="2999"/>
                                          </p:stCondLst>
                                        </p:cTn>
                                        <p:tgtEl>
                                          <p:spTgt spid="27"/>
                                        </p:tgtEl>
                                        <p:attrNameLst>
                                          <p:attrName>style.visibility</p:attrName>
                                        </p:attrNameLst>
                                      </p:cBhvr>
                                      <p:to>
                                        <p:strVal val="hidden"/>
                                      </p:to>
                                    </p:set>
                                  </p:childTnLst>
                                </p:cTn>
                              </p:par>
                              <p:par>
                                <p:cTn id="661" presetID="13" presetClass="exit" presetSubtype="32" fill="hold" grpId="4" nodeType="withEffect">
                                  <p:stCondLst>
                                    <p:cond delay="0"/>
                                  </p:stCondLst>
                                  <p:childTnLst>
                                    <p:animEffect transition="out" filter="plus(out)">
                                      <p:cBhvr>
                                        <p:cTn id="662" dur="3000"/>
                                        <p:tgtEl>
                                          <p:spTgt spid="28"/>
                                        </p:tgtEl>
                                      </p:cBhvr>
                                    </p:animEffect>
                                    <p:set>
                                      <p:cBhvr>
                                        <p:cTn id="663" dur="1" fill="hold">
                                          <p:stCondLst>
                                            <p:cond delay="2999"/>
                                          </p:stCondLst>
                                        </p:cTn>
                                        <p:tgtEl>
                                          <p:spTgt spid="28"/>
                                        </p:tgtEl>
                                        <p:attrNameLst>
                                          <p:attrName>style.visibility</p:attrName>
                                        </p:attrNameLst>
                                      </p:cBhvr>
                                      <p:to>
                                        <p:strVal val="hidden"/>
                                      </p:to>
                                    </p:set>
                                  </p:childTnLst>
                                </p:cTn>
                              </p:par>
                              <p:par>
                                <p:cTn id="664" presetID="13" presetClass="exit" presetSubtype="32" fill="hold" grpId="4" nodeType="withEffect">
                                  <p:stCondLst>
                                    <p:cond delay="0"/>
                                  </p:stCondLst>
                                  <p:childTnLst>
                                    <p:animEffect transition="out" filter="plus(out)">
                                      <p:cBhvr>
                                        <p:cTn id="665" dur="3000"/>
                                        <p:tgtEl>
                                          <p:spTgt spid="29"/>
                                        </p:tgtEl>
                                      </p:cBhvr>
                                    </p:animEffect>
                                    <p:set>
                                      <p:cBhvr>
                                        <p:cTn id="666" dur="1" fill="hold">
                                          <p:stCondLst>
                                            <p:cond delay="2999"/>
                                          </p:stCondLst>
                                        </p:cTn>
                                        <p:tgtEl>
                                          <p:spTgt spid="29"/>
                                        </p:tgtEl>
                                        <p:attrNameLst>
                                          <p:attrName>style.visibility</p:attrName>
                                        </p:attrNameLst>
                                      </p:cBhvr>
                                      <p:to>
                                        <p:strVal val="hidden"/>
                                      </p:to>
                                    </p:set>
                                  </p:childTnLst>
                                </p:cTn>
                              </p:par>
                              <p:par>
                                <p:cTn id="667" presetID="13" presetClass="exit" presetSubtype="32" fill="hold" grpId="4" nodeType="withEffect">
                                  <p:stCondLst>
                                    <p:cond delay="0"/>
                                  </p:stCondLst>
                                  <p:childTnLst>
                                    <p:animEffect transition="out" filter="plus(out)">
                                      <p:cBhvr>
                                        <p:cTn id="668" dur="3000"/>
                                        <p:tgtEl>
                                          <p:spTgt spid="30"/>
                                        </p:tgtEl>
                                      </p:cBhvr>
                                    </p:animEffect>
                                    <p:set>
                                      <p:cBhvr>
                                        <p:cTn id="669" dur="1" fill="hold">
                                          <p:stCondLst>
                                            <p:cond delay="2999"/>
                                          </p:stCondLst>
                                        </p:cTn>
                                        <p:tgtEl>
                                          <p:spTgt spid="30"/>
                                        </p:tgtEl>
                                        <p:attrNameLst>
                                          <p:attrName>style.visibility</p:attrName>
                                        </p:attrNameLst>
                                      </p:cBhvr>
                                      <p:to>
                                        <p:strVal val="hidden"/>
                                      </p:to>
                                    </p:set>
                                  </p:childTnLst>
                                </p:cTn>
                              </p:par>
                              <p:par>
                                <p:cTn id="670" presetID="13" presetClass="exit" presetSubtype="32" fill="hold" grpId="4" nodeType="withEffect">
                                  <p:stCondLst>
                                    <p:cond delay="0"/>
                                  </p:stCondLst>
                                  <p:childTnLst>
                                    <p:animEffect transition="out" filter="plus(out)">
                                      <p:cBhvr>
                                        <p:cTn id="671" dur="3000"/>
                                        <p:tgtEl>
                                          <p:spTgt spid="31"/>
                                        </p:tgtEl>
                                      </p:cBhvr>
                                    </p:animEffect>
                                    <p:set>
                                      <p:cBhvr>
                                        <p:cTn id="672" dur="1" fill="hold">
                                          <p:stCondLst>
                                            <p:cond delay="2999"/>
                                          </p:stCondLst>
                                        </p:cTn>
                                        <p:tgtEl>
                                          <p:spTgt spid="31"/>
                                        </p:tgtEl>
                                        <p:attrNameLst>
                                          <p:attrName>style.visibility</p:attrName>
                                        </p:attrNameLst>
                                      </p:cBhvr>
                                      <p:to>
                                        <p:strVal val="hidden"/>
                                      </p:to>
                                    </p:set>
                                  </p:childTnLst>
                                </p:cTn>
                              </p:par>
                              <p:par>
                                <p:cTn id="673" presetID="13" presetClass="exit" presetSubtype="32" fill="hold" grpId="4" nodeType="withEffect">
                                  <p:stCondLst>
                                    <p:cond delay="0"/>
                                  </p:stCondLst>
                                  <p:childTnLst>
                                    <p:animEffect transition="out" filter="plus(out)">
                                      <p:cBhvr>
                                        <p:cTn id="674" dur="3000"/>
                                        <p:tgtEl>
                                          <p:spTgt spid="32"/>
                                        </p:tgtEl>
                                      </p:cBhvr>
                                    </p:animEffect>
                                    <p:set>
                                      <p:cBhvr>
                                        <p:cTn id="675" dur="1" fill="hold">
                                          <p:stCondLst>
                                            <p:cond delay="2999"/>
                                          </p:stCondLst>
                                        </p:cTn>
                                        <p:tgtEl>
                                          <p:spTgt spid="32"/>
                                        </p:tgtEl>
                                        <p:attrNameLst>
                                          <p:attrName>style.visibility</p:attrName>
                                        </p:attrNameLst>
                                      </p:cBhvr>
                                      <p:to>
                                        <p:strVal val="hidden"/>
                                      </p:to>
                                    </p:set>
                                  </p:childTnLst>
                                </p:cTn>
                              </p:par>
                              <p:par>
                                <p:cTn id="676" presetID="13" presetClass="exit" presetSubtype="32" fill="hold" grpId="4" nodeType="withEffect">
                                  <p:stCondLst>
                                    <p:cond delay="0"/>
                                  </p:stCondLst>
                                  <p:childTnLst>
                                    <p:animEffect transition="out" filter="plus(out)">
                                      <p:cBhvr>
                                        <p:cTn id="677" dur="3000"/>
                                        <p:tgtEl>
                                          <p:spTgt spid="33"/>
                                        </p:tgtEl>
                                      </p:cBhvr>
                                    </p:animEffect>
                                    <p:set>
                                      <p:cBhvr>
                                        <p:cTn id="678" dur="1" fill="hold">
                                          <p:stCondLst>
                                            <p:cond delay="2999"/>
                                          </p:stCondLst>
                                        </p:cTn>
                                        <p:tgtEl>
                                          <p:spTgt spid="33"/>
                                        </p:tgtEl>
                                        <p:attrNameLst>
                                          <p:attrName>style.visibility</p:attrName>
                                        </p:attrNameLst>
                                      </p:cBhvr>
                                      <p:to>
                                        <p:strVal val="hidden"/>
                                      </p:to>
                                    </p:set>
                                  </p:childTnLst>
                                </p:cTn>
                              </p:par>
                              <p:par>
                                <p:cTn id="679" presetID="13" presetClass="exit" presetSubtype="32" fill="hold" grpId="4" nodeType="withEffect">
                                  <p:stCondLst>
                                    <p:cond delay="0"/>
                                  </p:stCondLst>
                                  <p:childTnLst>
                                    <p:animEffect transition="out" filter="plus(out)">
                                      <p:cBhvr>
                                        <p:cTn id="680" dur="3000"/>
                                        <p:tgtEl>
                                          <p:spTgt spid="34"/>
                                        </p:tgtEl>
                                      </p:cBhvr>
                                    </p:animEffect>
                                    <p:set>
                                      <p:cBhvr>
                                        <p:cTn id="681" dur="1" fill="hold">
                                          <p:stCondLst>
                                            <p:cond delay="2999"/>
                                          </p:stCondLst>
                                        </p:cTn>
                                        <p:tgtEl>
                                          <p:spTgt spid="34"/>
                                        </p:tgtEl>
                                        <p:attrNameLst>
                                          <p:attrName>style.visibility</p:attrName>
                                        </p:attrNameLst>
                                      </p:cBhvr>
                                      <p:to>
                                        <p:strVal val="hidden"/>
                                      </p:to>
                                    </p:set>
                                  </p:childTnLst>
                                </p:cTn>
                              </p:par>
                              <p:par>
                                <p:cTn id="682" presetID="13" presetClass="exit" presetSubtype="32" fill="hold" grpId="4" nodeType="withEffect">
                                  <p:stCondLst>
                                    <p:cond delay="0"/>
                                  </p:stCondLst>
                                  <p:childTnLst>
                                    <p:animEffect transition="out" filter="plus(out)">
                                      <p:cBhvr>
                                        <p:cTn id="683" dur="3000"/>
                                        <p:tgtEl>
                                          <p:spTgt spid="35"/>
                                        </p:tgtEl>
                                      </p:cBhvr>
                                    </p:animEffect>
                                    <p:set>
                                      <p:cBhvr>
                                        <p:cTn id="684" dur="1" fill="hold">
                                          <p:stCondLst>
                                            <p:cond delay="2999"/>
                                          </p:stCondLst>
                                        </p:cTn>
                                        <p:tgtEl>
                                          <p:spTgt spid="35"/>
                                        </p:tgtEl>
                                        <p:attrNameLst>
                                          <p:attrName>style.visibility</p:attrName>
                                        </p:attrNameLst>
                                      </p:cBhvr>
                                      <p:to>
                                        <p:strVal val="hidden"/>
                                      </p:to>
                                    </p:set>
                                  </p:childTnLst>
                                </p:cTn>
                              </p:par>
                              <p:par>
                                <p:cTn id="685" presetID="13" presetClass="exit" presetSubtype="32" fill="hold" grpId="4" nodeType="withEffect">
                                  <p:stCondLst>
                                    <p:cond delay="0"/>
                                  </p:stCondLst>
                                  <p:childTnLst>
                                    <p:animEffect transition="out" filter="plus(out)">
                                      <p:cBhvr>
                                        <p:cTn id="686" dur="3000"/>
                                        <p:tgtEl>
                                          <p:spTgt spid="36"/>
                                        </p:tgtEl>
                                      </p:cBhvr>
                                    </p:animEffect>
                                    <p:set>
                                      <p:cBhvr>
                                        <p:cTn id="687" dur="1" fill="hold">
                                          <p:stCondLst>
                                            <p:cond delay="2999"/>
                                          </p:stCondLst>
                                        </p:cTn>
                                        <p:tgtEl>
                                          <p:spTgt spid="36"/>
                                        </p:tgtEl>
                                        <p:attrNameLst>
                                          <p:attrName>style.visibility</p:attrName>
                                        </p:attrNameLst>
                                      </p:cBhvr>
                                      <p:to>
                                        <p:strVal val="hidden"/>
                                      </p:to>
                                    </p:set>
                                  </p:childTnLst>
                                </p:cTn>
                              </p:par>
                              <p:par>
                                <p:cTn id="688" presetID="8" presetClass="emph" presetSubtype="0" fill="hold" grpId="5" nodeType="withEffect">
                                  <p:stCondLst>
                                    <p:cond delay="0"/>
                                  </p:stCondLst>
                                  <p:childTnLst>
                                    <p:animRot by="-21600000">
                                      <p:cBhvr>
                                        <p:cTn id="689" dur="3000" fill="hold"/>
                                        <p:tgtEl>
                                          <p:spTgt spid="3"/>
                                        </p:tgtEl>
                                        <p:attrNameLst>
                                          <p:attrName>r</p:attrName>
                                        </p:attrNameLst>
                                      </p:cBhvr>
                                    </p:animRot>
                                  </p:childTnLst>
                                </p:cTn>
                              </p:par>
                              <p:par>
                                <p:cTn id="690" presetID="8" presetClass="emph" presetSubtype="0" fill="hold" grpId="5" nodeType="withEffect">
                                  <p:stCondLst>
                                    <p:cond delay="0"/>
                                  </p:stCondLst>
                                  <p:childTnLst>
                                    <p:animRot by="-21600000">
                                      <p:cBhvr>
                                        <p:cTn id="691" dur="3000" fill="hold"/>
                                        <p:tgtEl>
                                          <p:spTgt spid="4"/>
                                        </p:tgtEl>
                                        <p:attrNameLst>
                                          <p:attrName>r</p:attrName>
                                        </p:attrNameLst>
                                      </p:cBhvr>
                                    </p:animRot>
                                  </p:childTnLst>
                                </p:cTn>
                              </p:par>
                              <p:par>
                                <p:cTn id="692" presetID="8" presetClass="emph" presetSubtype="0" fill="hold" grpId="5" nodeType="withEffect">
                                  <p:stCondLst>
                                    <p:cond delay="0"/>
                                  </p:stCondLst>
                                  <p:childTnLst>
                                    <p:animRot by="-21600000">
                                      <p:cBhvr>
                                        <p:cTn id="693" dur="3000" fill="hold"/>
                                        <p:tgtEl>
                                          <p:spTgt spid="5"/>
                                        </p:tgtEl>
                                        <p:attrNameLst>
                                          <p:attrName>r</p:attrName>
                                        </p:attrNameLst>
                                      </p:cBhvr>
                                    </p:animRot>
                                  </p:childTnLst>
                                </p:cTn>
                              </p:par>
                              <p:par>
                                <p:cTn id="694" presetID="8" presetClass="emph" presetSubtype="0" fill="hold" grpId="5" nodeType="withEffect">
                                  <p:stCondLst>
                                    <p:cond delay="0"/>
                                  </p:stCondLst>
                                  <p:childTnLst>
                                    <p:animRot by="-21600000">
                                      <p:cBhvr>
                                        <p:cTn id="695" dur="3000" fill="hold"/>
                                        <p:tgtEl>
                                          <p:spTgt spid="6"/>
                                        </p:tgtEl>
                                        <p:attrNameLst>
                                          <p:attrName>r</p:attrName>
                                        </p:attrNameLst>
                                      </p:cBhvr>
                                    </p:animRot>
                                  </p:childTnLst>
                                </p:cTn>
                              </p:par>
                              <p:par>
                                <p:cTn id="696" presetID="8" presetClass="emph" presetSubtype="0" fill="hold" grpId="5" nodeType="withEffect">
                                  <p:stCondLst>
                                    <p:cond delay="0"/>
                                  </p:stCondLst>
                                  <p:childTnLst>
                                    <p:animRot by="-21600000">
                                      <p:cBhvr>
                                        <p:cTn id="697" dur="3000" fill="hold"/>
                                        <p:tgtEl>
                                          <p:spTgt spid="7"/>
                                        </p:tgtEl>
                                        <p:attrNameLst>
                                          <p:attrName>r</p:attrName>
                                        </p:attrNameLst>
                                      </p:cBhvr>
                                    </p:animRot>
                                  </p:childTnLst>
                                </p:cTn>
                              </p:par>
                              <p:par>
                                <p:cTn id="698" presetID="8" presetClass="emph" presetSubtype="0" fill="hold" grpId="5" nodeType="withEffect">
                                  <p:stCondLst>
                                    <p:cond delay="0"/>
                                  </p:stCondLst>
                                  <p:childTnLst>
                                    <p:animRot by="-21600000">
                                      <p:cBhvr>
                                        <p:cTn id="699" dur="3000" fill="hold"/>
                                        <p:tgtEl>
                                          <p:spTgt spid="8"/>
                                        </p:tgtEl>
                                        <p:attrNameLst>
                                          <p:attrName>r</p:attrName>
                                        </p:attrNameLst>
                                      </p:cBhvr>
                                    </p:animRot>
                                  </p:childTnLst>
                                </p:cTn>
                              </p:par>
                              <p:par>
                                <p:cTn id="700" presetID="8" presetClass="emph" presetSubtype="0" fill="hold" grpId="5" nodeType="withEffect">
                                  <p:stCondLst>
                                    <p:cond delay="0"/>
                                  </p:stCondLst>
                                  <p:childTnLst>
                                    <p:animRot by="-21600000">
                                      <p:cBhvr>
                                        <p:cTn id="701" dur="3000" fill="hold"/>
                                        <p:tgtEl>
                                          <p:spTgt spid="9"/>
                                        </p:tgtEl>
                                        <p:attrNameLst>
                                          <p:attrName>r</p:attrName>
                                        </p:attrNameLst>
                                      </p:cBhvr>
                                    </p:animRot>
                                  </p:childTnLst>
                                </p:cTn>
                              </p:par>
                              <p:par>
                                <p:cTn id="702" presetID="8" presetClass="emph" presetSubtype="0" fill="hold" grpId="5" nodeType="withEffect">
                                  <p:stCondLst>
                                    <p:cond delay="0"/>
                                  </p:stCondLst>
                                  <p:childTnLst>
                                    <p:animRot by="-21600000">
                                      <p:cBhvr>
                                        <p:cTn id="703" dur="3000" fill="hold"/>
                                        <p:tgtEl>
                                          <p:spTgt spid="10"/>
                                        </p:tgtEl>
                                        <p:attrNameLst>
                                          <p:attrName>r</p:attrName>
                                        </p:attrNameLst>
                                      </p:cBhvr>
                                    </p:animRot>
                                  </p:childTnLst>
                                </p:cTn>
                              </p:par>
                              <p:par>
                                <p:cTn id="704" presetID="8" presetClass="emph" presetSubtype="0" fill="hold" grpId="5" nodeType="withEffect">
                                  <p:stCondLst>
                                    <p:cond delay="0"/>
                                  </p:stCondLst>
                                  <p:childTnLst>
                                    <p:animRot by="-21600000">
                                      <p:cBhvr>
                                        <p:cTn id="705" dur="3000" fill="hold"/>
                                        <p:tgtEl>
                                          <p:spTgt spid="11"/>
                                        </p:tgtEl>
                                        <p:attrNameLst>
                                          <p:attrName>r</p:attrName>
                                        </p:attrNameLst>
                                      </p:cBhvr>
                                    </p:animRot>
                                  </p:childTnLst>
                                </p:cTn>
                              </p:par>
                              <p:par>
                                <p:cTn id="706" presetID="8" presetClass="emph" presetSubtype="0" fill="hold" grpId="5" nodeType="withEffect">
                                  <p:stCondLst>
                                    <p:cond delay="0"/>
                                  </p:stCondLst>
                                  <p:childTnLst>
                                    <p:animRot by="-21600000">
                                      <p:cBhvr>
                                        <p:cTn id="707" dur="3000" fill="hold"/>
                                        <p:tgtEl>
                                          <p:spTgt spid="12"/>
                                        </p:tgtEl>
                                        <p:attrNameLst>
                                          <p:attrName>r</p:attrName>
                                        </p:attrNameLst>
                                      </p:cBhvr>
                                    </p:animRot>
                                  </p:childTnLst>
                                </p:cTn>
                              </p:par>
                              <p:par>
                                <p:cTn id="708" presetID="8" presetClass="emph" presetSubtype="0" fill="hold" grpId="5" nodeType="withEffect">
                                  <p:stCondLst>
                                    <p:cond delay="0"/>
                                  </p:stCondLst>
                                  <p:childTnLst>
                                    <p:animRot by="-21600000">
                                      <p:cBhvr>
                                        <p:cTn id="709" dur="3000" fill="hold"/>
                                        <p:tgtEl>
                                          <p:spTgt spid="13"/>
                                        </p:tgtEl>
                                        <p:attrNameLst>
                                          <p:attrName>r</p:attrName>
                                        </p:attrNameLst>
                                      </p:cBhvr>
                                    </p:animRot>
                                  </p:childTnLst>
                                </p:cTn>
                              </p:par>
                              <p:par>
                                <p:cTn id="710" presetID="8" presetClass="emph" presetSubtype="0" fill="hold" grpId="5" nodeType="withEffect">
                                  <p:stCondLst>
                                    <p:cond delay="0"/>
                                  </p:stCondLst>
                                  <p:childTnLst>
                                    <p:animRot by="-21600000">
                                      <p:cBhvr>
                                        <p:cTn id="711" dur="3000" fill="hold"/>
                                        <p:tgtEl>
                                          <p:spTgt spid="14"/>
                                        </p:tgtEl>
                                        <p:attrNameLst>
                                          <p:attrName>r</p:attrName>
                                        </p:attrNameLst>
                                      </p:cBhvr>
                                    </p:animRot>
                                  </p:childTnLst>
                                </p:cTn>
                              </p:par>
                              <p:par>
                                <p:cTn id="712" presetID="8" presetClass="emph" presetSubtype="0" fill="hold" grpId="5" nodeType="withEffect">
                                  <p:stCondLst>
                                    <p:cond delay="0"/>
                                  </p:stCondLst>
                                  <p:childTnLst>
                                    <p:animRot by="-21600000">
                                      <p:cBhvr>
                                        <p:cTn id="713" dur="3000" fill="hold"/>
                                        <p:tgtEl>
                                          <p:spTgt spid="15"/>
                                        </p:tgtEl>
                                        <p:attrNameLst>
                                          <p:attrName>r</p:attrName>
                                        </p:attrNameLst>
                                      </p:cBhvr>
                                    </p:animRot>
                                  </p:childTnLst>
                                </p:cTn>
                              </p:par>
                              <p:par>
                                <p:cTn id="714" presetID="8" presetClass="emph" presetSubtype="0" fill="hold" grpId="5" nodeType="withEffect">
                                  <p:stCondLst>
                                    <p:cond delay="0"/>
                                  </p:stCondLst>
                                  <p:childTnLst>
                                    <p:animRot by="-21600000">
                                      <p:cBhvr>
                                        <p:cTn id="715" dur="3000" fill="hold"/>
                                        <p:tgtEl>
                                          <p:spTgt spid="16"/>
                                        </p:tgtEl>
                                        <p:attrNameLst>
                                          <p:attrName>r</p:attrName>
                                        </p:attrNameLst>
                                      </p:cBhvr>
                                    </p:animRot>
                                  </p:childTnLst>
                                </p:cTn>
                              </p:par>
                              <p:par>
                                <p:cTn id="716" presetID="8" presetClass="emph" presetSubtype="0" fill="hold" grpId="5" nodeType="withEffect">
                                  <p:stCondLst>
                                    <p:cond delay="0"/>
                                  </p:stCondLst>
                                  <p:childTnLst>
                                    <p:animRot by="-21600000">
                                      <p:cBhvr>
                                        <p:cTn id="717" dur="3000" fill="hold"/>
                                        <p:tgtEl>
                                          <p:spTgt spid="17"/>
                                        </p:tgtEl>
                                        <p:attrNameLst>
                                          <p:attrName>r</p:attrName>
                                        </p:attrNameLst>
                                      </p:cBhvr>
                                    </p:animRot>
                                  </p:childTnLst>
                                </p:cTn>
                              </p:par>
                              <p:par>
                                <p:cTn id="718" presetID="8" presetClass="emph" presetSubtype="0" fill="hold" grpId="5" nodeType="withEffect">
                                  <p:stCondLst>
                                    <p:cond delay="0"/>
                                  </p:stCondLst>
                                  <p:childTnLst>
                                    <p:animRot by="-21600000">
                                      <p:cBhvr>
                                        <p:cTn id="719" dur="3000" fill="hold"/>
                                        <p:tgtEl>
                                          <p:spTgt spid="18"/>
                                        </p:tgtEl>
                                        <p:attrNameLst>
                                          <p:attrName>r</p:attrName>
                                        </p:attrNameLst>
                                      </p:cBhvr>
                                    </p:animRot>
                                  </p:childTnLst>
                                </p:cTn>
                              </p:par>
                              <p:par>
                                <p:cTn id="720" presetID="8" presetClass="emph" presetSubtype="0" fill="hold" grpId="5" nodeType="withEffect">
                                  <p:stCondLst>
                                    <p:cond delay="0"/>
                                  </p:stCondLst>
                                  <p:childTnLst>
                                    <p:animRot by="-21600000">
                                      <p:cBhvr>
                                        <p:cTn id="721" dur="3000" fill="hold"/>
                                        <p:tgtEl>
                                          <p:spTgt spid="19"/>
                                        </p:tgtEl>
                                        <p:attrNameLst>
                                          <p:attrName>r</p:attrName>
                                        </p:attrNameLst>
                                      </p:cBhvr>
                                    </p:animRot>
                                  </p:childTnLst>
                                </p:cTn>
                              </p:par>
                              <p:par>
                                <p:cTn id="722" presetID="8" presetClass="emph" presetSubtype="0" fill="hold" grpId="5" nodeType="withEffect">
                                  <p:stCondLst>
                                    <p:cond delay="0"/>
                                  </p:stCondLst>
                                  <p:childTnLst>
                                    <p:animRot by="-21600000">
                                      <p:cBhvr>
                                        <p:cTn id="723" dur="3000" fill="hold"/>
                                        <p:tgtEl>
                                          <p:spTgt spid="20"/>
                                        </p:tgtEl>
                                        <p:attrNameLst>
                                          <p:attrName>r</p:attrName>
                                        </p:attrNameLst>
                                      </p:cBhvr>
                                    </p:animRot>
                                  </p:childTnLst>
                                </p:cTn>
                              </p:par>
                              <p:par>
                                <p:cTn id="724" presetID="8" presetClass="emph" presetSubtype="0" fill="hold" grpId="5" nodeType="withEffect">
                                  <p:stCondLst>
                                    <p:cond delay="0"/>
                                  </p:stCondLst>
                                  <p:childTnLst>
                                    <p:animRot by="-21600000">
                                      <p:cBhvr>
                                        <p:cTn id="725" dur="3000" fill="hold"/>
                                        <p:tgtEl>
                                          <p:spTgt spid="21"/>
                                        </p:tgtEl>
                                        <p:attrNameLst>
                                          <p:attrName>r</p:attrName>
                                        </p:attrNameLst>
                                      </p:cBhvr>
                                    </p:animRot>
                                  </p:childTnLst>
                                </p:cTn>
                              </p:par>
                              <p:par>
                                <p:cTn id="726" presetID="8" presetClass="emph" presetSubtype="0" fill="hold" grpId="5" nodeType="withEffect">
                                  <p:stCondLst>
                                    <p:cond delay="0"/>
                                  </p:stCondLst>
                                  <p:childTnLst>
                                    <p:animRot by="-21600000">
                                      <p:cBhvr>
                                        <p:cTn id="727" dur="3000" fill="hold"/>
                                        <p:tgtEl>
                                          <p:spTgt spid="22"/>
                                        </p:tgtEl>
                                        <p:attrNameLst>
                                          <p:attrName>r</p:attrName>
                                        </p:attrNameLst>
                                      </p:cBhvr>
                                    </p:animRot>
                                  </p:childTnLst>
                                </p:cTn>
                              </p:par>
                              <p:par>
                                <p:cTn id="728" presetID="8" presetClass="emph" presetSubtype="0" fill="hold" grpId="5" nodeType="withEffect">
                                  <p:stCondLst>
                                    <p:cond delay="0"/>
                                  </p:stCondLst>
                                  <p:childTnLst>
                                    <p:animRot by="-21600000">
                                      <p:cBhvr>
                                        <p:cTn id="729" dur="3000" fill="hold"/>
                                        <p:tgtEl>
                                          <p:spTgt spid="23"/>
                                        </p:tgtEl>
                                        <p:attrNameLst>
                                          <p:attrName>r</p:attrName>
                                        </p:attrNameLst>
                                      </p:cBhvr>
                                    </p:animRot>
                                  </p:childTnLst>
                                </p:cTn>
                              </p:par>
                              <p:par>
                                <p:cTn id="730" presetID="8" presetClass="emph" presetSubtype="0" fill="hold" grpId="5" nodeType="withEffect">
                                  <p:stCondLst>
                                    <p:cond delay="0"/>
                                  </p:stCondLst>
                                  <p:childTnLst>
                                    <p:animRot by="-21600000">
                                      <p:cBhvr>
                                        <p:cTn id="731" dur="3000" fill="hold"/>
                                        <p:tgtEl>
                                          <p:spTgt spid="24"/>
                                        </p:tgtEl>
                                        <p:attrNameLst>
                                          <p:attrName>r</p:attrName>
                                        </p:attrNameLst>
                                      </p:cBhvr>
                                    </p:animRot>
                                  </p:childTnLst>
                                </p:cTn>
                              </p:par>
                              <p:par>
                                <p:cTn id="732" presetID="8" presetClass="emph" presetSubtype="0" fill="hold" grpId="5" nodeType="withEffect">
                                  <p:stCondLst>
                                    <p:cond delay="0"/>
                                  </p:stCondLst>
                                  <p:childTnLst>
                                    <p:animRot by="-21600000">
                                      <p:cBhvr>
                                        <p:cTn id="733" dur="3000" fill="hold"/>
                                        <p:tgtEl>
                                          <p:spTgt spid="25"/>
                                        </p:tgtEl>
                                        <p:attrNameLst>
                                          <p:attrName>r</p:attrName>
                                        </p:attrNameLst>
                                      </p:cBhvr>
                                    </p:animRot>
                                  </p:childTnLst>
                                </p:cTn>
                              </p:par>
                              <p:par>
                                <p:cTn id="734" presetID="8" presetClass="emph" presetSubtype="0" fill="hold" grpId="5" nodeType="withEffect">
                                  <p:stCondLst>
                                    <p:cond delay="0"/>
                                  </p:stCondLst>
                                  <p:childTnLst>
                                    <p:animRot by="-21600000">
                                      <p:cBhvr>
                                        <p:cTn id="735" dur="3000" fill="hold"/>
                                        <p:tgtEl>
                                          <p:spTgt spid="26"/>
                                        </p:tgtEl>
                                        <p:attrNameLst>
                                          <p:attrName>r</p:attrName>
                                        </p:attrNameLst>
                                      </p:cBhvr>
                                    </p:animRot>
                                  </p:childTnLst>
                                </p:cTn>
                              </p:par>
                              <p:par>
                                <p:cTn id="736" presetID="8" presetClass="emph" presetSubtype="0" fill="hold" grpId="5" nodeType="withEffect">
                                  <p:stCondLst>
                                    <p:cond delay="0"/>
                                  </p:stCondLst>
                                  <p:childTnLst>
                                    <p:animRot by="-21600000">
                                      <p:cBhvr>
                                        <p:cTn id="737" dur="3000" fill="hold"/>
                                        <p:tgtEl>
                                          <p:spTgt spid="27"/>
                                        </p:tgtEl>
                                        <p:attrNameLst>
                                          <p:attrName>r</p:attrName>
                                        </p:attrNameLst>
                                      </p:cBhvr>
                                    </p:animRot>
                                  </p:childTnLst>
                                </p:cTn>
                              </p:par>
                              <p:par>
                                <p:cTn id="738" presetID="8" presetClass="emph" presetSubtype="0" fill="hold" grpId="5" nodeType="withEffect">
                                  <p:stCondLst>
                                    <p:cond delay="0"/>
                                  </p:stCondLst>
                                  <p:childTnLst>
                                    <p:animRot by="-21600000">
                                      <p:cBhvr>
                                        <p:cTn id="739" dur="3000" fill="hold"/>
                                        <p:tgtEl>
                                          <p:spTgt spid="28"/>
                                        </p:tgtEl>
                                        <p:attrNameLst>
                                          <p:attrName>r</p:attrName>
                                        </p:attrNameLst>
                                      </p:cBhvr>
                                    </p:animRot>
                                  </p:childTnLst>
                                </p:cTn>
                              </p:par>
                              <p:par>
                                <p:cTn id="740" presetID="8" presetClass="emph" presetSubtype="0" fill="hold" grpId="5" nodeType="withEffect">
                                  <p:stCondLst>
                                    <p:cond delay="0"/>
                                  </p:stCondLst>
                                  <p:childTnLst>
                                    <p:animRot by="-21600000">
                                      <p:cBhvr>
                                        <p:cTn id="741" dur="3000" fill="hold"/>
                                        <p:tgtEl>
                                          <p:spTgt spid="29"/>
                                        </p:tgtEl>
                                        <p:attrNameLst>
                                          <p:attrName>r</p:attrName>
                                        </p:attrNameLst>
                                      </p:cBhvr>
                                    </p:animRot>
                                  </p:childTnLst>
                                </p:cTn>
                              </p:par>
                              <p:par>
                                <p:cTn id="742" presetID="8" presetClass="emph" presetSubtype="0" fill="hold" grpId="5" nodeType="withEffect">
                                  <p:stCondLst>
                                    <p:cond delay="0"/>
                                  </p:stCondLst>
                                  <p:childTnLst>
                                    <p:animRot by="-21600000">
                                      <p:cBhvr>
                                        <p:cTn id="743" dur="3000" fill="hold"/>
                                        <p:tgtEl>
                                          <p:spTgt spid="30"/>
                                        </p:tgtEl>
                                        <p:attrNameLst>
                                          <p:attrName>r</p:attrName>
                                        </p:attrNameLst>
                                      </p:cBhvr>
                                    </p:animRot>
                                  </p:childTnLst>
                                </p:cTn>
                              </p:par>
                              <p:par>
                                <p:cTn id="744" presetID="8" presetClass="emph" presetSubtype="0" fill="hold" grpId="5" nodeType="withEffect">
                                  <p:stCondLst>
                                    <p:cond delay="0"/>
                                  </p:stCondLst>
                                  <p:childTnLst>
                                    <p:animRot by="-21600000">
                                      <p:cBhvr>
                                        <p:cTn id="745" dur="3000" fill="hold"/>
                                        <p:tgtEl>
                                          <p:spTgt spid="31"/>
                                        </p:tgtEl>
                                        <p:attrNameLst>
                                          <p:attrName>r</p:attrName>
                                        </p:attrNameLst>
                                      </p:cBhvr>
                                    </p:animRot>
                                  </p:childTnLst>
                                </p:cTn>
                              </p:par>
                              <p:par>
                                <p:cTn id="746" presetID="8" presetClass="emph" presetSubtype="0" fill="hold" grpId="5" nodeType="withEffect">
                                  <p:stCondLst>
                                    <p:cond delay="0"/>
                                  </p:stCondLst>
                                  <p:childTnLst>
                                    <p:animRot by="-21600000">
                                      <p:cBhvr>
                                        <p:cTn id="747" dur="3000" fill="hold"/>
                                        <p:tgtEl>
                                          <p:spTgt spid="32"/>
                                        </p:tgtEl>
                                        <p:attrNameLst>
                                          <p:attrName>r</p:attrName>
                                        </p:attrNameLst>
                                      </p:cBhvr>
                                    </p:animRot>
                                  </p:childTnLst>
                                </p:cTn>
                              </p:par>
                              <p:par>
                                <p:cTn id="748" presetID="8" presetClass="emph" presetSubtype="0" fill="hold" grpId="5" nodeType="withEffect">
                                  <p:stCondLst>
                                    <p:cond delay="0"/>
                                  </p:stCondLst>
                                  <p:childTnLst>
                                    <p:animRot by="-21600000">
                                      <p:cBhvr>
                                        <p:cTn id="749" dur="3000" fill="hold"/>
                                        <p:tgtEl>
                                          <p:spTgt spid="33"/>
                                        </p:tgtEl>
                                        <p:attrNameLst>
                                          <p:attrName>r</p:attrName>
                                        </p:attrNameLst>
                                      </p:cBhvr>
                                    </p:animRot>
                                  </p:childTnLst>
                                </p:cTn>
                              </p:par>
                              <p:par>
                                <p:cTn id="750" presetID="8" presetClass="emph" presetSubtype="0" fill="hold" grpId="5" nodeType="withEffect">
                                  <p:stCondLst>
                                    <p:cond delay="0"/>
                                  </p:stCondLst>
                                  <p:childTnLst>
                                    <p:animRot by="-21600000">
                                      <p:cBhvr>
                                        <p:cTn id="751" dur="3000" fill="hold"/>
                                        <p:tgtEl>
                                          <p:spTgt spid="34"/>
                                        </p:tgtEl>
                                        <p:attrNameLst>
                                          <p:attrName>r</p:attrName>
                                        </p:attrNameLst>
                                      </p:cBhvr>
                                    </p:animRot>
                                  </p:childTnLst>
                                </p:cTn>
                              </p:par>
                              <p:par>
                                <p:cTn id="752" presetID="8" presetClass="emph" presetSubtype="0" fill="hold" grpId="5" nodeType="withEffect">
                                  <p:stCondLst>
                                    <p:cond delay="0"/>
                                  </p:stCondLst>
                                  <p:childTnLst>
                                    <p:animRot by="-21600000">
                                      <p:cBhvr>
                                        <p:cTn id="753" dur="3000" fill="hold"/>
                                        <p:tgtEl>
                                          <p:spTgt spid="35"/>
                                        </p:tgtEl>
                                        <p:attrNameLst>
                                          <p:attrName>r</p:attrName>
                                        </p:attrNameLst>
                                      </p:cBhvr>
                                    </p:animRot>
                                  </p:childTnLst>
                                </p:cTn>
                              </p:par>
                              <p:par>
                                <p:cTn id="754" presetID="8" presetClass="emph" presetSubtype="0" fill="hold" grpId="5" nodeType="withEffect">
                                  <p:stCondLst>
                                    <p:cond delay="0"/>
                                  </p:stCondLst>
                                  <p:childTnLst>
                                    <p:animRot by="-21600000">
                                      <p:cBhvr>
                                        <p:cTn id="755" dur="3000" fill="hold"/>
                                        <p:tgtEl>
                                          <p:spTgt spid="36"/>
                                        </p:tgtEl>
                                        <p:attrNameLst>
                                          <p:attrName>r</p:attrName>
                                        </p:attrNameLst>
                                      </p:cBhvr>
                                    </p:animRot>
                                  </p:childTnLst>
                                </p:cTn>
                              </p:par>
                              <p:par>
                                <p:cTn id="756" presetID="23" presetClass="entr" presetSubtype="288" fill="hold" nodeType="withEffect">
                                  <p:stCondLst>
                                    <p:cond delay="0"/>
                                  </p:stCondLst>
                                  <p:childTnLst>
                                    <p:set>
                                      <p:cBhvr>
                                        <p:cTn id="757" dur="1" fill="hold">
                                          <p:stCondLst>
                                            <p:cond delay="0"/>
                                          </p:stCondLst>
                                        </p:cTn>
                                        <p:tgtEl>
                                          <p:spTgt spid="2"/>
                                        </p:tgtEl>
                                        <p:attrNameLst>
                                          <p:attrName>style.visibility</p:attrName>
                                        </p:attrNameLst>
                                      </p:cBhvr>
                                      <p:to>
                                        <p:strVal val="visible"/>
                                      </p:to>
                                    </p:set>
                                    <p:anim calcmode="lin" valueType="num">
                                      <p:cBhvr>
                                        <p:cTn id="758" dur="3000" fill="hold"/>
                                        <p:tgtEl>
                                          <p:spTgt spid="2"/>
                                        </p:tgtEl>
                                        <p:attrNameLst>
                                          <p:attrName>ppt_w</p:attrName>
                                        </p:attrNameLst>
                                      </p:cBhvr>
                                      <p:tavLst>
                                        <p:tav tm="0">
                                          <p:val>
                                            <p:strVal val="4/3*#ppt_w"/>
                                          </p:val>
                                        </p:tav>
                                        <p:tav tm="100000">
                                          <p:val>
                                            <p:strVal val="#ppt_w"/>
                                          </p:val>
                                        </p:tav>
                                      </p:tavLst>
                                    </p:anim>
                                    <p:anim calcmode="lin" valueType="num">
                                      <p:cBhvr>
                                        <p:cTn id="759" dur="3000" fill="hold"/>
                                        <p:tgtEl>
                                          <p:spTgt spid="2"/>
                                        </p:tgtEl>
                                        <p:attrNameLst>
                                          <p:attrName>ppt_h</p:attrName>
                                        </p:attrNameLst>
                                      </p:cBhvr>
                                      <p:tavLst>
                                        <p:tav tm="0">
                                          <p:val>
                                            <p:strVal val="4/3*#ppt_h"/>
                                          </p:val>
                                        </p:tav>
                                        <p:tav tm="100000">
                                          <p:val>
                                            <p:strVal val="#ppt_h"/>
                                          </p:val>
                                        </p:tav>
                                      </p:tavLst>
                                    </p:anim>
                                  </p:childTnLst>
                                </p:cTn>
                              </p:par>
                              <p:par>
                                <p:cTn id="760" presetID="21" presetClass="entr" presetSubtype="8" fill="hold" nodeType="withEffect">
                                  <p:stCondLst>
                                    <p:cond delay="0"/>
                                  </p:stCondLst>
                                  <p:childTnLst>
                                    <p:set>
                                      <p:cBhvr>
                                        <p:cTn id="761" dur="1" fill="hold">
                                          <p:stCondLst>
                                            <p:cond delay="0"/>
                                          </p:stCondLst>
                                        </p:cTn>
                                        <p:tgtEl>
                                          <p:spTgt spid="2"/>
                                        </p:tgtEl>
                                        <p:attrNameLst>
                                          <p:attrName>style.visibility</p:attrName>
                                        </p:attrNameLst>
                                      </p:cBhvr>
                                      <p:to>
                                        <p:strVal val="visible"/>
                                      </p:to>
                                    </p:set>
                                    <p:animEffect transition="in" filter="wheel(8)">
                                      <p:cBhvr>
                                        <p:cTn id="76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480024"/>
        </a:solidFill>
        <a:effectLst/>
      </p:bgPr>
    </p:bg>
    <p:spTree>
      <p:nvGrpSpPr>
        <p:cNvPr id="1" name=""/>
        <p:cNvGrpSpPr/>
        <p:nvPr/>
      </p:nvGrpSpPr>
      <p:grpSpPr>
        <a:xfrm>
          <a:off x="0" y="0"/>
          <a:ext cx="0" cy="0"/>
          <a:chOff x="0" y="0"/>
          <a:chExt cx="0" cy="0"/>
        </a:xfrm>
      </p:grpSpPr>
      <p:pic>
        <p:nvPicPr>
          <p:cNvPr id="2" name="1 Imagen" descr="devushka-aziatka-poza-model-dudochka-art-igra-dukhovoi-muzyk_2560x25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7" name="6 Combinar"/>
          <p:cNvSpPr/>
          <p:nvPr/>
        </p:nvSpPr>
        <p:spPr>
          <a:xfrm>
            <a:off x="3714744" y="-928712"/>
            <a:ext cx="1785950" cy="3500438"/>
          </a:xfrm>
          <a:prstGeom prst="flowChartMerge">
            <a:avLst/>
          </a:prstGeom>
          <a:gradFill flip="none" rotWithShape="1">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3714744" y="2571750"/>
            <a:ext cx="1785950" cy="3500438"/>
          </a:xfrm>
          <a:prstGeom prst="flowChartMerge">
            <a:avLst/>
          </a:prstGeom>
          <a:gradFill flip="none" rotWithShape="1">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5400000">
            <a:off x="5965025" y="321469"/>
            <a:ext cx="1785950" cy="4572000"/>
          </a:xfrm>
          <a:prstGeom prst="flowChartMerge">
            <a:avLst/>
          </a:prstGeom>
          <a:gradFill flip="none" rotWithShape="1">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6200000">
            <a:off x="1428732" y="285762"/>
            <a:ext cx="1785950" cy="4643414"/>
          </a:xfrm>
          <a:prstGeom prst="flowChartMerge">
            <a:avLst/>
          </a:prstGeom>
          <a:gradFill flip="none" rotWithShape="1">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8204657">
            <a:off x="1663786" y="-1223532"/>
            <a:ext cx="1785950" cy="4947756"/>
          </a:xfrm>
          <a:prstGeom prst="flowChartMerge">
            <a:avLst/>
          </a:prstGeom>
          <a:gradFill flip="none" rotWithShape="1">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3263379">
            <a:off x="5719820" y="-1307579"/>
            <a:ext cx="1785950" cy="4947756"/>
          </a:xfrm>
          <a:prstGeom prst="flowChartMerge">
            <a:avLst/>
          </a:prstGeom>
          <a:gradFill flip="none" rotWithShape="1">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4132701">
            <a:off x="1733034" y="1518677"/>
            <a:ext cx="1686663" cy="5091722"/>
          </a:xfrm>
          <a:prstGeom prst="flowChartMerge">
            <a:avLst/>
          </a:prstGeom>
          <a:gradFill flip="none" rotWithShape="1">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7688360">
            <a:off x="5777498" y="1618499"/>
            <a:ext cx="1686663" cy="5091722"/>
          </a:xfrm>
          <a:prstGeom prst="flowChartMerge">
            <a:avLst/>
          </a:prstGeom>
          <a:gradFill flip="none" rotWithShape="1">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71536" y="-1071588"/>
            <a:ext cx="10144196" cy="7572428"/>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3000" fill="hold"/>
                                        <p:tgtEl>
                                          <p:spTgt spid="7"/>
                                        </p:tgtEl>
                                        <p:attrNameLst>
                                          <p:attrName>ppt_x</p:attrName>
                                        </p:attrNameLst>
                                      </p:cBhvr>
                                      <p:tavLst>
                                        <p:tav tm="0">
                                          <p:val>
                                            <p:strVal val="#ppt_x"/>
                                          </p:val>
                                        </p:tav>
                                        <p:tav tm="100000">
                                          <p:val>
                                            <p:strVal val="#ppt_x"/>
                                          </p:val>
                                        </p:tav>
                                      </p:tavLst>
                                    </p:anim>
                                    <p:anim calcmode="lin" valueType="num">
                                      <p:cBhvr additive="base">
                                        <p:cTn id="10" dur="3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ppt_x"/>
                                          </p:val>
                                        </p:tav>
                                        <p:tav tm="100000">
                                          <p:val>
                                            <p:strVal val="#ppt_x"/>
                                          </p:val>
                                        </p:tav>
                                      </p:tavLst>
                                    </p:anim>
                                    <p:anim calcmode="lin" valueType="num">
                                      <p:cBhvr additive="base">
                                        <p:cTn id="14" dur="3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1+#ppt_w/2"/>
                                          </p:val>
                                        </p:tav>
                                        <p:tav tm="100000">
                                          <p:val>
                                            <p:strVal val="#ppt_x"/>
                                          </p:val>
                                        </p:tav>
                                      </p:tavLst>
                                    </p:anim>
                                    <p:anim calcmode="lin" valueType="num">
                                      <p:cBhvr additive="base">
                                        <p:cTn id="18" dur="30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1+#ppt_w/2"/>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1+#ppt_w/2"/>
                                          </p:val>
                                        </p:tav>
                                        <p:tav tm="100000">
                                          <p:val>
                                            <p:strVal val="#ppt_x"/>
                                          </p:val>
                                        </p:tav>
                                      </p:tavLst>
                                    </p:anim>
                                    <p:anim calcmode="lin" valueType="num">
                                      <p:cBhvr additive="base">
                                        <p:cTn id="26" dur="3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0-#ppt_w/2"/>
                                          </p:val>
                                        </p:tav>
                                        <p:tav tm="100000">
                                          <p:val>
                                            <p:strVal val="#ppt_x"/>
                                          </p:val>
                                        </p:tav>
                                      </p:tavLst>
                                    </p:anim>
                                    <p:anim calcmode="lin" valueType="num">
                                      <p:cBhvr additive="base">
                                        <p:cTn id="30" dur="3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0-#ppt_w/2"/>
                                          </p:val>
                                        </p:tav>
                                        <p:tav tm="100000">
                                          <p:val>
                                            <p:strVal val="#ppt_x"/>
                                          </p:val>
                                        </p:tav>
                                      </p:tavLst>
                                    </p:anim>
                                    <p:anim calcmode="lin" valueType="num">
                                      <p:cBhvr additive="base">
                                        <p:cTn id="38" dur="3000" fill="hold"/>
                                        <p:tgtEl>
                                          <p:spTgt spid="14"/>
                                        </p:tgtEl>
                                        <p:attrNameLst>
                                          <p:attrName>ppt_y</p:attrName>
                                        </p:attrNameLst>
                                      </p:cBhvr>
                                      <p:tavLst>
                                        <p:tav tm="0">
                                          <p:val>
                                            <p:strVal val="0-#ppt_h/2"/>
                                          </p:val>
                                        </p:tav>
                                        <p:tav tm="100000">
                                          <p:val>
                                            <p:strVal val="#ppt_y"/>
                                          </p:val>
                                        </p:tav>
                                      </p:tavLst>
                                    </p:anim>
                                  </p:childTnLst>
                                </p:cTn>
                              </p:par>
                              <p:par>
                                <p:cTn id="39" presetID="13" presetClass="entr" presetSubtype="16" fill="hold" grpId="1"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plus(in)">
                                      <p:cBhvr>
                                        <p:cTn id="41" dur="3000"/>
                                        <p:tgtEl>
                                          <p:spTgt spid="12"/>
                                        </p:tgtEl>
                                      </p:cBhvr>
                                    </p:animEffect>
                                  </p:childTnLst>
                                </p:cTn>
                              </p:par>
                              <p:par>
                                <p:cTn id="42" presetID="13" presetClass="entr" presetSubtype="16"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plus(in)">
                                      <p:cBhvr>
                                        <p:cTn id="44" dur="3000"/>
                                        <p:tgtEl>
                                          <p:spTgt spid="9"/>
                                        </p:tgtEl>
                                      </p:cBhvr>
                                    </p:animEffect>
                                  </p:childTnLst>
                                </p:cTn>
                              </p:par>
                              <p:par>
                                <p:cTn id="45" presetID="13" presetClass="entr" presetSubtype="16" fill="hold" grpId="1"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plus(in)">
                                      <p:cBhvr>
                                        <p:cTn id="47" dur="3000"/>
                                        <p:tgtEl>
                                          <p:spTgt spid="14"/>
                                        </p:tgtEl>
                                      </p:cBhvr>
                                    </p:animEffect>
                                  </p:childTnLst>
                                </p:cTn>
                              </p:par>
                              <p:par>
                                <p:cTn id="48" presetID="13" presetClass="entr" presetSubtype="16"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3000"/>
                                        <p:tgtEl>
                                          <p:spTgt spid="7"/>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3000"/>
                                        <p:tgtEl>
                                          <p:spTgt spid="8"/>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plus(in)">
                                      <p:cBhvr>
                                        <p:cTn id="56" dur="3000"/>
                                        <p:tgtEl>
                                          <p:spTgt spid="10"/>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plus(in)">
                                      <p:cBhvr>
                                        <p:cTn id="59" dur="3000"/>
                                        <p:tgtEl>
                                          <p:spTgt spid="11"/>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plus(in)">
                                      <p:cBhvr>
                                        <p:cTn id="62" dur="3000"/>
                                        <p:tgtEl>
                                          <p:spTgt spid="13"/>
                                        </p:tgtEl>
                                      </p:cBhvr>
                                    </p:animEffect>
                                  </p:childTnLst>
                                </p:cTn>
                              </p:par>
                            </p:childTnLst>
                          </p:cTn>
                        </p:par>
                        <p:par>
                          <p:cTn id="63" fill="hold">
                            <p:stCondLst>
                              <p:cond delay="3000"/>
                            </p:stCondLst>
                            <p:childTnLst>
                              <p:par>
                                <p:cTn id="64" presetID="2" presetClass="exit" presetSubtype="4" fill="hold" grpId="2" nodeType="after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ppt_x"/>
                                          </p:val>
                                        </p:tav>
                                      </p:tavLst>
                                    </p:anim>
                                    <p:anim calcmode="lin" valueType="num">
                                      <p:cBhvr additive="base">
                                        <p:cTn id="66" dur="3000"/>
                                        <p:tgtEl>
                                          <p:spTgt spid="7"/>
                                        </p:tgtEl>
                                        <p:attrNameLst>
                                          <p:attrName>ppt_y</p:attrName>
                                        </p:attrNameLst>
                                      </p:cBhvr>
                                      <p:tavLst>
                                        <p:tav tm="0">
                                          <p:val>
                                            <p:strVal val="ppt_y"/>
                                          </p:val>
                                        </p:tav>
                                        <p:tav tm="100000">
                                          <p:val>
                                            <p:strVal val="1+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1" fill="hold" grpId="2" nodeType="withEffect">
                                  <p:stCondLst>
                                    <p:cond delay="0"/>
                                  </p:stCondLst>
                                  <p:childTnLst>
                                    <p:anim calcmode="lin" valueType="num">
                                      <p:cBhvr additive="base">
                                        <p:cTn id="69" dur="3000"/>
                                        <p:tgtEl>
                                          <p:spTgt spid="8"/>
                                        </p:tgtEl>
                                        <p:attrNameLst>
                                          <p:attrName>ppt_x</p:attrName>
                                        </p:attrNameLst>
                                      </p:cBhvr>
                                      <p:tavLst>
                                        <p:tav tm="0">
                                          <p:val>
                                            <p:strVal val="ppt_x"/>
                                          </p:val>
                                        </p:tav>
                                        <p:tav tm="100000">
                                          <p:val>
                                            <p:strVal val="ppt_x"/>
                                          </p:val>
                                        </p:tav>
                                      </p:tavLst>
                                    </p:anim>
                                    <p:anim calcmode="lin" valueType="num">
                                      <p:cBhvr additive="base">
                                        <p:cTn id="70" dur="3000"/>
                                        <p:tgtEl>
                                          <p:spTgt spid="8"/>
                                        </p:tgtEl>
                                        <p:attrNameLst>
                                          <p:attrName>ppt_y</p:attrName>
                                        </p:attrNameLst>
                                      </p:cBhvr>
                                      <p:tavLst>
                                        <p:tav tm="0">
                                          <p:val>
                                            <p:strVal val="ppt_y"/>
                                          </p:val>
                                        </p:tav>
                                        <p:tav tm="100000">
                                          <p:val>
                                            <p:strVal val="0-ppt_h/2"/>
                                          </p:val>
                                        </p:tav>
                                      </p:tavLst>
                                    </p:anim>
                                    <p:set>
                                      <p:cBhvr>
                                        <p:cTn id="71" dur="1" fill="hold">
                                          <p:stCondLst>
                                            <p:cond delay="2999"/>
                                          </p:stCondLst>
                                        </p:cTn>
                                        <p:tgtEl>
                                          <p:spTgt spid="8"/>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0"/>
                                        </p:tgtEl>
                                        <p:attrNameLst>
                                          <p:attrName>ppt_x</p:attrName>
                                        </p:attrNameLst>
                                      </p:cBhvr>
                                      <p:tavLst>
                                        <p:tav tm="0">
                                          <p:val>
                                            <p:strVal val="ppt_x"/>
                                          </p:val>
                                        </p:tav>
                                        <p:tav tm="100000">
                                          <p:val>
                                            <p:strVal val="1+ppt_w/2"/>
                                          </p:val>
                                        </p:tav>
                                      </p:tavLst>
                                    </p:anim>
                                    <p:anim calcmode="lin" valueType="num">
                                      <p:cBhvr additive="base">
                                        <p:cTn id="74" dur="3000"/>
                                        <p:tgtEl>
                                          <p:spTgt spid="10"/>
                                        </p:tgtEl>
                                        <p:attrNameLst>
                                          <p:attrName>ppt_y</p:attrName>
                                        </p:attrNameLst>
                                      </p:cBhvr>
                                      <p:tavLst>
                                        <p:tav tm="0">
                                          <p:val>
                                            <p:strVal val="ppt_y"/>
                                          </p:val>
                                        </p:tav>
                                        <p:tav tm="100000">
                                          <p:val>
                                            <p:strVal val="ppt_y"/>
                                          </p:val>
                                        </p:tav>
                                      </p:tavLst>
                                    </p:anim>
                                    <p:set>
                                      <p:cBhvr>
                                        <p:cTn id="75" dur="1" fill="hold">
                                          <p:stCondLst>
                                            <p:cond delay="2999"/>
                                          </p:stCondLst>
                                        </p:cTn>
                                        <p:tgtEl>
                                          <p:spTgt spid="10"/>
                                        </p:tgtEl>
                                        <p:attrNameLst>
                                          <p:attrName>style.visibility</p:attrName>
                                        </p:attrNameLst>
                                      </p:cBhvr>
                                      <p:to>
                                        <p:strVal val="hidden"/>
                                      </p:to>
                                    </p:set>
                                  </p:childTnLst>
                                </p:cTn>
                              </p:par>
                              <p:par>
                                <p:cTn id="76" presetID="2" presetClass="exit" presetSubtype="6" fill="hold" grpId="2" nodeType="withEffect">
                                  <p:stCondLst>
                                    <p:cond delay="0"/>
                                  </p:stCondLst>
                                  <p:childTnLst>
                                    <p:anim calcmode="lin" valueType="num">
                                      <p:cBhvr additive="base">
                                        <p:cTn id="77" dur="3000"/>
                                        <p:tgtEl>
                                          <p:spTgt spid="11"/>
                                        </p:tgtEl>
                                        <p:attrNameLst>
                                          <p:attrName>ppt_x</p:attrName>
                                        </p:attrNameLst>
                                      </p:cBhvr>
                                      <p:tavLst>
                                        <p:tav tm="0">
                                          <p:val>
                                            <p:strVal val="ppt_x"/>
                                          </p:val>
                                        </p:tav>
                                        <p:tav tm="100000">
                                          <p:val>
                                            <p:strVal val="1+ppt_w/2"/>
                                          </p:val>
                                        </p:tav>
                                      </p:tavLst>
                                    </p:anim>
                                    <p:anim calcmode="lin" valueType="num">
                                      <p:cBhvr additive="base">
                                        <p:cTn id="78" dur="3000"/>
                                        <p:tgtEl>
                                          <p:spTgt spid="11"/>
                                        </p:tgtEl>
                                        <p:attrNameLst>
                                          <p:attrName>ppt_y</p:attrName>
                                        </p:attrNameLst>
                                      </p:cBhvr>
                                      <p:tavLst>
                                        <p:tav tm="0">
                                          <p:val>
                                            <p:strVal val="ppt_y"/>
                                          </p:val>
                                        </p:tav>
                                        <p:tav tm="100000">
                                          <p:val>
                                            <p:strVal val="1+ppt_h/2"/>
                                          </p:val>
                                        </p:tav>
                                      </p:tavLst>
                                    </p:anim>
                                    <p:set>
                                      <p:cBhvr>
                                        <p:cTn id="79" dur="1" fill="hold">
                                          <p:stCondLst>
                                            <p:cond delay="2999"/>
                                          </p:stCondLst>
                                        </p:cTn>
                                        <p:tgtEl>
                                          <p:spTgt spid="11"/>
                                        </p:tgtEl>
                                        <p:attrNameLst>
                                          <p:attrName>style.visibility</p:attrName>
                                        </p:attrNameLst>
                                      </p:cBhvr>
                                      <p:to>
                                        <p:strVal val="hidden"/>
                                      </p:to>
                                    </p:set>
                                  </p:childTnLst>
                                </p:cTn>
                              </p:par>
                              <p:par>
                                <p:cTn id="80" presetID="2" presetClass="exit" presetSubtype="3" fill="hold" grpId="2" nodeType="withEffect">
                                  <p:stCondLst>
                                    <p:cond delay="0"/>
                                  </p:stCondLst>
                                  <p:childTnLst>
                                    <p:anim calcmode="lin" valueType="num">
                                      <p:cBhvr additive="base">
                                        <p:cTn id="81" dur="3000"/>
                                        <p:tgtEl>
                                          <p:spTgt spid="13"/>
                                        </p:tgtEl>
                                        <p:attrNameLst>
                                          <p:attrName>ppt_x</p:attrName>
                                        </p:attrNameLst>
                                      </p:cBhvr>
                                      <p:tavLst>
                                        <p:tav tm="0">
                                          <p:val>
                                            <p:strVal val="ppt_x"/>
                                          </p:val>
                                        </p:tav>
                                        <p:tav tm="100000">
                                          <p:val>
                                            <p:strVal val="1+ppt_w/2"/>
                                          </p:val>
                                        </p:tav>
                                      </p:tavLst>
                                    </p:anim>
                                    <p:anim calcmode="lin" valueType="num">
                                      <p:cBhvr additive="base">
                                        <p:cTn id="82" dur="3000"/>
                                        <p:tgtEl>
                                          <p:spTgt spid="13"/>
                                        </p:tgtEl>
                                        <p:attrNameLst>
                                          <p:attrName>ppt_y</p:attrName>
                                        </p:attrNameLst>
                                      </p:cBhvr>
                                      <p:tavLst>
                                        <p:tav tm="0">
                                          <p:val>
                                            <p:strVal val="ppt_y"/>
                                          </p:val>
                                        </p:tav>
                                        <p:tav tm="100000">
                                          <p:val>
                                            <p:strVal val="0-ppt_h/2"/>
                                          </p:val>
                                        </p:tav>
                                      </p:tavLst>
                                    </p:anim>
                                    <p:set>
                                      <p:cBhvr>
                                        <p:cTn id="83" dur="1" fill="hold">
                                          <p:stCondLst>
                                            <p:cond delay="2999"/>
                                          </p:stCondLst>
                                        </p:cTn>
                                        <p:tgtEl>
                                          <p:spTgt spid="13"/>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3000"/>
                                        <p:tgtEl>
                                          <p:spTgt spid="12"/>
                                        </p:tgtEl>
                                        <p:attrNameLst>
                                          <p:attrName>ppt_x</p:attrName>
                                        </p:attrNameLst>
                                      </p:cBhvr>
                                      <p:tavLst>
                                        <p:tav tm="0">
                                          <p:val>
                                            <p:strVal val="ppt_x"/>
                                          </p:val>
                                        </p:tav>
                                        <p:tav tm="100000">
                                          <p:val>
                                            <p:strVal val="0-ppt_w/2"/>
                                          </p:val>
                                        </p:tav>
                                      </p:tavLst>
                                    </p:anim>
                                    <p:anim calcmode="lin" valueType="num">
                                      <p:cBhvr additive="base">
                                        <p:cTn id="86" dur="3000"/>
                                        <p:tgtEl>
                                          <p:spTgt spid="12"/>
                                        </p:tgtEl>
                                        <p:attrNameLst>
                                          <p:attrName>ppt_y</p:attrName>
                                        </p:attrNameLst>
                                      </p:cBhvr>
                                      <p:tavLst>
                                        <p:tav tm="0">
                                          <p:val>
                                            <p:strVal val="ppt_y"/>
                                          </p:val>
                                        </p:tav>
                                        <p:tav tm="100000">
                                          <p:val>
                                            <p:strVal val="1+ppt_h/2"/>
                                          </p:val>
                                        </p:tav>
                                      </p:tavLst>
                                    </p:anim>
                                    <p:set>
                                      <p:cBhvr>
                                        <p:cTn id="87" dur="1" fill="hold">
                                          <p:stCondLst>
                                            <p:cond delay="2999"/>
                                          </p:stCondLst>
                                        </p:cTn>
                                        <p:tgtEl>
                                          <p:spTgt spid="12"/>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0-ppt_w/2"/>
                                          </p:val>
                                        </p:tav>
                                      </p:tavLst>
                                    </p:anim>
                                    <p:anim calcmode="lin" valueType="num">
                                      <p:cBhvr additive="base">
                                        <p:cTn id="90" dur="3000"/>
                                        <p:tgtEl>
                                          <p:spTgt spid="9"/>
                                        </p:tgtEl>
                                        <p:attrNameLst>
                                          <p:attrName>ppt_y</p:attrName>
                                        </p:attrNameLst>
                                      </p:cBhvr>
                                      <p:tavLst>
                                        <p:tav tm="0">
                                          <p:val>
                                            <p:strVal val="ppt_y"/>
                                          </p:val>
                                        </p:tav>
                                        <p:tav tm="100000">
                                          <p:val>
                                            <p:strVal val="ppt_y"/>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9" fill="hold" grpId="2"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0-ppt_w/2"/>
                                          </p:val>
                                        </p:tav>
                                      </p:tavLst>
                                    </p:anim>
                                    <p:anim calcmode="lin" valueType="num">
                                      <p:cBhvr additive="base">
                                        <p:cTn id="94" dur="3000"/>
                                        <p:tgtEl>
                                          <p:spTgt spid="14"/>
                                        </p:tgtEl>
                                        <p:attrNameLst>
                                          <p:attrName>ppt_y</p:attrName>
                                        </p:attrNameLst>
                                      </p:cBhvr>
                                      <p:tavLst>
                                        <p:tav tm="0">
                                          <p:val>
                                            <p:strVal val="ppt_y"/>
                                          </p:val>
                                        </p:tav>
                                        <p:tav tm="100000">
                                          <p:val>
                                            <p:strVal val="0-ppt_h/2"/>
                                          </p:val>
                                        </p:tav>
                                      </p:tavLst>
                                    </p:anim>
                                    <p:set>
                                      <p:cBhvr>
                                        <p:cTn id="95" dur="1" fill="hold">
                                          <p:stCondLst>
                                            <p:cond delay="2999"/>
                                          </p:stCondLst>
                                        </p:cTn>
                                        <p:tgtEl>
                                          <p:spTgt spid="14"/>
                                        </p:tgtEl>
                                        <p:attrNameLst>
                                          <p:attrName>style.visibility</p:attrName>
                                        </p:attrNameLst>
                                      </p:cBhvr>
                                      <p:to>
                                        <p:strVal val="hidden"/>
                                      </p:to>
                                    </p:set>
                                  </p:childTnLst>
                                </p:cTn>
                              </p:par>
                              <p:par>
                                <p:cTn id="96" presetID="5" presetClass="exit" presetSubtype="10" fill="hold" grpId="3" nodeType="withEffect">
                                  <p:stCondLst>
                                    <p:cond delay="0"/>
                                  </p:stCondLst>
                                  <p:childTnLst>
                                    <p:animEffect transition="out" filter="checkerboard(across)">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5" presetClass="exit" presetSubtype="10" fill="hold" grpId="3" nodeType="withEffect">
                                  <p:stCondLst>
                                    <p:cond delay="0"/>
                                  </p:stCondLst>
                                  <p:childTnLst>
                                    <p:animEffect transition="out" filter="checkerboard(across)">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5" presetClass="exit" presetSubtype="10" fill="hold" grpId="3" nodeType="withEffect">
                                  <p:stCondLst>
                                    <p:cond delay="0"/>
                                  </p:stCondLst>
                                  <p:childTnLst>
                                    <p:animEffect transition="out" filter="checkerboard(across)">
                                      <p:cBhvr>
                                        <p:cTn id="103" dur="3000"/>
                                        <p:tgtEl>
                                          <p:spTgt spid="10"/>
                                        </p:tgtEl>
                                      </p:cBhvr>
                                    </p:animEffect>
                                    <p:set>
                                      <p:cBhvr>
                                        <p:cTn id="104" dur="1" fill="hold">
                                          <p:stCondLst>
                                            <p:cond delay="2999"/>
                                          </p:stCondLst>
                                        </p:cTn>
                                        <p:tgtEl>
                                          <p:spTgt spid="10"/>
                                        </p:tgtEl>
                                        <p:attrNameLst>
                                          <p:attrName>style.visibility</p:attrName>
                                        </p:attrNameLst>
                                      </p:cBhvr>
                                      <p:to>
                                        <p:strVal val="hidden"/>
                                      </p:to>
                                    </p:set>
                                  </p:childTnLst>
                                </p:cTn>
                              </p:par>
                              <p:par>
                                <p:cTn id="105" presetID="5" presetClass="exit" presetSubtype="10" fill="hold" grpId="3" nodeType="withEffect">
                                  <p:stCondLst>
                                    <p:cond delay="0"/>
                                  </p:stCondLst>
                                  <p:childTnLst>
                                    <p:animEffect transition="out" filter="checkerboard(across)">
                                      <p:cBhvr>
                                        <p:cTn id="106" dur="3000"/>
                                        <p:tgtEl>
                                          <p:spTgt spid="11"/>
                                        </p:tgtEl>
                                      </p:cBhvr>
                                    </p:animEffect>
                                    <p:set>
                                      <p:cBhvr>
                                        <p:cTn id="107" dur="1" fill="hold">
                                          <p:stCondLst>
                                            <p:cond delay="2999"/>
                                          </p:stCondLst>
                                        </p:cTn>
                                        <p:tgtEl>
                                          <p:spTgt spid="11"/>
                                        </p:tgtEl>
                                        <p:attrNameLst>
                                          <p:attrName>style.visibility</p:attrName>
                                        </p:attrNameLst>
                                      </p:cBhvr>
                                      <p:to>
                                        <p:strVal val="hidden"/>
                                      </p:to>
                                    </p:set>
                                  </p:childTnLst>
                                </p:cTn>
                              </p:par>
                              <p:par>
                                <p:cTn id="108" presetID="5" presetClass="exit" presetSubtype="10" fill="hold" grpId="3" nodeType="withEffect">
                                  <p:stCondLst>
                                    <p:cond delay="0"/>
                                  </p:stCondLst>
                                  <p:childTnLst>
                                    <p:animEffect transition="out" filter="checkerboard(across)">
                                      <p:cBhvr>
                                        <p:cTn id="109" dur="3000"/>
                                        <p:tgtEl>
                                          <p:spTgt spid="13"/>
                                        </p:tgtEl>
                                      </p:cBhvr>
                                    </p:animEffect>
                                    <p:set>
                                      <p:cBhvr>
                                        <p:cTn id="110" dur="1" fill="hold">
                                          <p:stCondLst>
                                            <p:cond delay="2999"/>
                                          </p:stCondLst>
                                        </p:cTn>
                                        <p:tgtEl>
                                          <p:spTgt spid="13"/>
                                        </p:tgtEl>
                                        <p:attrNameLst>
                                          <p:attrName>style.visibility</p:attrName>
                                        </p:attrNameLst>
                                      </p:cBhvr>
                                      <p:to>
                                        <p:strVal val="hidden"/>
                                      </p:to>
                                    </p:set>
                                  </p:childTnLst>
                                </p:cTn>
                              </p:par>
                              <p:par>
                                <p:cTn id="111" presetID="5" presetClass="exit" presetSubtype="10" fill="hold" grpId="3" nodeType="withEffect">
                                  <p:stCondLst>
                                    <p:cond delay="0"/>
                                  </p:stCondLst>
                                  <p:childTnLst>
                                    <p:animEffect transition="out" filter="checkerboard(across)">
                                      <p:cBhvr>
                                        <p:cTn id="112" dur="3000"/>
                                        <p:tgtEl>
                                          <p:spTgt spid="12"/>
                                        </p:tgtEl>
                                      </p:cBhvr>
                                    </p:animEffect>
                                    <p:set>
                                      <p:cBhvr>
                                        <p:cTn id="113" dur="1" fill="hold">
                                          <p:stCondLst>
                                            <p:cond delay="2999"/>
                                          </p:stCondLst>
                                        </p:cTn>
                                        <p:tgtEl>
                                          <p:spTgt spid="12"/>
                                        </p:tgtEl>
                                        <p:attrNameLst>
                                          <p:attrName>style.visibility</p:attrName>
                                        </p:attrNameLst>
                                      </p:cBhvr>
                                      <p:to>
                                        <p:strVal val="hidden"/>
                                      </p:to>
                                    </p:set>
                                  </p:childTnLst>
                                </p:cTn>
                              </p:par>
                              <p:par>
                                <p:cTn id="114" presetID="5" presetClass="exit" presetSubtype="10" fill="hold" grpId="3" nodeType="withEffect">
                                  <p:stCondLst>
                                    <p:cond delay="0"/>
                                  </p:stCondLst>
                                  <p:childTnLst>
                                    <p:animEffect transition="out" filter="checkerboard(across)">
                                      <p:cBhvr>
                                        <p:cTn id="115" dur="3000"/>
                                        <p:tgtEl>
                                          <p:spTgt spid="9"/>
                                        </p:tgtEl>
                                      </p:cBhvr>
                                    </p:animEffect>
                                    <p:set>
                                      <p:cBhvr>
                                        <p:cTn id="116" dur="1" fill="hold">
                                          <p:stCondLst>
                                            <p:cond delay="2999"/>
                                          </p:stCondLst>
                                        </p:cTn>
                                        <p:tgtEl>
                                          <p:spTgt spid="9"/>
                                        </p:tgtEl>
                                        <p:attrNameLst>
                                          <p:attrName>style.visibility</p:attrName>
                                        </p:attrNameLst>
                                      </p:cBhvr>
                                      <p:to>
                                        <p:strVal val="hidden"/>
                                      </p:to>
                                    </p:set>
                                  </p:childTnLst>
                                </p:cTn>
                              </p:par>
                              <p:par>
                                <p:cTn id="117" presetID="5" presetClass="exit" presetSubtype="10" fill="hold" grpId="3" nodeType="withEffect">
                                  <p:stCondLst>
                                    <p:cond delay="0"/>
                                  </p:stCondLst>
                                  <p:childTnLst>
                                    <p:animEffect transition="out" filter="checkerboard(across)">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000" fill="hold"/>
                                        <p:tgtEl>
                                          <p:spTgt spid="2"/>
                                        </p:tgtEl>
                                        <p:attrNameLst>
                                          <p:attrName>ppt_w</p:attrName>
                                        </p:attrNameLst>
                                      </p:cBhvr>
                                      <p:tavLst>
                                        <p:tav tm="0">
                                          <p:val>
                                            <p:strVal val="2/3*#ppt_w"/>
                                          </p:val>
                                        </p:tav>
                                        <p:tav tm="100000">
                                          <p:val>
                                            <p:strVal val="#ppt_w"/>
                                          </p:val>
                                        </p:tav>
                                      </p:tavLst>
                                    </p:anim>
                                    <p:anim calcmode="lin" valueType="num">
                                      <p:cBhvr>
                                        <p:cTn id="123" dur="3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663300"/>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nastroeniya-devushka-paren-2824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6715140" y="214296"/>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71438" y="285734"/>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571536" y="285734"/>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215206" y="214296"/>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1178711" y="285734"/>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858148" y="214296"/>
            <a:ext cx="2607439" cy="4572032"/>
          </a:xfrm>
          <a:prstGeom prst="moon">
            <a:avLst>
              <a:gd name="adj" fmla="val 13508"/>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714348" y="285734"/>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143636" y="214296"/>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1357290" y="285734"/>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500694" y="214296"/>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2000232" y="285734"/>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4929190" y="214296"/>
            <a:ext cx="2500298" cy="4572032"/>
          </a:xfrm>
          <a:prstGeom prst="moon">
            <a:avLst>
              <a:gd name="adj" fmla="val 15353"/>
            </a:avLst>
          </a:prstGeom>
          <a:gradFill flip="none" rotWithShape="1">
            <a:gsLst>
              <a:gs pos="5400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500230" y="-428646"/>
            <a:ext cx="1228733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3" presetClass="entr" presetSubtype="1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3000"/>
                                        <p:tgtEl>
                                          <p:spTgt spid="4"/>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3000"/>
                                        <p:tgtEl>
                                          <p:spTgt spid="5"/>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3000"/>
                                        <p:tgtEl>
                                          <p:spTgt spid="7"/>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3000"/>
                                        <p:tgtEl>
                                          <p:spTgt spid="9"/>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linds(horizontal)">
                                      <p:cBhvr>
                                        <p:cTn id="21" dur="3000"/>
                                        <p:tgtEl>
                                          <p:spTgt spid="11"/>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linds(horizontal)">
                                      <p:cBhvr>
                                        <p:cTn id="24" dur="3000"/>
                                        <p:tgtEl>
                                          <p:spTgt spid="13"/>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3000"/>
                                        <p:tgtEl>
                                          <p:spTgt spid="3"/>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linds(horizontal)">
                                      <p:cBhvr>
                                        <p:cTn id="30" dur="3000"/>
                                        <p:tgtEl>
                                          <p:spTgt spid="6"/>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linds(horizontal)">
                                      <p:cBhvr>
                                        <p:cTn id="33" dur="3000"/>
                                        <p:tgtEl>
                                          <p:spTgt spid="10"/>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horizontal)">
                                      <p:cBhvr>
                                        <p:cTn id="36" dur="3000"/>
                                        <p:tgtEl>
                                          <p:spTgt spid="12"/>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linds(horizontal)">
                                      <p:cBhvr>
                                        <p:cTn id="39" dur="3000"/>
                                        <p:tgtEl>
                                          <p:spTgt spid="14"/>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blinds(horizontal)">
                                      <p:cBhvr>
                                        <p:cTn id="42" dur="3000"/>
                                        <p:tgtEl>
                                          <p:spTgt spid="8"/>
                                        </p:tgtEl>
                                      </p:cBhvr>
                                    </p:animEffect>
                                  </p:childTnLst>
                                </p:cTn>
                              </p:par>
                              <p:par>
                                <p:cTn id="43" presetID="2" presetClass="entr" presetSubtype="2"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3000" fill="hold"/>
                                        <p:tgtEl>
                                          <p:spTgt spid="4"/>
                                        </p:tgtEl>
                                        <p:attrNameLst>
                                          <p:attrName>ppt_x</p:attrName>
                                        </p:attrNameLst>
                                      </p:cBhvr>
                                      <p:tavLst>
                                        <p:tav tm="0">
                                          <p:val>
                                            <p:strVal val="1+#ppt_w/2"/>
                                          </p:val>
                                        </p:tav>
                                        <p:tav tm="100000">
                                          <p:val>
                                            <p:strVal val="#ppt_x"/>
                                          </p:val>
                                        </p:tav>
                                      </p:tavLst>
                                    </p:anim>
                                    <p:anim calcmode="lin" valueType="num">
                                      <p:cBhvr additive="base">
                                        <p:cTn id="46" dur="3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1+#ppt_w/2"/>
                                          </p:val>
                                        </p:tav>
                                        <p:tav tm="100000">
                                          <p:val>
                                            <p:strVal val="#ppt_x"/>
                                          </p:val>
                                        </p:tav>
                                      </p:tavLst>
                                    </p:anim>
                                    <p:anim calcmode="lin" valueType="num">
                                      <p:cBhvr additive="base">
                                        <p:cTn id="50" dur="3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2"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1+#ppt_w/2"/>
                                          </p:val>
                                        </p:tav>
                                        <p:tav tm="100000">
                                          <p:val>
                                            <p:strVal val="#ppt_x"/>
                                          </p:val>
                                        </p:tav>
                                      </p:tavLst>
                                    </p:anim>
                                    <p:anim calcmode="lin" valueType="num">
                                      <p:cBhvr additive="base">
                                        <p:cTn id="54" dur="3000" fill="hold"/>
                                        <p:tgtEl>
                                          <p:spTgt spid="7"/>
                                        </p:tgtEl>
                                        <p:attrNameLst>
                                          <p:attrName>ppt_y</p:attrName>
                                        </p:attrNameLst>
                                      </p:cBhvr>
                                      <p:tavLst>
                                        <p:tav tm="0">
                                          <p:val>
                                            <p:strVal val="#ppt_y"/>
                                          </p:val>
                                        </p:tav>
                                        <p:tav tm="100000">
                                          <p:val>
                                            <p:strVal val="#ppt_y"/>
                                          </p:val>
                                        </p:tav>
                                      </p:tavLst>
                                    </p:anim>
                                  </p:childTnLst>
                                </p:cTn>
                              </p:par>
                              <p:par>
                                <p:cTn id="55" presetID="2" presetClass="entr" presetSubtype="2"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1+#ppt_w/2"/>
                                          </p:val>
                                        </p:tav>
                                        <p:tav tm="100000">
                                          <p:val>
                                            <p:strVal val="#ppt_x"/>
                                          </p:val>
                                        </p:tav>
                                      </p:tavLst>
                                    </p:anim>
                                    <p:anim calcmode="lin" valueType="num">
                                      <p:cBhvr additive="base">
                                        <p:cTn id="58" dur="3000" fill="hold"/>
                                        <p:tgtEl>
                                          <p:spTgt spid="9"/>
                                        </p:tgtEl>
                                        <p:attrNameLst>
                                          <p:attrName>ppt_y</p:attrName>
                                        </p:attrNameLst>
                                      </p:cBhvr>
                                      <p:tavLst>
                                        <p:tav tm="0">
                                          <p:val>
                                            <p:strVal val="#ppt_y"/>
                                          </p:val>
                                        </p:tav>
                                        <p:tav tm="100000">
                                          <p:val>
                                            <p:strVal val="#ppt_y"/>
                                          </p:val>
                                        </p:tav>
                                      </p:tavLst>
                                    </p:anim>
                                  </p:childTnLst>
                                </p:cTn>
                              </p:par>
                              <p:par>
                                <p:cTn id="59" presetID="2" presetClass="entr" presetSubtype="2"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1+#ppt_w/2"/>
                                          </p:val>
                                        </p:tav>
                                        <p:tav tm="100000">
                                          <p:val>
                                            <p:strVal val="#ppt_x"/>
                                          </p:val>
                                        </p:tav>
                                      </p:tavLst>
                                    </p:anim>
                                    <p:anim calcmode="lin" valueType="num">
                                      <p:cBhvr additive="base">
                                        <p:cTn id="62" dur="3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grpId="1"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ppt_y"/>
                                          </p:val>
                                        </p:tav>
                                        <p:tav tm="100000">
                                          <p:val>
                                            <p:strVal val="#ppt_y"/>
                                          </p:val>
                                        </p:tav>
                                      </p:tavLst>
                                    </p:anim>
                                  </p:childTnLst>
                                </p:cTn>
                              </p:par>
                              <p:par>
                                <p:cTn id="67" presetID="2" presetClass="entr" presetSubtype="8" fill="hold" grpId="1"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3000" fill="hold"/>
                                        <p:tgtEl>
                                          <p:spTgt spid="3"/>
                                        </p:tgtEl>
                                        <p:attrNameLst>
                                          <p:attrName>ppt_x</p:attrName>
                                        </p:attrNameLst>
                                      </p:cBhvr>
                                      <p:tavLst>
                                        <p:tav tm="0">
                                          <p:val>
                                            <p:strVal val="0-#ppt_w/2"/>
                                          </p:val>
                                        </p:tav>
                                        <p:tav tm="100000">
                                          <p:val>
                                            <p:strVal val="#ppt_x"/>
                                          </p:val>
                                        </p:tav>
                                      </p:tavLst>
                                    </p:anim>
                                    <p:anim calcmode="lin" valueType="num">
                                      <p:cBhvr additive="base">
                                        <p:cTn id="70" dur="3000" fill="hold"/>
                                        <p:tgtEl>
                                          <p:spTgt spid="3"/>
                                        </p:tgtEl>
                                        <p:attrNameLst>
                                          <p:attrName>ppt_y</p:attrName>
                                        </p:attrNameLst>
                                      </p:cBhvr>
                                      <p:tavLst>
                                        <p:tav tm="0">
                                          <p:val>
                                            <p:strVal val="#ppt_y"/>
                                          </p:val>
                                        </p:tav>
                                        <p:tav tm="100000">
                                          <p:val>
                                            <p:strVal val="#ppt_y"/>
                                          </p:val>
                                        </p:tav>
                                      </p:tavLst>
                                    </p:anim>
                                  </p:childTnLst>
                                </p:cTn>
                              </p:par>
                              <p:par>
                                <p:cTn id="71" presetID="2" presetClass="entr" presetSubtype="8" fill="hold" grpId="1"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3000" fill="hold"/>
                                        <p:tgtEl>
                                          <p:spTgt spid="6"/>
                                        </p:tgtEl>
                                        <p:attrNameLst>
                                          <p:attrName>ppt_x</p:attrName>
                                        </p:attrNameLst>
                                      </p:cBhvr>
                                      <p:tavLst>
                                        <p:tav tm="0">
                                          <p:val>
                                            <p:strVal val="0-#ppt_w/2"/>
                                          </p:val>
                                        </p:tav>
                                        <p:tav tm="100000">
                                          <p:val>
                                            <p:strVal val="#ppt_x"/>
                                          </p:val>
                                        </p:tav>
                                      </p:tavLst>
                                    </p:anim>
                                    <p:anim calcmode="lin" valueType="num">
                                      <p:cBhvr additive="base">
                                        <p:cTn id="74" dur="3000" fill="hold"/>
                                        <p:tgtEl>
                                          <p:spTgt spid="6"/>
                                        </p:tgtEl>
                                        <p:attrNameLst>
                                          <p:attrName>ppt_y</p:attrName>
                                        </p:attrNameLst>
                                      </p:cBhvr>
                                      <p:tavLst>
                                        <p:tav tm="0">
                                          <p:val>
                                            <p:strVal val="#ppt_y"/>
                                          </p:val>
                                        </p:tav>
                                        <p:tav tm="100000">
                                          <p:val>
                                            <p:strVal val="#ppt_y"/>
                                          </p:val>
                                        </p:tav>
                                      </p:tavLst>
                                    </p:anim>
                                  </p:childTnLst>
                                </p:cTn>
                              </p:par>
                              <p:par>
                                <p:cTn id="75" presetID="2" presetClass="entr" presetSubtype="8"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3000" fill="hold"/>
                                        <p:tgtEl>
                                          <p:spTgt spid="8"/>
                                        </p:tgtEl>
                                        <p:attrNameLst>
                                          <p:attrName>ppt_x</p:attrName>
                                        </p:attrNameLst>
                                      </p:cBhvr>
                                      <p:tavLst>
                                        <p:tav tm="0">
                                          <p:val>
                                            <p:strVal val="0-#ppt_w/2"/>
                                          </p:val>
                                        </p:tav>
                                        <p:tav tm="100000">
                                          <p:val>
                                            <p:strVal val="#ppt_x"/>
                                          </p:val>
                                        </p:tav>
                                      </p:tavLst>
                                    </p:anim>
                                    <p:anim calcmode="lin" valueType="num">
                                      <p:cBhvr additive="base">
                                        <p:cTn id="78" dur="3000" fill="hold"/>
                                        <p:tgtEl>
                                          <p:spTgt spid="8"/>
                                        </p:tgtEl>
                                        <p:attrNameLst>
                                          <p:attrName>ppt_y</p:attrName>
                                        </p:attrNameLst>
                                      </p:cBhvr>
                                      <p:tavLst>
                                        <p:tav tm="0">
                                          <p:val>
                                            <p:strVal val="#ppt_y"/>
                                          </p:val>
                                        </p:tav>
                                        <p:tav tm="100000">
                                          <p:val>
                                            <p:strVal val="#ppt_y"/>
                                          </p:val>
                                        </p:tav>
                                      </p:tavLst>
                                    </p:anim>
                                  </p:childTnLst>
                                </p:cTn>
                              </p:par>
                              <p:par>
                                <p:cTn id="79" presetID="2" presetClass="entr" presetSubtype="8"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3000" fill="hold"/>
                                        <p:tgtEl>
                                          <p:spTgt spid="10"/>
                                        </p:tgtEl>
                                        <p:attrNameLst>
                                          <p:attrName>ppt_x</p:attrName>
                                        </p:attrNameLst>
                                      </p:cBhvr>
                                      <p:tavLst>
                                        <p:tav tm="0">
                                          <p:val>
                                            <p:strVal val="0-#ppt_w/2"/>
                                          </p:val>
                                        </p:tav>
                                        <p:tav tm="100000">
                                          <p:val>
                                            <p:strVal val="#ppt_x"/>
                                          </p:val>
                                        </p:tav>
                                      </p:tavLst>
                                    </p:anim>
                                    <p:anim calcmode="lin" valueType="num">
                                      <p:cBhvr additive="base">
                                        <p:cTn id="82" dur="3000" fill="hold"/>
                                        <p:tgtEl>
                                          <p:spTgt spid="10"/>
                                        </p:tgtEl>
                                        <p:attrNameLst>
                                          <p:attrName>ppt_y</p:attrName>
                                        </p:attrNameLst>
                                      </p:cBhvr>
                                      <p:tavLst>
                                        <p:tav tm="0">
                                          <p:val>
                                            <p:strVal val="#ppt_y"/>
                                          </p:val>
                                        </p:tav>
                                        <p:tav tm="100000">
                                          <p:val>
                                            <p:strVal val="#ppt_y"/>
                                          </p:val>
                                        </p:tav>
                                      </p:tavLst>
                                    </p:anim>
                                  </p:childTnLst>
                                </p:cTn>
                              </p:par>
                              <p:par>
                                <p:cTn id="83" presetID="2" presetClass="entr" presetSubtype="8"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3000" fill="hold"/>
                                        <p:tgtEl>
                                          <p:spTgt spid="12"/>
                                        </p:tgtEl>
                                        <p:attrNameLst>
                                          <p:attrName>ppt_x</p:attrName>
                                        </p:attrNameLst>
                                      </p:cBhvr>
                                      <p:tavLst>
                                        <p:tav tm="0">
                                          <p:val>
                                            <p:strVal val="0-#ppt_w/2"/>
                                          </p:val>
                                        </p:tav>
                                        <p:tav tm="100000">
                                          <p:val>
                                            <p:strVal val="#ppt_x"/>
                                          </p:val>
                                        </p:tav>
                                      </p:tavLst>
                                    </p:anim>
                                    <p:anim calcmode="lin" valueType="num">
                                      <p:cBhvr additive="base">
                                        <p:cTn id="86" dur="3000" fill="hold"/>
                                        <p:tgtEl>
                                          <p:spTgt spid="12"/>
                                        </p:tgtEl>
                                        <p:attrNameLst>
                                          <p:attrName>ppt_y</p:attrName>
                                        </p:attrNameLst>
                                      </p:cBhvr>
                                      <p:tavLst>
                                        <p:tav tm="0">
                                          <p:val>
                                            <p:strVal val="#ppt_y"/>
                                          </p:val>
                                        </p:tav>
                                        <p:tav tm="100000">
                                          <p:val>
                                            <p:strVal val="#ppt_y"/>
                                          </p:val>
                                        </p:tav>
                                      </p:tavLst>
                                    </p:anim>
                                  </p:childTnLst>
                                </p:cTn>
                              </p:par>
                              <p:par>
                                <p:cTn id="87" presetID="2" presetClass="entr" presetSubtype="8"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additive="base">
                                        <p:cTn id="89" dur="3000" fill="hold"/>
                                        <p:tgtEl>
                                          <p:spTgt spid="14"/>
                                        </p:tgtEl>
                                        <p:attrNameLst>
                                          <p:attrName>ppt_x</p:attrName>
                                        </p:attrNameLst>
                                      </p:cBhvr>
                                      <p:tavLst>
                                        <p:tav tm="0">
                                          <p:val>
                                            <p:strVal val="0-#ppt_w/2"/>
                                          </p:val>
                                        </p:tav>
                                        <p:tav tm="100000">
                                          <p:val>
                                            <p:strVal val="#ppt_x"/>
                                          </p:val>
                                        </p:tav>
                                      </p:tavLst>
                                    </p:anim>
                                    <p:anim calcmode="lin" valueType="num">
                                      <p:cBhvr additive="base">
                                        <p:cTn id="90" dur="3000" fill="hold"/>
                                        <p:tgtEl>
                                          <p:spTgt spid="14"/>
                                        </p:tgtEl>
                                        <p:attrNameLst>
                                          <p:attrName>ppt_y</p:attrName>
                                        </p:attrNameLst>
                                      </p:cBhvr>
                                      <p:tavLst>
                                        <p:tav tm="0">
                                          <p:val>
                                            <p:strVal val="#ppt_y"/>
                                          </p:val>
                                        </p:tav>
                                        <p:tav tm="100000">
                                          <p:val>
                                            <p:strVal val="#ppt_y"/>
                                          </p:val>
                                        </p:tav>
                                      </p:tavLst>
                                    </p:anim>
                                  </p:childTnLst>
                                </p:cTn>
                              </p:par>
                              <p:par>
                                <p:cTn id="91" presetID="8" presetClass="emph" presetSubtype="0" fill="hold" grpId="2"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7"/>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3"/>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8"/>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2"/>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14"/>
                                        </p:tgtEl>
                                        <p:attrNameLst>
                                          <p:attrName>r</p:attrName>
                                        </p:attrNameLst>
                                      </p:cBhvr>
                                    </p:animRot>
                                  </p:childTnLst>
                                </p:cTn>
                              </p:par>
                            </p:childTnLst>
                          </p:cTn>
                        </p:par>
                        <p:par>
                          <p:cTn id="115" fill="hold">
                            <p:stCondLst>
                              <p:cond delay="3000"/>
                            </p:stCondLst>
                            <p:childTnLst>
                              <p:par>
                                <p:cTn id="116" presetID="2" presetClass="exit" presetSubtype="2" fill="hold" grpId="3" nodeType="after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1+ppt_w/2"/>
                                          </p:val>
                                        </p:tav>
                                      </p:tavLst>
                                    </p:anim>
                                    <p:anim calcmode="lin" valueType="num">
                                      <p:cBhvr additive="base">
                                        <p:cTn id="118" dur="3000"/>
                                        <p:tgtEl>
                                          <p:spTgt spid="4"/>
                                        </p:tgtEl>
                                        <p:attrNameLst>
                                          <p:attrName>ppt_y</p:attrName>
                                        </p:attrNameLst>
                                      </p:cBhvr>
                                      <p:tavLst>
                                        <p:tav tm="0">
                                          <p:val>
                                            <p:strVal val="ppt_y"/>
                                          </p:val>
                                        </p:tav>
                                        <p:tav tm="100000">
                                          <p:val>
                                            <p:strVal val="ppt_y"/>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3000"/>
                                        <p:tgtEl>
                                          <p:spTgt spid="5"/>
                                        </p:tgtEl>
                                        <p:attrNameLst>
                                          <p:attrName>ppt_x</p:attrName>
                                        </p:attrNameLst>
                                      </p:cBhvr>
                                      <p:tavLst>
                                        <p:tav tm="0">
                                          <p:val>
                                            <p:strVal val="ppt_x"/>
                                          </p:val>
                                        </p:tav>
                                        <p:tav tm="100000">
                                          <p:val>
                                            <p:strVal val="1+ppt_w/2"/>
                                          </p:val>
                                        </p:tav>
                                      </p:tavLst>
                                    </p:anim>
                                    <p:anim calcmode="lin" valueType="num">
                                      <p:cBhvr additive="base">
                                        <p:cTn id="122" dur="3000"/>
                                        <p:tgtEl>
                                          <p:spTgt spid="5"/>
                                        </p:tgtEl>
                                        <p:attrNameLst>
                                          <p:attrName>ppt_y</p:attrName>
                                        </p:attrNameLst>
                                      </p:cBhvr>
                                      <p:tavLst>
                                        <p:tav tm="0">
                                          <p:val>
                                            <p:strVal val="ppt_y"/>
                                          </p:val>
                                        </p:tav>
                                        <p:tav tm="100000">
                                          <p:val>
                                            <p:strVal val="ppt_y"/>
                                          </p:val>
                                        </p:tav>
                                      </p:tavLst>
                                    </p:anim>
                                    <p:set>
                                      <p:cBhvr>
                                        <p:cTn id="123" dur="1" fill="hold">
                                          <p:stCondLst>
                                            <p:cond delay="2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3000"/>
                                        <p:tgtEl>
                                          <p:spTgt spid="7"/>
                                        </p:tgtEl>
                                        <p:attrNameLst>
                                          <p:attrName>ppt_x</p:attrName>
                                        </p:attrNameLst>
                                      </p:cBhvr>
                                      <p:tavLst>
                                        <p:tav tm="0">
                                          <p:val>
                                            <p:strVal val="ppt_x"/>
                                          </p:val>
                                        </p:tav>
                                        <p:tav tm="100000">
                                          <p:val>
                                            <p:strVal val="1+ppt_w/2"/>
                                          </p:val>
                                        </p:tav>
                                      </p:tavLst>
                                    </p:anim>
                                    <p:anim calcmode="lin" valueType="num">
                                      <p:cBhvr additive="base">
                                        <p:cTn id="126" dur="3000"/>
                                        <p:tgtEl>
                                          <p:spTgt spid="7"/>
                                        </p:tgtEl>
                                        <p:attrNameLst>
                                          <p:attrName>ppt_y</p:attrName>
                                        </p:attrNameLst>
                                      </p:cBhvr>
                                      <p:tavLst>
                                        <p:tav tm="0">
                                          <p:val>
                                            <p:strVal val="ppt_y"/>
                                          </p:val>
                                        </p:tav>
                                        <p:tav tm="100000">
                                          <p:val>
                                            <p:strVal val="ppt_y"/>
                                          </p:val>
                                        </p:tav>
                                      </p:tavLst>
                                    </p:anim>
                                    <p:set>
                                      <p:cBhvr>
                                        <p:cTn id="127" dur="1" fill="hold">
                                          <p:stCondLst>
                                            <p:cond delay="2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3000"/>
                                        <p:tgtEl>
                                          <p:spTgt spid="9"/>
                                        </p:tgtEl>
                                        <p:attrNameLst>
                                          <p:attrName>ppt_x</p:attrName>
                                        </p:attrNameLst>
                                      </p:cBhvr>
                                      <p:tavLst>
                                        <p:tav tm="0">
                                          <p:val>
                                            <p:strVal val="ppt_x"/>
                                          </p:val>
                                        </p:tav>
                                        <p:tav tm="100000">
                                          <p:val>
                                            <p:strVal val="1+ppt_w/2"/>
                                          </p:val>
                                        </p:tav>
                                      </p:tavLst>
                                    </p:anim>
                                    <p:anim calcmode="lin" valueType="num">
                                      <p:cBhvr additive="base">
                                        <p:cTn id="130" dur="3000"/>
                                        <p:tgtEl>
                                          <p:spTgt spid="9"/>
                                        </p:tgtEl>
                                        <p:attrNameLst>
                                          <p:attrName>ppt_y</p:attrName>
                                        </p:attrNameLst>
                                      </p:cBhvr>
                                      <p:tavLst>
                                        <p:tav tm="0">
                                          <p:val>
                                            <p:strVal val="ppt_y"/>
                                          </p:val>
                                        </p:tav>
                                        <p:tav tm="100000">
                                          <p:val>
                                            <p:strVal val="ppt_y"/>
                                          </p:val>
                                        </p:tav>
                                      </p:tavLst>
                                    </p:anim>
                                    <p:set>
                                      <p:cBhvr>
                                        <p:cTn id="131" dur="1" fill="hold">
                                          <p:stCondLst>
                                            <p:cond delay="2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1+ppt_w/2"/>
                                          </p:val>
                                        </p:tav>
                                      </p:tavLst>
                                    </p:anim>
                                    <p:anim calcmode="lin" valueType="num">
                                      <p:cBhvr additive="base">
                                        <p:cTn id="134" dur="3000"/>
                                        <p:tgtEl>
                                          <p:spTgt spid="11"/>
                                        </p:tgtEl>
                                        <p:attrNameLst>
                                          <p:attrName>ppt_y</p:attrName>
                                        </p:attrNameLst>
                                      </p:cBhvr>
                                      <p:tavLst>
                                        <p:tav tm="0">
                                          <p:val>
                                            <p:strVal val="ppt_y"/>
                                          </p:val>
                                        </p:tav>
                                        <p:tav tm="100000">
                                          <p:val>
                                            <p:strVal val="ppt_y"/>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1+ppt_w/2"/>
                                          </p:val>
                                        </p:tav>
                                      </p:tavLst>
                                    </p:anim>
                                    <p:anim calcmode="lin" valueType="num">
                                      <p:cBhvr additive="base">
                                        <p:cTn id="138" dur="3000"/>
                                        <p:tgtEl>
                                          <p:spTgt spid="13"/>
                                        </p:tgtEl>
                                        <p:attrNameLst>
                                          <p:attrName>ppt_y</p:attrName>
                                        </p:attrNameLst>
                                      </p:cBhvr>
                                      <p:tavLst>
                                        <p:tav tm="0">
                                          <p:val>
                                            <p:strVal val="ppt_y"/>
                                          </p:val>
                                        </p:tav>
                                        <p:tav tm="100000">
                                          <p:val>
                                            <p:strVal val="ppt_y"/>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3000"/>
                                        <p:tgtEl>
                                          <p:spTgt spid="3"/>
                                        </p:tgtEl>
                                        <p:attrNameLst>
                                          <p:attrName>ppt_x</p:attrName>
                                        </p:attrNameLst>
                                      </p:cBhvr>
                                      <p:tavLst>
                                        <p:tav tm="0">
                                          <p:val>
                                            <p:strVal val="ppt_x"/>
                                          </p:val>
                                        </p:tav>
                                        <p:tav tm="100000">
                                          <p:val>
                                            <p:strVal val="0-ppt_w/2"/>
                                          </p:val>
                                        </p:tav>
                                      </p:tavLst>
                                    </p:anim>
                                    <p:anim calcmode="lin" valueType="num">
                                      <p:cBhvr additive="base">
                                        <p:cTn id="142" dur="3000"/>
                                        <p:tgtEl>
                                          <p:spTgt spid="3"/>
                                        </p:tgtEl>
                                        <p:attrNameLst>
                                          <p:attrName>ppt_y</p:attrName>
                                        </p:attrNameLst>
                                      </p:cBhvr>
                                      <p:tavLst>
                                        <p:tav tm="0">
                                          <p:val>
                                            <p:strVal val="ppt_y"/>
                                          </p:val>
                                        </p:tav>
                                        <p:tav tm="100000">
                                          <p:val>
                                            <p:strVal val="ppt_y"/>
                                          </p:val>
                                        </p:tav>
                                      </p:tavLst>
                                    </p:anim>
                                    <p:set>
                                      <p:cBhvr>
                                        <p:cTn id="143" dur="1" fill="hold">
                                          <p:stCondLst>
                                            <p:cond delay="2999"/>
                                          </p:stCondLst>
                                        </p:cTn>
                                        <p:tgtEl>
                                          <p:spTgt spid="3"/>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3000"/>
                                        <p:tgtEl>
                                          <p:spTgt spid="6"/>
                                        </p:tgtEl>
                                        <p:attrNameLst>
                                          <p:attrName>ppt_x</p:attrName>
                                        </p:attrNameLst>
                                      </p:cBhvr>
                                      <p:tavLst>
                                        <p:tav tm="0">
                                          <p:val>
                                            <p:strVal val="ppt_x"/>
                                          </p:val>
                                        </p:tav>
                                        <p:tav tm="100000">
                                          <p:val>
                                            <p:strVal val="0-ppt_w/2"/>
                                          </p:val>
                                        </p:tav>
                                      </p:tavLst>
                                    </p:anim>
                                    <p:anim calcmode="lin" valueType="num">
                                      <p:cBhvr additive="base">
                                        <p:cTn id="146" dur="3000"/>
                                        <p:tgtEl>
                                          <p:spTgt spid="6"/>
                                        </p:tgtEl>
                                        <p:attrNameLst>
                                          <p:attrName>ppt_y</p:attrName>
                                        </p:attrNameLst>
                                      </p:cBhvr>
                                      <p:tavLst>
                                        <p:tav tm="0">
                                          <p:val>
                                            <p:strVal val="ppt_y"/>
                                          </p:val>
                                        </p:tav>
                                        <p:tav tm="100000">
                                          <p:val>
                                            <p:strVal val="ppt_y"/>
                                          </p:val>
                                        </p:tav>
                                      </p:tavLst>
                                    </p:anim>
                                    <p:set>
                                      <p:cBhvr>
                                        <p:cTn id="147" dur="1" fill="hold">
                                          <p:stCondLst>
                                            <p:cond delay="2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3000"/>
                                        <p:tgtEl>
                                          <p:spTgt spid="8"/>
                                        </p:tgtEl>
                                        <p:attrNameLst>
                                          <p:attrName>ppt_x</p:attrName>
                                        </p:attrNameLst>
                                      </p:cBhvr>
                                      <p:tavLst>
                                        <p:tav tm="0">
                                          <p:val>
                                            <p:strVal val="ppt_x"/>
                                          </p:val>
                                        </p:tav>
                                        <p:tav tm="100000">
                                          <p:val>
                                            <p:strVal val="0-ppt_w/2"/>
                                          </p:val>
                                        </p:tav>
                                      </p:tavLst>
                                    </p:anim>
                                    <p:anim calcmode="lin" valueType="num">
                                      <p:cBhvr additive="base">
                                        <p:cTn id="150" dur="3000"/>
                                        <p:tgtEl>
                                          <p:spTgt spid="8"/>
                                        </p:tgtEl>
                                        <p:attrNameLst>
                                          <p:attrName>ppt_y</p:attrName>
                                        </p:attrNameLst>
                                      </p:cBhvr>
                                      <p:tavLst>
                                        <p:tav tm="0">
                                          <p:val>
                                            <p:strVal val="ppt_y"/>
                                          </p:val>
                                        </p:tav>
                                        <p:tav tm="100000">
                                          <p:val>
                                            <p:strVal val="ppt_y"/>
                                          </p:val>
                                        </p:tav>
                                      </p:tavLst>
                                    </p:anim>
                                    <p:set>
                                      <p:cBhvr>
                                        <p:cTn id="151" dur="1" fill="hold">
                                          <p:stCondLst>
                                            <p:cond delay="2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3000"/>
                                        <p:tgtEl>
                                          <p:spTgt spid="10"/>
                                        </p:tgtEl>
                                        <p:attrNameLst>
                                          <p:attrName>ppt_x</p:attrName>
                                        </p:attrNameLst>
                                      </p:cBhvr>
                                      <p:tavLst>
                                        <p:tav tm="0">
                                          <p:val>
                                            <p:strVal val="ppt_x"/>
                                          </p:val>
                                        </p:tav>
                                        <p:tav tm="100000">
                                          <p:val>
                                            <p:strVal val="0-ppt_w/2"/>
                                          </p:val>
                                        </p:tav>
                                      </p:tavLst>
                                    </p:anim>
                                    <p:anim calcmode="lin" valueType="num">
                                      <p:cBhvr additive="base">
                                        <p:cTn id="154" dur="3000"/>
                                        <p:tgtEl>
                                          <p:spTgt spid="10"/>
                                        </p:tgtEl>
                                        <p:attrNameLst>
                                          <p:attrName>ppt_y</p:attrName>
                                        </p:attrNameLst>
                                      </p:cBhvr>
                                      <p:tavLst>
                                        <p:tav tm="0">
                                          <p:val>
                                            <p:strVal val="ppt_y"/>
                                          </p:val>
                                        </p:tav>
                                        <p:tav tm="100000">
                                          <p:val>
                                            <p:strVal val="ppt_y"/>
                                          </p:val>
                                        </p:tav>
                                      </p:tavLst>
                                    </p:anim>
                                    <p:set>
                                      <p:cBhvr>
                                        <p:cTn id="155" dur="1" fill="hold">
                                          <p:stCondLst>
                                            <p:cond delay="2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0-ppt_w/2"/>
                                          </p:val>
                                        </p:tav>
                                      </p:tavLst>
                                    </p:anim>
                                    <p:anim calcmode="lin" valueType="num">
                                      <p:cBhvr additive="base">
                                        <p:cTn id="158" dur="3000"/>
                                        <p:tgtEl>
                                          <p:spTgt spid="12"/>
                                        </p:tgtEl>
                                        <p:attrNameLst>
                                          <p:attrName>ppt_y</p:attrName>
                                        </p:attrNameLst>
                                      </p:cBhvr>
                                      <p:tavLst>
                                        <p:tav tm="0">
                                          <p:val>
                                            <p:strVal val="ppt_y"/>
                                          </p:val>
                                        </p:tav>
                                        <p:tav tm="100000">
                                          <p:val>
                                            <p:strVal val="ppt_y"/>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0-ppt_w/2"/>
                                          </p:val>
                                        </p:tav>
                                      </p:tavLst>
                                    </p:anim>
                                    <p:anim calcmode="lin" valueType="num">
                                      <p:cBhvr additive="base">
                                        <p:cTn id="162" dur="3000"/>
                                        <p:tgtEl>
                                          <p:spTgt spid="14"/>
                                        </p:tgtEl>
                                        <p:attrNameLst>
                                          <p:attrName>ppt_y</p:attrName>
                                        </p:attrNameLst>
                                      </p:cBhvr>
                                      <p:tavLst>
                                        <p:tav tm="0">
                                          <p:val>
                                            <p:strVal val="ppt_y"/>
                                          </p:val>
                                        </p:tav>
                                        <p:tav tm="100000">
                                          <p:val>
                                            <p:strVal val="ppt_y"/>
                                          </p:val>
                                        </p:tav>
                                      </p:tavLst>
                                    </p:anim>
                                    <p:set>
                                      <p:cBhvr>
                                        <p:cTn id="163" dur="1" fill="hold">
                                          <p:stCondLst>
                                            <p:cond delay="2999"/>
                                          </p:stCondLst>
                                        </p:cTn>
                                        <p:tgtEl>
                                          <p:spTgt spid="14"/>
                                        </p:tgtEl>
                                        <p:attrNameLst>
                                          <p:attrName>style.visibility</p:attrName>
                                        </p:attrNameLst>
                                      </p:cBhvr>
                                      <p:to>
                                        <p:strVal val="hidden"/>
                                      </p:to>
                                    </p:set>
                                  </p:childTnLst>
                                </p:cTn>
                              </p:par>
                              <p:par>
                                <p:cTn id="164" presetID="13" presetClass="exit" presetSubtype="16" fill="hold" grpId="4" nodeType="withEffect">
                                  <p:stCondLst>
                                    <p:cond delay="0"/>
                                  </p:stCondLst>
                                  <p:childTnLst>
                                    <p:animEffect transition="out" filter="plus(in)">
                                      <p:cBhvr>
                                        <p:cTn id="165" dur="3000"/>
                                        <p:tgtEl>
                                          <p:spTgt spid="4"/>
                                        </p:tgtEl>
                                      </p:cBhvr>
                                    </p:animEffect>
                                    <p:set>
                                      <p:cBhvr>
                                        <p:cTn id="166" dur="1" fill="hold">
                                          <p:stCondLst>
                                            <p:cond delay="2999"/>
                                          </p:stCondLst>
                                        </p:cTn>
                                        <p:tgtEl>
                                          <p:spTgt spid="4"/>
                                        </p:tgtEl>
                                        <p:attrNameLst>
                                          <p:attrName>style.visibility</p:attrName>
                                        </p:attrNameLst>
                                      </p:cBhvr>
                                      <p:to>
                                        <p:strVal val="hidden"/>
                                      </p:to>
                                    </p:set>
                                  </p:childTnLst>
                                </p:cTn>
                              </p:par>
                              <p:par>
                                <p:cTn id="167" presetID="13" presetClass="exit" presetSubtype="16" fill="hold" grpId="4" nodeType="withEffect">
                                  <p:stCondLst>
                                    <p:cond delay="0"/>
                                  </p:stCondLst>
                                  <p:childTnLst>
                                    <p:animEffect transition="out" filter="plus(in)">
                                      <p:cBhvr>
                                        <p:cTn id="168" dur="3000"/>
                                        <p:tgtEl>
                                          <p:spTgt spid="5"/>
                                        </p:tgtEl>
                                      </p:cBhvr>
                                    </p:animEffect>
                                    <p:set>
                                      <p:cBhvr>
                                        <p:cTn id="169" dur="1" fill="hold">
                                          <p:stCondLst>
                                            <p:cond delay="2999"/>
                                          </p:stCondLst>
                                        </p:cTn>
                                        <p:tgtEl>
                                          <p:spTgt spid="5"/>
                                        </p:tgtEl>
                                        <p:attrNameLst>
                                          <p:attrName>style.visibility</p:attrName>
                                        </p:attrNameLst>
                                      </p:cBhvr>
                                      <p:to>
                                        <p:strVal val="hidden"/>
                                      </p:to>
                                    </p:set>
                                  </p:childTnLst>
                                </p:cTn>
                              </p:par>
                              <p:par>
                                <p:cTn id="170" presetID="13" presetClass="exit" presetSubtype="16" fill="hold" grpId="4" nodeType="withEffect">
                                  <p:stCondLst>
                                    <p:cond delay="0"/>
                                  </p:stCondLst>
                                  <p:childTnLst>
                                    <p:animEffect transition="out" filter="plus(in)">
                                      <p:cBhvr>
                                        <p:cTn id="171" dur="3000"/>
                                        <p:tgtEl>
                                          <p:spTgt spid="7"/>
                                        </p:tgtEl>
                                      </p:cBhvr>
                                    </p:animEffect>
                                    <p:set>
                                      <p:cBhvr>
                                        <p:cTn id="172" dur="1" fill="hold">
                                          <p:stCondLst>
                                            <p:cond delay="2999"/>
                                          </p:stCondLst>
                                        </p:cTn>
                                        <p:tgtEl>
                                          <p:spTgt spid="7"/>
                                        </p:tgtEl>
                                        <p:attrNameLst>
                                          <p:attrName>style.visibility</p:attrName>
                                        </p:attrNameLst>
                                      </p:cBhvr>
                                      <p:to>
                                        <p:strVal val="hidden"/>
                                      </p:to>
                                    </p:set>
                                  </p:childTnLst>
                                </p:cTn>
                              </p:par>
                              <p:par>
                                <p:cTn id="173" presetID="13" presetClass="exit" presetSubtype="16" fill="hold" grpId="4" nodeType="withEffect">
                                  <p:stCondLst>
                                    <p:cond delay="0"/>
                                  </p:stCondLst>
                                  <p:childTnLst>
                                    <p:animEffect transition="out" filter="plus(in)">
                                      <p:cBhvr>
                                        <p:cTn id="174" dur="3000"/>
                                        <p:tgtEl>
                                          <p:spTgt spid="9"/>
                                        </p:tgtEl>
                                      </p:cBhvr>
                                    </p:animEffect>
                                    <p:set>
                                      <p:cBhvr>
                                        <p:cTn id="175" dur="1" fill="hold">
                                          <p:stCondLst>
                                            <p:cond delay="2999"/>
                                          </p:stCondLst>
                                        </p:cTn>
                                        <p:tgtEl>
                                          <p:spTgt spid="9"/>
                                        </p:tgtEl>
                                        <p:attrNameLst>
                                          <p:attrName>style.visibility</p:attrName>
                                        </p:attrNameLst>
                                      </p:cBhvr>
                                      <p:to>
                                        <p:strVal val="hidden"/>
                                      </p:to>
                                    </p:set>
                                  </p:childTnLst>
                                </p:cTn>
                              </p:par>
                              <p:par>
                                <p:cTn id="176" presetID="13" presetClass="exit" presetSubtype="16" fill="hold" grpId="4" nodeType="withEffect">
                                  <p:stCondLst>
                                    <p:cond delay="0"/>
                                  </p:stCondLst>
                                  <p:childTnLst>
                                    <p:animEffect transition="out" filter="plus(in)">
                                      <p:cBhvr>
                                        <p:cTn id="177" dur="3000"/>
                                        <p:tgtEl>
                                          <p:spTgt spid="11"/>
                                        </p:tgtEl>
                                      </p:cBhvr>
                                    </p:animEffect>
                                    <p:set>
                                      <p:cBhvr>
                                        <p:cTn id="178" dur="1" fill="hold">
                                          <p:stCondLst>
                                            <p:cond delay="2999"/>
                                          </p:stCondLst>
                                        </p:cTn>
                                        <p:tgtEl>
                                          <p:spTgt spid="11"/>
                                        </p:tgtEl>
                                        <p:attrNameLst>
                                          <p:attrName>style.visibility</p:attrName>
                                        </p:attrNameLst>
                                      </p:cBhvr>
                                      <p:to>
                                        <p:strVal val="hidden"/>
                                      </p:to>
                                    </p:set>
                                  </p:childTnLst>
                                </p:cTn>
                              </p:par>
                              <p:par>
                                <p:cTn id="179" presetID="13" presetClass="exit" presetSubtype="16" fill="hold" grpId="4" nodeType="withEffect">
                                  <p:stCondLst>
                                    <p:cond delay="0"/>
                                  </p:stCondLst>
                                  <p:childTnLst>
                                    <p:animEffect transition="out" filter="plus(in)">
                                      <p:cBhvr>
                                        <p:cTn id="180" dur="3000"/>
                                        <p:tgtEl>
                                          <p:spTgt spid="13"/>
                                        </p:tgtEl>
                                      </p:cBhvr>
                                    </p:animEffect>
                                    <p:set>
                                      <p:cBhvr>
                                        <p:cTn id="181" dur="1" fill="hold">
                                          <p:stCondLst>
                                            <p:cond delay="2999"/>
                                          </p:stCondLst>
                                        </p:cTn>
                                        <p:tgtEl>
                                          <p:spTgt spid="13"/>
                                        </p:tgtEl>
                                        <p:attrNameLst>
                                          <p:attrName>style.visibility</p:attrName>
                                        </p:attrNameLst>
                                      </p:cBhvr>
                                      <p:to>
                                        <p:strVal val="hidden"/>
                                      </p:to>
                                    </p:set>
                                  </p:childTnLst>
                                </p:cTn>
                              </p:par>
                              <p:par>
                                <p:cTn id="182" presetID="13" presetClass="exit" presetSubtype="16" fill="hold" grpId="4" nodeType="withEffect">
                                  <p:stCondLst>
                                    <p:cond delay="0"/>
                                  </p:stCondLst>
                                  <p:childTnLst>
                                    <p:animEffect transition="out" filter="plus(in)">
                                      <p:cBhvr>
                                        <p:cTn id="183" dur="3000"/>
                                        <p:tgtEl>
                                          <p:spTgt spid="3"/>
                                        </p:tgtEl>
                                      </p:cBhvr>
                                    </p:animEffect>
                                    <p:set>
                                      <p:cBhvr>
                                        <p:cTn id="184" dur="1" fill="hold">
                                          <p:stCondLst>
                                            <p:cond delay="2999"/>
                                          </p:stCondLst>
                                        </p:cTn>
                                        <p:tgtEl>
                                          <p:spTgt spid="3"/>
                                        </p:tgtEl>
                                        <p:attrNameLst>
                                          <p:attrName>style.visibility</p:attrName>
                                        </p:attrNameLst>
                                      </p:cBhvr>
                                      <p:to>
                                        <p:strVal val="hidden"/>
                                      </p:to>
                                    </p:set>
                                  </p:childTnLst>
                                </p:cTn>
                              </p:par>
                              <p:par>
                                <p:cTn id="185" presetID="13" presetClass="exit" presetSubtype="16" fill="hold" grpId="4" nodeType="withEffect">
                                  <p:stCondLst>
                                    <p:cond delay="0"/>
                                  </p:stCondLst>
                                  <p:childTnLst>
                                    <p:animEffect transition="out" filter="plus(in)">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13" presetClass="exit" presetSubtype="16" fill="hold" grpId="4" nodeType="withEffect">
                                  <p:stCondLst>
                                    <p:cond delay="0"/>
                                  </p:stCondLst>
                                  <p:childTnLst>
                                    <p:animEffect transition="out" filter="plus(in)">
                                      <p:cBhvr>
                                        <p:cTn id="189" dur="3000"/>
                                        <p:tgtEl>
                                          <p:spTgt spid="8"/>
                                        </p:tgtEl>
                                      </p:cBhvr>
                                    </p:animEffect>
                                    <p:set>
                                      <p:cBhvr>
                                        <p:cTn id="190" dur="1" fill="hold">
                                          <p:stCondLst>
                                            <p:cond delay="2999"/>
                                          </p:stCondLst>
                                        </p:cTn>
                                        <p:tgtEl>
                                          <p:spTgt spid="8"/>
                                        </p:tgtEl>
                                        <p:attrNameLst>
                                          <p:attrName>style.visibility</p:attrName>
                                        </p:attrNameLst>
                                      </p:cBhvr>
                                      <p:to>
                                        <p:strVal val="hidden"/>
                                      </p:to>
                                    </p:set>
                                  </p:childTnLst>
                                </p:cTn>
                              </p:par>
                              <p:par>
                                <p:cTn id="191" presetID="13" presetClass="exit" presetSubtype="16" fill="hold" grpId="4" nodeType="withEffect">
                                  <p:stCondLst>
                                    <p:cond delay="0"/>
                                  </p:stCondLst>
                                  <p:childTnLst>
                                    <p:animEffect transition="out" filter="plus(in)">
                                      <p:cBhvr>
                                        <p:cTn id="192" dur="3000"/>
                                        <p:tgtEl>
                                          <p:spTgt spid="10"/>
                                        </p:tgtEl>
                                      </p:cBhvr>
                                    </p:animEffect>
                                    <p:set>
                                      <p:cBhvr>
                                        <p:cTn id="193" dur="1" fill="hold">
                                          <p:stCondLst>
                                            <p:cond delay="2999"/>
                                          </p:stCondLst>
                                        </p:cTn>
                                        <p:tgtEl>
                                          <p:spTgt spid="10"/>
                                        </p:tgtEl>
                                        <p:attrNameLst>
                                          <p:attrName>style.visibility</p:attrName>
                                        </p:attrNameLst>
                                      </p:cBhvr>
                                      <p:to>
                                        <p:strVal val="hidden"/>
                                      </p:to>
                                    </p:set>
                                  </p:childTnLst>
                                </p:cTn>
                              </p:par>
                              <p:par>
                                <p:cTn id="194" presetID="13" presetClass="exit" presetSubtype="16" fill="hold" grpId="4" nodeType="withEffect">
                                  <p:stCondLst>
                                    <p:cond delay="0"/>
                                  </p:stCondLst>
                                  <p:childTnLst>
                                    <p:animEffect transition="out" filter="plus(in)">
                                      <p:cBhvr>
                                        <p:cTn id="195" dur="3000"/>
                                        <p:tgtEl>
                                          <p:spTgt spid="12"/>
                                        </p:tgtEl>
                                      </p:cBhvr>
                                    </p:animEffect>
                                    <p:set>
                                      <p:cBhvr>
                                        <p:cTn id="196" dur="1" fill="hold">
                                          <p:stCondLst>
                                            <p:cond delay="2999"/>
                                          </p:stCondLst>
                                        </p:cTn>
                                        <p:tgtEl>
                                          <p:spTgt spid="12"/>
                                        </p:tgtEl>
                                        <p:attrNameLst>
                                          <p:attrName>style.visibility</p:attrName>
                                        </p:attrNameLst>
                                      </p:cBhvr>
                                      <p:to>
                                        <p:strVal val="hidden"/>
                                      </p:to>
                                    </p:set>
                                  </p:childTnLst>
                                </p:cTn>
                              </p:par>
                              <p:par>
                                <p:cTn id="197" presetID="13" presetClass="exit" presetSubtype="16" fill="hold" grpId="4" nodeType="withEffect">
                                  <p:stCondLst>
                                    <p:cond delay="0"/>
                                  </p:stCondLst>
                                  <p:childTnLst>
                                    <p:animEffect transition="out" filter="plus(in)">
                                      <p:cBhvr>
                                        <p:cTn id="198" dur="3000"/>
                                        <p:tgtEl>
                                          <p:spTgt spid="14"/>
                                        </p:tgtEl>
                                      </p:cBhvr>
                                    </p:animEffect>
                                    <p:set>
                                      <p:cBhvr>
                                        <p:cTn id="199" dur="1" fill="hold">
                                          <p:stCondLst>
                                            <p:cond delay="2999"/>
                                          </p:stCondLst>
                                        </p:cTn>
                                        <p:tgtEl>
                                          <p:spTgt spid="14"/>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ppt_w</p:attrName>
                                        </p:attrNameLst>
                                      </p:cBhvr>
                                      <p:tavLst>
                                        <p:tav tm="0">
                                          <p:val>
                                            <p:fltVal val="0"/>
                                          </p:val>
                                        </p:tav>
                                        <p:tav tm="100000">
                                          <p:val>
                                            <p:strVal val="#ppt_w"/>
                                          </p:val>
                                        </p:tav>
                                      </p:tavLst>
                                    </p:anim>
                                    <p:anim calcmode="lin" valueType="num">
                                      <p:cBhvr>
                                        <p:cTn id="20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1C1B"/>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more-voda-balerina-shatenka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867425">
            <a:off x="3647382" y="3604912"/>
            <a:ext cx="1843094" cy="1785950"/>
          </a:xfrm>
          <a:prstGeom prst="teardrop">
            <a:avLst>
              <a:gd name="adj" fmla="val 145478"/>
            </a:avLst>
          </a:prstGeom>
          <a:gradFill flip="none" rotWithShape="1">
            <a:gsLst>
              <a:gs pos="42000">
                <a:srgbClr val="261300">
                  <a:alpha val="54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7906550">
            <a:off x="3573025" y="-110893"/>
            <a:ext cx="1843094" cy="1785950"/>
          </a:xfrm>
          <a:prstGeom prst="teardrop">
            <a:avLst>
              <a:gd name="adj" fmla="val 145478"/>
            </a:avLst>
          </a:prstGeom>
          <a:gradFill flip="none" rotWithShape="1">
            <a:gsLst>
              <a:gs pos="42000">
                <a:srgbClr val="261300">
                  <a:alpha val="54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422230">
            <a:off x="1787687" y="1813011"/>
            <a:ext cx="1843094" cy="1785950"/>
          </a:xfrm>
          <a:prstGeom prst="teardrop">
            <a:avLst>
              <a:gd name="adj" fmla="val 145478"/>
            </a:avLst>
          </a:prstGeom>
          <a:gradFill flip="none" rotWithShape="1">
            <a:gsLst>
              <a:gs pos="42000">
                <a:srgbClr val="261300">
                  <a:alpha val="54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624472">
            <a:off x="5503446" y="1818719"/>
            <a:ext cx="1843094" cy="1785950"/>
          </a:xfrm>
          <a:prstGeom prst="teardrop">
            <a:avLst>
              <a:gd name="adj" fmla="val 145478"/>
            </a:avLst>
          </a:prstGeom>
          <a:gradFill flip="none" rotWithShape="1">
            <a:gsLst>
              <a:gs pos="42000">
                <a:srgbClr val="261300">
                  <a:alpha val="54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357422" y="3000378"/>
            <a:ext cx="1843094" cy="1785950"/>
          </a:xfrm>
          <a:prstGeom prst="teardrop">
            <a:avLst>
              <a:gd name="adj" fmla="val 145478"/>
            </a:avLst>
          </a:prstGeom>
          <a:gradFill flip="none" rotWithShape="1">
            <a:gsLst>
              <a:gs pos="42000">
                <a:srgbClr val="261300">
                  <a:alpha val="54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972056" y="3100388"/>
            <a:ext cx="1843094" cy="1785950"/>
          </a:xfrm>
          <a:prstGeom prst="teardrop">
            <a:avLst>
              <a:gd name="adj" fmla="val 145478"/>
            </a:avLst>
          </a:prstGeom>
          <a:gradFill flip="none" rotWithShape="1">
            <a:gsLst>
              <a:gs pos="42000">
                <a:srgbClr val="261300">
                  <a:alpha val="54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047805">
            <a:off x="2204101" y="472237"/>
            <a:ext cx="1843094" cy="1785950"/>
          </a:xfrm>
          <a:prstGeom prst="teardrop">
            <a:avLst>
              <a:gd name="adj" fmla="val 145478"/>
            </a:avLst>
          </a:prstGeom>
          <a:gradFill flip="none" rotWithShape="1">
            <a:gsLst>
              <a:gs pos="42000">
                <a:srgbClr val="261300">
                  <a:alpha val="54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06592">
            <a:off x="4906507" y="407578"/>
            <a:ext cx="1843094" cy="1785950"/>
          </a:xfrm>
          <a:prstGeom prst="teardrop">
            <a:avLst>
              <a:gd name="adj" fmla="val 145478"/>
            </a:avLst>
          </a:prstGeom>
          <a:gradFill flip="none" rotWithShape="1">
            <a:gsLst>
              <a:gs pos="42000">
                <a:srgbClr val="261300">
                  <a:alpha val="54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g-gif-update.phppñ.gif"/>
          <p:cNvPicPr>
            <a:picLocks noChangeAspect="1"/>
          </p:cNvPicPr>
          <p:nvPr/>
        </p:nvPicPr>
        <p:blipFill>
          <a:blip r:embed="rId3">
            <a:lum contrast="30000"/>
          </a:blip>
          <a:stretch>
            <a:fillRect/>
          </a:stretch>
        </p:blipFill>
        <p:spPr>
          <a:xfrm rot="20402495">
            <a:off x="6715140" y="3286130"/>
            <a:ext cx="1676400" cy="752475"/>
          </a:xfrm>
          <a:prstGeom prst="rect">
            <a:avLst/>
          </a:prstGeom>
        </p:spPr>
      </p:pic>
      <p:sp>
        <p:nvSpPr>
          <p:cNvPr id="13" name="12 Rectángulo"/>
          <p:cNvSpPr/>
          <p:nvPr/>
        </p:nvSpPr>
        <p:spPr>
          <a:xfrm>
            <a:off x="-571536" y="-428646"/>
            <a:ext cx="10144196" cy="6786610"/>
          </a:xfrm>
          <a:prstGeom prst="rect">
            <a:avLst/>
          </a:prstGeom>
          <a:gradFill flip="none" rotWithShape="1">
            <a:gsLst>
              <a:gs pos="63000">
                <a:srgbClr val="7030A0"/>
              </a:gs>
              <a:gs pos="50000">
                <a:srgbClr val="CCCCFF">
                  <a:shade val="67500"/>
                  <a:satMod val="115000"/>
                </a:srgbClr>
              </a:gs>
              <a:gs pos="100000">
                <a:srgbClr val="CCCCFF">
                  <a:shade val="100000"/>
                  <a:satMod val="11500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grpId="1"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10"/>
                                        </p:tgtEl>
                                        <p:attrNameLst>
                                          <p:attrName>r</p:attrName>
                                        </p:attrNameLst>
                                      </p:cBhvr>
                                    </p:animRot>
                                  </p:childTnLst>
                                </p:cTn>
                              </p:par>
                            </p:childTnLst>
                          </p:cTn>
                        </p:par>
                        <p:par>
                          <p:cTn id="71" fill="hold">
                            <p:stCondLst>
                              <p:cond delay="3000"/>
                            </p:stCondLst>
                            <p:childTnLst>
                              <p:par>
                                <p:cTn id="72" presetID="23" presetClass="exit" presetSubtype="544" fill="hold" grpId="2"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100000">
                                          <p:val>
                                            <p:fltVal val="0.5"/>
                                          </p:val>
                                        </p:tav>
                                      </p:tavLst>
                                    </p:anim>
                                    <p:anim calcmode="lin" valueType="num">
                                      <p:cBhvr>
                                        <p:cTn id="76" dur="3000"/>
                                        <p:tgtEl>
                                          <p:spTgt spid="3"/>
                                        </p:tgtEl>
                                        <p:attrNameLst>
                                          <p:attrName>ppt_y</p:attrName>
                                        </p:attrNameLst>
                                      </p:cBhvr>
                                      <p:tavLst>
                                        <p:tav tm="0">
                                          <p:val>
                                            <p:strVal val="ppt_y"/>
                                          </p:val>
                                        </p:tav>
                                        <p:tav tm="100000">
                                          <p:val>
                                            <p:fltVal val="0.5"/>
                                          </p:val>
                                        </p:tav>
                                      </p:tavLst>
                                    </p:anim>
                                    <p:set>
                                      <p:cBhvr>
                                        <p:cTn id="77" dur="1" fill="hold">
                                          <p:stCondLst>
                                            <p:cond delay="2999"/>
                                          </p:stCondLst>
                                        </p:cTn>
                                        <p:tgtEl>
                                          <p:spTgt spid="3"/>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100000">
                                          <p:val>
                                            <p:fltVal val="0.5"/>
                                          </p:val>
                                        </p:tav>
                                      </p:tavLst>
                                    </p:anim>
                                    <p:anim calcmode="lin" valueType="num">
                                      <p:cBhvr>
                                        <p:cTn id="82" dur="3000"/>
                                        <p:tgtEl>
                                          <p:spTgt spid="4"/>
                                        </p:tgtEl>
                                        <p:attrNameLst>
                                          <p:attrName>ppt_y</p:attrName>
                                        </p:attrNameLst>
                                      </p:cBhvr>
                                      <p:tavLst>
                                        <p:tav tm="0">
                                          <p:val>
                                            <p:strVal val="ppt_y"/>
                                          </p:val>
                                        </p:tav>
                                        <p:tav tm="100000">
                                          <p:val>
                                            <p:fltVal val="0.5"/>
                                          </p:val>
                                        </p:tav>
                                      </p:tavLst>
                                    </p:anim>
                                    <p:set>
                                      <p:cBhvr>
                                        <p:cTn id="83" dur="1" fill="hold">
                                          <p:stCondLst>
                                            <p:cond delay="2999"/>
                                          </p:stCondLst>
                                        </p:cTn>
                                        <p:tgtEl>
                                          <p:spTgt spid="4"/>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100000">
                                          <p:val>
                                            <p:fltVal val="0.5"/>
                                          </p:val>
                                        </p:tav>
                                      </p:tavLst>
                                    </p:anim>
                                    <p:anim calcmode="lin" valueType="num">
                                      <p:cBhvr>
                                        <p:cTn id="88" dur="3000"/>
                                        <p:tgtEl>
                                          <p:spTgt spid="5"/>
                                        </p:tgtEl>
                                        <p:attrNameLst>
                                          <p:attrName>ppt_y</p:attrName>
                                        </p:attrNameLst>
                                      </p:cBhvr>
                                      <p:tavLst>
                                        <p:tav tm="0">
                                          <p:val>
                                            <p:strVal val="ppt_y"/>
                                          </p:val>
                                        </p:tav>
                                        <p:tav tm="100000">
                                          <p:val>
                                            <p:fltVal val="0.5"/>
                                          </p:val>
                                        </p:tav>
                                      </p:tavLst>
                                    </p:anim>
                                    <p:set>
                                      <p:cBhvr>
                                        <p:cTn id="89" dur="1" fill="hold">
                                          <p:stCondLst>
                                            <p:cond delay="2999"/>
                                          </p:stCondLst>
                                        </p:cTn>
                                        <p:tgtEl>
                                          <p:spTgt spid="5"/>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100000">
                                          <p:val>
                                            <p:fltVal val="0.5"/>
                                          </p:val>
                                        </p:tav>
                                      </p:tavLst>
                                    </p:anim>
                                    <p:anim calcmode="lin" valueType="num">
                                      <p:cBhvr>
                                        <p:cTn id="94" dur="3000"/>
                                        <p:tgtEl>
                                          <p:spTgt spid="6"/>
                                        </p:tgtEl>
                                        <p:attrNameLst>
                                          <p:attrName>ppt_y</p:attrName>
                                        </p:attrNameLst>
                                      </p:cBhvr>
                                      <p:tavLst>
                                        <p:tav tm="0">
                                          <p:val>
                                            <p:strVal val="ppt_y"/>
                                          </p:val>
                                        </p:tav>
                                        <p:tav tm="100000">
                                          <p:val>
                                            <p:fltVal val="0.5"/>
                                          </p:val>
                                        </p:tav>
                                      </p:tavLst>
                                    </p:anim>
                                    <p:set>
                                      <p:cBhvr>
                                        <p:cTn id="95" dur="1" fill="hold">
                                          <p:stCondLst>
                                            <p:cond delay="2999"/>
                                          </p:stCondLst>
                                        </p:cTn>
                                        <p:tgtEl>
                                          <p:spTgt spid="6"/>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3000"/>
                                        <p:tgtEl>
                                          <p:spTgt spid="7"/>
                                        </p:tgtEl>
                                        <p:attrNameLst>
                                          <p:attrName>ppt_w</p:attrName>
                                        </p:attrNameLst>
                                      </p:cBhvr>
                                      <p:tavLst>
                                        <p:tav tm="0">
                                          <p:val>
                                            <p:strVal val="ppt_w"/>
                                          </p:val>
                                        </p:tav>
                                        <p:tav tm="100000">
                                          <p:val>
                                            <p:fltVal val="0"/>
                                          </p:val>
                                        </p:tav>
                                      </p:tavLst>
                                    </p:anim>
                                    <p:anim calcmode="lin" valueType="num">
                                      <p:cBhvr>
                                        <p:cTn id="98" dur="3000"/>
                                        <p:tgtEl>
                                          <p:spTgt spid="7"/>
                                        </p:tgtEl>
                                        <p:attrNameLst>
                                          <p:attrName>ppt_h</p:attrName>
                                        </p:attrNameLst>
                                      </p:cBhvr>
                                      <p:tavLst>
                                        <p:tav tm="0">
                                          <p:val>
                                            <p:strVal val="ppt_h"/>
                                          </p:val>
                                        </p:tav>
                                        <p:tav tm="100000">
                                          <p:val>
                                            <p:fltVal val="0"/>
                                          </p:val>
                                        </p:tav>
                                      </p:tavLst>
                                    </p:anim>
                                    <p:anim calcmode="lin" valueType="num">
                                      <p:cBhvr>
                                        <p:cTn id="99" dur="3000"/>
                                        <p:tgtEl>
                                          <p:spTgt spid="7"/>
                                        </p:tgtEl>
                                        <p:attrNameLst>
                                          <p:attrName>ppt_x</p:attrName>
                                        </p:attrNameLst>
                                      </p:cBhvr>
                                      <p:tavLst>
                                        <p:tav tm="0">
                                          <p:val>
                                            <p:strVal val="ppt_x"/>
                                          </p:val>
                                        </p:tav>
                                        <p:tav tm="100000">
                                          <p:val>
                                            <p:fltVal val="0.5"/>
                                          </p:val>
                                        </p:tav>
                                      </p:tavLst>
                                    </p:anim>
                                    <p:anim calcmode="lin" valueType="num">
                                      <p:cBhvr>
                                        <p:cTn id="100" dur="3000"/>
                                        <p:tgtEl>
                                          <p:spTgt spid="7"/>
                                        </p:tgtEl>
                                        <p:attrNameLst>
                                          <p:attrName>ppt_y</p:attrName>
                                        </p:attrNameLst>
                                      </p:cBhvr>
                                      <p:tavLst>
                                        <p:tav tm="0">
                                          <p:val>
                                            <p:strVal val="ppt_y"/>
                                          </p:val>
                                        </p:tav>
                                        <p:tav tm="100000">
                                          <p:val>
                                            <p:fltVal val="0.5"/>
                                          </p:val>
                                        </p:tav>
                                      </p:tavLst>
                                    </p:anim>
                                    <p:set>
                                      <p:cBhvr>
                                        <p:cTn id="101" dur="1" fill="hold">
                                          <p:stCondLst>
                                            <p:cond delay="2999"/>
                                          </p:stCondLst>
                                        </p:cTn>
                                        <p:tgtEl>
                                          <p:spTgt spid="7"/>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3000"/>
                                        <p:tgtEl>
                                          <p:spTgt spid="9"/>
                                        </p:tgtEl>
                                        <p:attrNameLst>
                                          <p:attrName>ppt_w</p:attrName>
                                        </p:attrNameLst>
                                      </p:cBhvr>
                                      <p:tavLst>
                                        <p:tav tm="0">
                                          <p:val>
                                            <p:strVal val="ppt_w"/>
                                          </p:val>
                                        </p:tav>
                                        <p:tav tm="100000">
                                          <p:val>
                                            <p:fltVal val="0"/>
                                          </p:val>
                                        </p:tav>
                                      </p:tavLst>
                                    </p:anim>
                                    <p:anim calcmode="lin" valueType="num">
                                      <p:cBhvr>
                                        <p:cTn id="110" dur="3000"/>
                                        <p:tgtEl>
                                          <p:spTgt spid="9"/>
                                        </p:tgtEl>
                                        <p:attrNameLst>
                                          <p:attrName>ppt_h</p:attrName>
                                        </p:attrNameLst>
                                      </p:cBhvr>
                                      <p:tavLst>
                                        <p:tav tm="0">
                                          <p:val>
                                            <p:strVal val="ppt_h"/>
                                          </p:val>
                                        </p:tav>
                                        <p:tav tm="100000">
                                          <p:val>
                                            <p:fltVal val="0"/>
                                          </p:val>
                                        </p:tav>
                                      </p:tavLst>
                                    </p:anim>
                                    <p:anim calcmode="lin" valueType="num">
                                      <p:cBhvr>
                                        <p:cTn id="111" dur="3000"/>
                                        <p:tgtEl>
                                          <p:spTgt spid="9"/>
                                        </p:tgtEl>
                                        <p:attrNameLst>
                                          <p:attrName>ppt_x</p:attrName>
                                        </p:attrNameLst>
                                      </p:cBhvr>
                                      <p:tavLst>
                                        <p:tav tm="0">
                                          <p:val>
                                            <p:strVal val="ppt_x"/>
                                          </p:val>
                                        </p:tav>
                                        <p:tav tm="100000">
                                          <p:val>
                                            <p:fltVal val="0.5"/>
                                          </p:val>
                                        </p:tav>
                                      </p:tavLst>
                                    </p:anim>
                                    <p:anim calcmode="lin" valueType="num">
                                      <p:cBhvr>
                                        <p:cTn id="112" dur="3000"/>
                                        <p:tgtEl>
                                          <p:spTgt spid="9"/>
                                        </p:tgtEl>
                                        <p:attrNameLst>
                                          <p:attrName>ppt_y</p:attrName>
                                        </p:attrNameLst>
                                      </p:cBhvr>
                                      <p:tavLst>
                                        <p:tav tm="0">
                                          <p:val>
                                            <p:strVal val="ppt_y"/>
                                          </p:val>
                                        </p:tav>
                                        <p:tav tm="100000">
                                          <p:val>
                                            <p:fltVal val="0.5"/>
                                          </p:val>
                                        </p:tav>
                                      </p:tavLst>
                                    </p:anim>
                                    <p:set>
                                      <p:cBhvr>
                                        <p:cTn id="113" dur="1" fill="hold">
                                          <p:stCondLst>
                                            <p:cond delay="2999"/>
                                          </p:stCondLst>
                                        </p:cTn>
                                        <p:tgtEl>
                                          <p:spTgt spid="9"/>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3000"/>
                                        <p:tgtEl>
                                          <p:spTgt spid="10"/>
                                        </p:tgtEl>
                                        <p:attrNameLst>
                                          <p:attrName>ppt_w</p:attrName>
                                        </p:attrNameLst>
                                      </p:cBhvr>
                                      <p:tavLst>
                                        <p:tav tm="0">
                                          <p:val>
                                            <p:strVal val="ppt_w"/>
                                          </p:val>
                                        </p:tav>
                                        <p:tav tm="100000">
                                          <p:val>
                                            <p:fltVal val="0"/>
                                          </p:val>
                                        </p:tav>
                                      </p:tavLst>
                                    </p:anim>
                                    <p:anim calcmode="lin" valueType="num">
                                      <p:cBhvr>
                                        <p:cTn id="116" dur="3000"/>
                                        <p:tgtEl>
                                          <p:spTgt spid="10"/>
                                        </p:tgtEl>
                                        <p:attrNameLst>
                                          <p:attrName>ppt_h</p:attrName>
                                        </p:attrNameLst>
                                      </p:cBhvr>
                                      <p:tavLst>
                                        <p:tav tm="0">
                                          <p:val>
                                            <p:strVal val="ppt_h"/>
                                          </p:val>
                                        </p:tav>
                                        <p:tav tm="100000">
                                          <p:val>
                                            <p:fltVal val="0"/>
                                          </p:val>
                                        </p:tav>
                                      </p:tavLst>
                                    </p:anim>
                                    <p:anim calcmode="lin" valueType="num">
                                      <p:cBhvr>
                                        <p:cTn id="117" dur="3000"/>
                                        <p:tgtEl>
                                          <p:spTgt spid="10"/>
                                        </p:tgtEl>
                                        <p:attrNameLst>
                                          <p:attrName>ppt_x</p:attrName>
                                        </p:attrNameLst>
                                      </p:cBhvr>
                                      <p:tavLst>
                                        <p:tav tm="0">
                                          <p:val>
                                            <p:strVal val="ppt_x"/>
                                          </p:val>
                                        </p:tav>
                                        <p:tav tm="100000">
                                          <p:val>
                                            <p:fltVal val="0.5"/>
                                          </p:val>
                                        </p:tav>
                                      </p:tavLst>
                                    </p:anim>
                                    <p:anim calcmode="lin" valueType="num">
                                      <p:cBhvr>
                                        <p:cTn id="118" dur="3000"/>
                                        <p:tgtEl>
                                          <p:spTgt spid="10"/>
                                        </p:tgtEl>
                                        <p:attrNameLst>
                                          <p:attrName>ppt_y</p:attrName>
                                        </p:attrNameLst>
                                      </p:cBhvr>
                                      <p:tavLst>
                                        <p:tav tm="0">
                                          <p:val>
                                            <p:strVal val="ppt_y"/>
                                          </p:val>
                                        </p:tav>
                                        <p:tav tm="100000">
                                          <p:val>
                                            <p:fltVal val="0.5"/>
                                          </p:val>
                                        </p:tav>
                                      </p:tavLst>
                                    </p:anim>
                                    <p:set>
                                      <p:cBhvr>
                                        <p:cTn id="119" dur="1" fill="hold">
                                          <p:stCondLst>
                                            <p:cond delay="2999"/>
                                          </p:stCondLst>
                                        </p:cTn>
                                        <p:tgtEl>
                                          <p:spTgt spid="10"/>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fill="hold" grpId="3" nodeType="withEffect">
                                  <p:stCondLst>
                                    <p:cond delay="0"/>
                                  </p:stCondLst>
                                  <p:childTnLst>
                                    <p:animRot by="-21600000">
                                      <p:cBhvr>
                                        <p:cTn id="123" dur="3000" fill="hold"/>
                                        <p:tgtEl>
                                          <p:spTgt spid="4"/>
                                        </p:tgtEl>
                                        <p:attrNameLst>
                                          <p:attrName>r</p:attrName>
                                        </p:attrNameLst>
                                      </p:cBhvr>
                                    </p:animRot>
                                  </p:childTnLst>
                                </p:cTn>
                              </p:par>
                              <p:par>
                                <p:cTn id="124" presetID="8" presetClass="emph" presetSubtype="0" fill="hold" grpId="3"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fill="hold" grpId="3"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fill="hold" grpId="3"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fill="hold" grpId="3"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grpId="3"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grpId="3" nodeType="withEffect">
                                  <p:stCondLst>
                                    <p:cond delay="0"/>
                                  </p:stCondLst>
                                  <p:childTnLst>
                                    <p:animRot by="-21600000">
                                      <p:cBhvr>
                                        <p:cTn id="135" dur="3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3000"/>
                                        <p:tgtEl>
                                          <p:spTgt spid="2"/>
                                        </p:tgtEl>
                                      </p:cBhvr>
                                    </p:animEffect>
                                  </p:childTnLst>
                                </p:cTn>
                              </p:par>
                            </p:childTnLst>
                          </p:cTn>
                        </p:par>
                        <p:par>
                          <p:cTn id="143" fill="hold">
                            <p:stCondLst>
                              <p:cond delay="6000"/>
                            </p:stCondLst>
                            <p:childTnLst>
                              <p:par>
                                <p:cTn id="144" presetID="52" presetClass="entr" presetSubtype="0" fill="hold" nodeType="afterEffect">
                                  <p:stCondLst>
                                    <p:cond delay="0"/>
                                  </p:stCondLst>
                                  <p:childTnLst>
                                    <p:set>
                                      <p:cBhvr>
                                        <p:cTn id="145" dur="1" fill="hold">
                                          <p:stCondLst>
                                            <p:cond delay="0"/>
                                          </p:stCondLst>
                                        </p:cTn>
                                        <p:tgtEl>
                                          <p:spTgt spid="12"/>
                                        </p:tgtEl>
                                        <p:attrNameLst>
                                          <p:attrName>style.visibility</p:attrName>
                                        </p:attrNameLst>
                                      </p:cBhvr>
                                      <p:to>
                                        <p:strVal val="visible"/>
                                      </p:to>
                                    </p:set>
                                    <p:animScale>
                                      <p:cBhvr>
                                        <p:cTn id="146"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7" dur="2000" decel="50000" fill="hold">
                                          <p:stCondLst>
                                            <p:cond delay="0"/>
                                          </p:stCondLst>
                                        </p:cTn>
                                        <p:tgtEl>
                                          <p:spTgt spid="12"/>
                                        </p:tgtEl>
                                        <p:attrNameLst>
                                          <p:attrName>ppt_x</p:attrName>
                                          <p:attrName>ppt_y</p:attrName>
                                        </p:attrNameLst>
                                      </p:cBhvr>
                                    </p:animMotion>
                                    <p:animEffect transition="in" filter="fade">
                                      <p:cBhvr>
                                        <p:cTn id="14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219</Words>
  <Application>Microsoft Office PowerPoint</Application>
  <PresentationFormat>Presentación en pantalla (16:9)</PresentationFormat>
  <Paragraphs>14</Paragraphs>
  <Slides>33</Slides>
  <Notes>0</Notes>
  <HiddenSlides>0</HiddenSlides>
  <MMClips>1</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292</cp:revision>
  <dcterms:created xsi:type="dcterms:W3CDTF">2018-06-28T15:26:04Z</dcterms:created>
  <dcterms:modified xsi:type="dcterms:W3CDTF">2018-06-30T00:19:59Z</dcterms:modified>
</cp:coreProperties>
</file>