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6" r:id="rId4"/>
    <p:sldId id="264" r:id="rId5"/>
    <p:sldId id="258" r:id="rId6"/>
    <p:sldId id="267" r:id="rId7"/>
    <p:sldId id="259" r:id="rId8"/>
    <p:sldId id="266" r:id="rId9"/>
    <p:sldId id="260" r:id="rId10"/>
    <p:sldId id="265" r:id="rId11"/>
    <p:sldId id="261" r:id="rId12"/>
    <p:sldId id="268" r:id="rId13"/>
    <p:sldId id="262" r:id="rId14"/>
    <p:sldId id="271" r:id="rId15"/>
    <p:sldId id="263" r:id="rId16"/>
    <p:sldId id="274" r:id="rId17"/>
    <p:sldId id="27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jAOpgwN+o5Sn3+NUS+TgQ==" hashData="Op0c+S0vLryAHpsYdB9qMeyaP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3113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87B54-AE3E-488C-82F8-E93697E9C692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B179C-3D11-44F0-AEFF-E1B73C9B55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9D845-5772-4A80-8D88-4DC13D89DDF7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66114-6F19-4D57-87C3-3877A94805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691D1-E220-41A5-AAA0-C8E41E360BE3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6B820-CA4B-4C2B-B79E-46584FB378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A0919-5EE0-4BCC-ADE2-CDCA734F5DC7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0B772-1C55-4DAC-AD0B-76EA04F70D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7891-D27F-4D7A-9E4C-93101EF6DF19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C111C-7844-4AF8-ABC5-0742BDF7A0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88BA9-174A-4398-A2F6-4C1D2FC21322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F1954-6DC7-4F55-9D28-D2C88015FC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DB0CF-0ECB-4725-9042-4D722045F998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5EF23-E24C-4518-96E9-F8470D944C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7B77A-82BC-4AE7-BDE8-4EE12E157AF6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09DD3-8639-4D18-A634-C01B68A90C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6AEE0-111D-4C0C-BE00-6A865035ED43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93D04-7954-499D-BDC6-E86E3EB321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723C2-2740-4379-985B-FB5E1BCF94CE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6043F-CA0F-4596-94F1-4A2FFF5D9B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9C8C4-0BAB-4E7C-8743-E0B11A18B4EC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C0EBC-4BAB-418C-9849-C3DF24483B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3B3B50-648A-461A-839F-10A36ABCF94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AE2E93-7F45-477F-845F-311DF62643D5}" type="datetimeFigureOut">
              <a:rPr lang="es-ES"/>
              <a:pPr>
                <a:defRPr/>
              </a:pPr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37BF7C-879F-453C-8D58-514D064244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7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30FCF6-FD77-4475-8BCE-A65E4A26FF4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475656" y="2348880"/>
            <a:ext cx="631852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PERRO  </a:t>
            </a:r>
            <a:r>
              <a:rPr lang="es-ES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FIEL</a:t>
            </a:r>
            <a:endParaRPr lang="es-ES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 advTm="10000">
    <p:plus/>
    <p:sndAc>
      <p:stSnd loop="1">
        <p:snd r:embed="rId2" name="Stanley Black - It's Magic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59632" y="1484784"/>
            <a:ext cx="6552728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Perro que va a la misa todos los días esperando encontrar a su dueña que murió...</a:t>
            </a:r>
          </a:p>
        </p:txBody>
      </p:sp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Documents and Settings\Dell\Escritorio\image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87624" y="836712"/>
            <a:ext cx="7056784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Las personas que frecuentan la iglesia de Santa María Assunta en San Donaci, Italia, recibieron una lección de amor y lealtad de un perro en estos dos  últimos  meses. Ciccio, un pastor alemán de 12 años, cuya dueña falleció hace dos meses, visita diariamente la iglesia que ella frecuentaba y donde su funeral fue celebrado, esperando pacientemente que ella vuelva.</a:t>
            </a:r>
          </a:p>
        </p:txBody>
      </p:sp>
    </p:spTree>
  </p:cSld>
  <p:clrMapOvr>
    <a:masterClrMapping/>
  </p:clrMapOvr>
  <p:transition spd="slow" advTm="3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Documents and Settings\Dell\Escritorio\image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811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55576" y="764704"/>
            <a:ext cx="7704856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María Margherita Lochi, 57 años, adoptó a  Ciccio hace un año atrás después que el fue encontrado abandonado en un terreno baldío cerca de su casa. Ella era una amante de los animales y ya había adoptado varios gatos y perros, pero su  lazo con Ciccio era especial. Aparentemente, el sentía lo mismo, ya que a pesar de la muerte de su dueña,  hace mas de dos meses, el perro  sigue regresando al lugar que la vio por última vez.</a:t>
            </a:r>
          </a:p>
        </p:txBody>
      </p:sp>
    </p:spTree>
  </p:cSld>
  <p:clrMapOvr>
    <a:masterClrMapping/>
  </p:clrMapOvr>
  <p:transition spd="slow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Dell\Escritorio\image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3813"/>
            <a:ext cx="5795962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83568" y="476672"/>
            <a:ext cx="8082136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Doña María iba todos los días a la misa de su  iglesia local y el padre permitía la entrada de Ciccio que esperaba pacientemente a sus pies. El también estuvo con los seres queridos de Doña María en su funeral. Pero ahora Ciccio parece tener dificultad para entender que ella no va a volver más y  continua yendo a la misa todos los días en el mismo horario, así que asiste a la misa con los otros fieles. Ciccio simplemente se sienta al lado del altar, en silencio, con la esperanza de ver a  Doña María llegar...</a:t>
            </a:r>
          </a:p>
        </p:txBody>
      </p:sp>
    </p:spTree>
  </p:cSld>
  <p:clrMapOvr>
    <a:masterClrMapping/>
  </p:clrMapOvr>
  <p:transition spd="slow" advTm="4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Documents and Settings\Dell\Escritorio\image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8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43608" y="1052736"/>
            <a:ext cx="7416824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"El está allá todas las veces que yo celebro la misa. Es muy bien comportado, no hace ningún sonido, ningún  ladrido", dice el padre Donato Panna. "Él va a la misa todos los días, así mismo después del funeral de Doña María, el espera pacientemente al lado del altar y se queda ahí tranquilamente. Yo no tengo corazón para expulsarlo."</a:t>
            </a:r>
          </a:p>
        </p:txBody>
      </p:sp>
    </p:spTree>
  </p:cSld>
  <p:clrMapOvr>
    <a:masterClrMapping/>
  </p:clrMapOvr>
  <p:transition spd="slow" advTm="2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Documents and Settings\Dell\Escritorio\image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582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835696" y="1628800"/>
            <a:ext cx="552636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Todos en San Donaci quedaron tan impresionados con la fidelidad de Ciccio, que en conjunto decidieron adoptarlo y   cuidarlo.</a:t>
            </a:r>
          </a:p>
        </p:txBody>
      </p:sp>
    </p:spTree>
  </p:cSld>
  <p:clrMapOvr>
    <a:masterClrMapping/>
  </p:clrMapOvr>
  <p:transition spd="slow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Documents and Settings\Dell\Escritorio\image010.jpg"/>
          <p:cNvPicPr>
            <a:picLocks noChangeAspect="1" noChangeArrowheads="1"/>
          </p:cNvPicPr>
          <p:nvPr/>
        </p:nvPicPr>
        <p:blipFill>
          <a:blip r:embed="rId2" cstate="print"/>
          <a:srcRect t="45799" r="29372" b="62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2276872"/>
            <a:ext cx="6858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Este tipo de fidelidad canina que  hace enternecer el corazón de la gente, nunca dejará  de impresionarnos.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 contrast="-45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468560" y="476672"/>
            <a:ext cx="4572000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409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pic>
        <p:nvPicPr>
          <p:cNvPr id="9" name="Picture 8" descr="2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509120"/>
            <a:ext cx="1662113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6021288"/>
            <a:ext cx="3222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Stanley Black&amp; </a:t>
            </a:r>
            <a:r>
              <a:rPr lang="es-ES" b="1" i="1" kern="10" dirty="0" err="1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His</a:t>
            </a:r>
            <a:r>
              <a:rPr lang="es-ES" b="1" i="1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s-ES" b="1" i="1" kern="10" dirty="0" err="1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Orchestra</a:t>
            </a:r>
            <a:endParaRPr lang="es-ES" b="1" i="1" kern="10" dirty="0" smtClean="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  <a:p>
            <a:pPr algn="ctr"/>
            <a:r>
              <a:rPr lang="es-ES" b="1" i="1" kern="10" dirty="0" err="1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It's</a:t>
            </a:r>
            <a:r>
              <a:rPr lang="es-ES" b="1" i="1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s-ES" b="1" i="1" kern="10" dirty="0" err="1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Magic</a:t>
            </a:r>
            <a:endParaRPr lang="es-ES" b="1" i="1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ERRO F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PERRO FIEL</Template>
  <TotalTime>4</TotalTime>
  <Words>177</Words>
  <Application>Microsoft Office PowerPoint</Application>
  <PresentationFormat>Presentación en pantalla (4:3)</PresentationFormat>
  <Paragraphs>30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PERRO FIEL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2014-07-24T20:58:41Z</dcterms:created>
  <dcterms:modified xsi:type="dcterms:W3CDTF">2014-07-24T21:03:35Z</dcterms:modified>
</cp:coreProperties>
</file>