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6"/>
  </p:notesMasterIdLst>
  <p:sldIdLst>
    <p:sldId id="312" r:id="rId3"/>
    <p:sldId id="283" r:id="rId4"/>
    <p:sldId id="286" r:id="rId5"/>
    <p:sldId id="256" r:id="rId6"/>
    <p:sldId id="285" r:id="rId7"/>
    <p:sldId id="280" r:id="rId8"/>
    <p:sldId id="284" r:id="rId9"/>
    <p:sldId id="277" r:id="rId10"/>
    <p:sldId id="282" r:id="rId11"/>
    <p:sldId id="281" r:id="rId12"/>
    <p:sldId id="297" r:id="rId13"/>
    <p:sldId id="276" r:id="rId14"/>
    <p:sldId id="279" r:id="rId15"/>
    <p:sldId id="275" r:id="rId16"/>
    <p:sldId id="278" r:id="rId17"/>
    <p:sldId id="273" r:id="rId18"/>
    <p:sldId id="272" r:id="rId19"/>
    <p:sldId id="269" r:id="rId20"/>
    <p:sldId id="316" r:id="rId21"/>
    <p:sldId id="270" r:id="rId22"/>
    <p:sldId id="271" r:id="rId23"/>
    <p:sldId id="298" r:id="rId24"/>
    <p:sldId id="266" r:id="rId25"/>
    <p:sldId id="268" r:id="rId26"/>
    <p:sldId id="265" r:id="rId27"/>
    <p:sldId id="292" r:id="rId28"/>
    <p:sldId id="263" r:id="rId29"/>
    <p:sldId id="267" r:id="rId30"/>
    <p:sldId id="262" r:id="rId31"/>
    <p:sldId id="303" r:id="rId32"/>
    <p:sldId id="264" r:id="rId33"/>
    <p:sldId id="261" r:id="rId34"/>
    <p:sldId id="302" r:id="rId35"/>
    <p:sldId id="301" r:id="rId36"/>
    <p:sldId id="300" r:id="rId37"/>
    <p:sldId id="299" r:id="rId38"/>
    <p:sldId id="290" r:id="rId39"/>
    <p:sldId id="296" r:id="rId40"/>
    <p:sldId id="294" r:id="rId41"/>
    <p:sldId id="295" r:id="rId42"/>
    <p:sldId id="293" r:id="rId43"/>
    <p:sldId id="289" r:id="rId44"/>
    <p:sldId id="288" r:id="rId45"/>
    <p:sldId id="287" r:id="rId46"/>
    <p:sldId id="323" r:id="rId47"/>
    <p:sldId id="321" r:id="rId48"/>
    <p:sldId id="315" r:id="rId49"/>
    <p:sldId id="320" r:id="rId50"/>
    <p:sldId id="319" r:id="rId51"/>
    <p:sldId id="313" r:id="rId52"/>
    <p:sldId id="307" r:id="rId53"/>
    <p:sldId id="317" r:id="rId54"/>
    <p:sldId id="309" r:id="rId55"/>
    <p:sldId id="311" r:id="rId56"/>
    <p:sldId id="314" r:id="rId57"/>
    <p:sldId id="305" r:id="rId58"/>
    <p:sldId id="310" r:id="rId59"/>
    <p:sldId id="308" r:id="rId60"/>
    <p:sldId id="306" r:id="rId61"/>
    <p:sldId id="260" r:id="rId62"/>
    <p:sldId id="259" r:id="rId63"/>
    <p:sldId id="274" r:id="rId64"/>
    <p:sldId id="324" r:id="rId6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ezb0vskMrx8LA2bCKyneQ" hashData="PGpRtCl3sWgc0BApPdETlZVHsv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89"/>
    <a:srgbClr val="FE0000"/>
    <a:srgbClr val="FF6565"/>
    <a:srgbClr val="FF2121"/>
    <a:srgbClr val="FFD1D1"/>
    <a:srgbClr val="E60000"/>
    <a:srgbClr val="F60000"/>
    <a:srgbClr val="FFB3B3"/>
    <a:srgbClr val="FFA3A3"/>
    <a:srgbClr val="FF5B5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637" autoAdjust="0"/>
    <p:restoredTop sz="94660"/>
  </p:normalViewPr>
  <p:slideViewPr>
    <p:cSldViewPr>
      <p:cViewPr>
        <p:scale>
          <a:sx n="50" d="100"/>
          <a:sy n="50" d="100"/>
        </p:scale>
        <p:origin x="-1032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829757-3EF0-4DE5-A62F-74C63AA95C34}" type="datetimeFigureOut">
              <a:rPr lang="es-ES" smtClean="0"/>
              <a:pPr/>
              <a:t>26/06/2014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543619-7868-4990-986C-3E6C6066B6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543619-7868-4990-986C-3E6C6066B626}" type="slidenum">
              <a:rPr lang="es-ES" smtClean="0"/>
              <a:pPr/>
              <a:t>62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86541-DB4C-4DB2-B790-9125F924E466}" type="datetimeFigureOut">
              <a:rPr lang="es-ES" smtClean="0"/>
              <a:pPr/>
              <a:t>26/06/2014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07970-AEF1-49C9-ABBD-AE07BF366B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86541-DB4C-4DB2-B790-9125F924E466}" type="datetimeFigureOut">
              <a:rPr lang="es-ES" smtClean="0"/>
              <a:pPr/>
              <a:t>26/06/2014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07970-AEF1-49C9-ABBD-AE07BF366B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86541-DB4C-4DB2-B790-9125F924E466}" type="datetimeFigureOut">
              <a:rPr lang="es-ES" smtClean="0"/>
              <a:pPr/>
              <a:t>26/06/2014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07970-AEF1-49C9-ABBD-AE07BF366B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86541-DB4C-4DB2-B790-9125F924E466}" type="datetimeFigureOut">
              <a:rPr lang="es-ES" smtClean="0"/>
              <a:pPr/>
              <a:t>26/06/2014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07970-AEF1-49C9-ABBD-AE07BF366B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86541-DB4C-4DB2-B790-9125F924E466}" type="datetimeFigureOut">
              <a:rPr lang="es-ES" smtClean="0"/>
              <a:pPr/>
              <a:t>26/06/2014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07970-AEF1-49C9-ABBD-AE07BF366B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86541-DB4C-4DB2-B790-9125F924E466}" type="datetimeFigureOut">
              <a:rPr lang="es-ES" smtClean="0"/>
              <a:pPr/>
              <a:t>26/06/2014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07970-AEF1-49C9-ABBD-AE07BF366B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86541-DB4C-4DB2-B790-9125F924E466}" type="datetimeFigureOut">
              <a:rPr lang="es-ES" smtClean="0"/>
              <a:pPr/>
              <a:t>26/06/2014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07970-AEF1-49C9-ABBD-AE07BF366B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86541-DB4C-4DB2-B790-9125F924E466}" type="datetimeFigureOut">
              <a:rPr lang="es-ES" smtClean="0"/>
              <a:pPr/>
              <a:t>26/06/2014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07970-AEF1-49C9-ABBD-AE07BF366B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86541-DB4C-4DB2-B790-9125F924E466}" type="datetimeFigureOut">
              <a:rPr lang="es-ES" smtClean="0"/>
              <a:pPr/>
              <a:t>26/06/2014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07970-AEF1-49C9-ABBD-AE07BF366B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86541-DB4C-4DB2-B790-9125F924E466}" type="datetimeFigureOut">
              <a:rPr lang="es-ES" smtClean="0"/>
              <a:pPr/>
              <a:t>26/06/2014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07970-AEF1-49C9-ABBD-AE07BF366B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86541-DB4C-4DB2-B790-9125F924E466}" type="datetimeFigureOut">
              <a:rPr lang="es-ES" smtClean="0"/>
              <a:pPr/>
              <a:t>26/06/2014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07970-AEF1-49C9-ABBD-AE07BF366B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1C374B-A045-472D-874A-9D922612FC8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E86541-DB4C-4DB2-B790-9125F924E466}" type="datetimeFigureOut">
              <a:rPr lang="es-ES" smtClean="0"/>
              <a:pPr/>
              <a:t>26/06/2014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F07970-AEF1-49C9-ABBD-AE07BF366B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04AD4A8-F188-446B-ABAE-44B4B2F6FD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pn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8.png"/><Relationship Id="rId7" Type="http://schemas.openxmlformats.org/officeDocument/2006/relationships/image" Target="../media/image7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jer-y-girasoles-644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3498" name="Picture 10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9625" y="2254970"/>
            <a:ext cx="2006492" cy="816839"/>
          </a:xfrm>
          <a:prstGeom prst="rect">
            <a:avLst/>
          </a:prstGeom>
          <a:noFill/>
        </p:spPr>
      </p:pic>
      <p:pic>
        <p:nvPicPr>
          <p:cNvPr id="63500" name="Picture 1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0100" y="3571876"/>
            <a:ext cx="2286016" cy="910533"/>
          </a:xfrm>
          <a:prstGeom prst="rect">
            <a:avLst/>
          </a:prstGeom>
          <a:noFill/>
        </p:spPr>
      </p:pic>
      <p:pic>
        <p:nvPicPr>
          <p:cNvPr id="63504" name="Picture 16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57166"/>
            <a:ext cx="4429124" cy="15716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  <p:sndAc>
      <p:stSnd loop="1">
        <p:snd r:embed="rId2" name="La vida es bella - Ernesto Cortaz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75da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pic>
        <p:nvPicPr>
          <p:cNvPr id="7" name="6 Imagen" descr="1275da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58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42911" y="428604"/>
            <a:ext cx="378621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Podrán cortar todas las flores, pero no podrán detener la primavera</a:t>
            </a:r>
          </a:p>
          <a:p>
            <a:r>
              <a:rPr lang="es-ES" sz="24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-Pablo Neruda-</a:t>
            </a:r>
          </a:p>
          <a:p>
            <a:endParaRPr lang="es-ES" sz="2400" b="1" dirty="0">
              <a:ln w="3175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 imagen o foto de chica de Japón asiát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1 imagen o foto de chica de Japón asiát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2-11020Z21S3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292-11020Z21S3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143372" y="5214950"/>
            <a:ext cx="42862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 w="3175">
                  <a:noFill/>
                </a:ln>
                <a:solidFill>
                  <a:schemeClr val="bg1"/>
                </a:solidFill>
                <a:latin typeface="Agency FB" pitchFamily="34" charset="0"/>
              </a:rPr>
              <a:t>¿me preguntas por que compro arroz y flores? compro arroz para vivir y flores para tener algo por lo que vivir</a:t>
            </a:r>
          </a:p>
          <a:p>
            <a:r>
              <a:rPr lang="es-ES" sz="2400" b="1" dirty="0" smtClean="0">
                <a:ln w="3175">
                  <a:noFill/>
                </a:ln>
                <a:solidFill>
                  <a:schemeClr val="bg1"/>
                </a:solidFill>
                <a:latin typeface="Agency FB" pitchFamily="34" charset="0"/>
              </a:rPr>
              <a:t>- Confucio -</a:t>
            </a:r>
          </a:p>
          <a:p>
            <a:endParaRPr lang="es-ES" sz="2400" b="1" dirty="0">
              <a:ln w="3175">
                <a:noFill/>
              </a:ln>
              <a:solidFill>
                <a:schemeClr val="bg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x768_pretty_girl_in_the_flowers_field-1515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24x768_pretty_girl_in_the_flowers_field-1515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1071__rose-lips-woman-nails_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81071__rose-lips-woman-nails_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72066" y="0"/>
            <a:ext cx="38576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Como flores hermosas, con color, pero sin aroma, son las dulces palabras para el que no obra de acuerdo con ellas</a:t>
            </a:r>
          </a:p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- Buda -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0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421ab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6421ab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285728"/>
            <a:ext cx="34289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Agency FB" pitchFamily="34" charset="0"/>
              </a:rPr>
              <a:t>Todas las cosas fingidas caen como flores marchitas, porque ninguna simulación puede durar largo tiempo</a:t>
            </a:r>
          </a:p>
          <a:p>
            <a:r>
              <a:rPr lang="es-ES" sz="2400" b="1" dirty="0" smtClean="0">
                <a:solidFill>
                  <a:schemeClr val="bg1"/>
                </a:solidFill>
                <a:latin typeface="Agency FB" pitchFamily="34" charset="0"/>
              </a:rPr>
              <a:t>- Marco Tulio Cicerón -</a:t>
            </a:r>
            <a:endParaRPr lang="es-ES" sz="2400" b="1" dirty="0">
              <a:solidFill>
                <a:schemeClr val="bg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s-y-un-rostro_1440x900_11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flores-y-un-rostro_1440x900_11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8405-13100P22316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28405-13100P22316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785794"/>
            <a:ext cx="35718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 w="3175">
                  <a:noFill/>
                </a:ln>
                <a:solidFill>
                  <a:schemeClr val="bg1"/>
                </a:solidFill>
                <a:latin typeface="Agency FB" pitchFamily="34" charset="0"/>
              </a:rPr>
              <a:t>Con la libertad, las flores, los libros y la luna, ¿quién no sería perfectamente </a:t>
            </a:r>
            <a:r>
              <a:rPr lang="es-ES" sz="2400" b="1" dirty="0" err="1" smtClean="0">
                <a:ln w="3175">
                  <a:noFill/>
                </a:ln>
                <a:solidFill>
                  <a:schemeClr val="bg1"/>
                </a:solidFill>
                <a:latin typeface="Agency FB" pitchFamily="34" charset="0"/>
              </a:rPr>
              <a:t>felíz</a:t>
            </a:r>
            <a:r>
              <a:rPr lang="es-ES" sz="2400" b="1" dirty="0" smtClean="0">
                <a:ln w="3175">
                  <a:noFill/>
                </a:ln>
                <a:solidFill>
                  <a:schemeClr val="bg1"/>
                </a:solidFill>
                <a:latin typeface="Agency FB" pitchFamily="34" charset="0"/>
              </a:rPr>
              <a:t>?</a:t>
            </a:r>
          </a:p>
          <a:p>
            <a:r>
              <a:rPr lang="es-ES" sz="2400" b="1" dirty="0" smtClean="0">
                <a:ln w="3175">
                  <a:noFill/>
                </a:ln>
                <a:solidFill>
                  <a:schemeClr val="bg1"/>
                </a:solidFill>
                <a:latin typeface="Agency FB" pitchFamily="34" charset="0"/>
              </a:rPr>
              <a:t>-Oscar Wilde-</a:t>
            </a:r>
            <a:endParaRPr lang="es-ES" sz="2400" b="1" dirty="0">
              <a:ln w="3175">
                <a:noFill/>
              </a:ln>
              <a:solidFill>
                <a:schemeClr val="bg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9686cc7af7fa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89686cc7af7fa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8083-2184x14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48083-2184x14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929322" y="2000240"/>
            <a:ext cx="235745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Siempre hay flores para el que desea verlas </a:t>
            </a:r>
          </a:p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- Henri </a:t>
            </a:r>
            <a:r>
              <a:rPr lang="es-ES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Matisse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-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_tradnl" dirty="0" smtClean="0">
              <a:solidFill>
                <a:schemeClr val="accent6">
                  <a:lumMod val="50000"/>
                </a:schemeClr>
              </a:solidFill>
              <a:latin typeface="Agency FB" pitchFamily="34" charset="0"/>
            </a:endParaRPr>
          </a:p>
          <a:p>
            <a:endParaRPr lang="es-ES" dirty="0" smtClean="0">
              <a:solidFill>
                <a:schemeClr val="accent6">
                  <a:lumMod val="50000"/>
                </a:schemeClr>
              </a:solidFill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7005_kobieta_laka_wianek_wiosenn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67005_kobieta_laka_wianek_wiosenn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896284-mood-girl-flowers-yellow-natu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896284-mood-girl-flowers-yellow-natu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286116" y="285728"/>
            <a:ext cx="50991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La naturaleza es grande en las cosas grandes, más es grandísima en las cosas diminutas.”</a:t>
            </a:r>
          </a:p>
          <a:p>
            <a:r>
              <a:rPr lang="es-ES" sz="2400" b="1" dirty="0" smtClean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-Jacques Henri </a:t>
            </a:r>
            <a:r>
              <a:rPr lang="es-ES" sz="2400" b="1" dirty="0" err="1" smtClean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Bernardín</a:t>
            </a:r>
            <a:r>
              <a:rPr lang="es-ES" sz="2400" b="1" dirty="0" smtClean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de Saint-Pierre-</a:t>
            </a:r>
          </a:p>
          <a:p>
            <a:endParaRPr lang="es-ES" b="1" dirty="0">
              <a:ln w="3175">
                <a:solidFill>
                  <a:schemeClr val="tx2">
                    <a:lumMod val="25000"/>
                  </a:scheme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393928_x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12393928_x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querín-de-Campos-Castilla-Leó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aquerín-de-Campos-Castilla-Leó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571604" y="214290"/>
            <a:ext cx="56436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 w="3175">
                  <a:noFill/>
                </a:ln>
                <a:solidFill>
                  <a:schemeClr val="bg1"/>
                </a:solidFill>
                <a:latin typeface="Agency FB" pitchFamily="34" charset="0"/>
              </a:rPr>
              <a:t>Las tierras pertenecen a sus dueños, pero el paisaje es de quien sabe apreciarlo </a:t>
            </a:r>
          </a:p>
          <a:p>
            <a:r>
              <a:rPr lang="es-ES" sz="2400" b="1" dirty="0" smtClean="0">
                <a:ln w="3175">
                  <a:noFill/>
                </a:ln>
                <a:solidFill>
                  <a:schemeClr val="bg1"/>
                </a:solidFill>
                <a:latin typeface="Agency FB" pitchFamily="34" charset="0"/>
              </a:rPr>
              <a:t>- </a:t>
            </a:r>
            <a:r>
              <a:rPr lang="es-ES" sz="2400" b="1" dirty="0" err="1" smtClean="0">
                <a:ln w="3175">
                  <a:noFill/>
                </a:ln>
                <a:solidFill>
                  <a:schemeClr val="bg1"/>
                </a:solidFill>
                <a:latin typeface="Agency FB" pitchFamily="34" charset="0"/>
              </a:rPr>
              <a:t>Upton</a:t>
            </a:r>
            <a:r>
              <a:rPr lang="es-ES" sz="2400" b="1" dirty="0" smtClean="0">
                <a:ln w="3175">
                  <a:noFill/>
                </a:ln>
                <a:solidFill>
                  <a:schemeClr val="bg1"/>
                </a:solidFill>
                <a:latin typeface="Agency FB" pitchFamily="34" charset="0"/>
              </a:rPr>
              <a:t> Sinclair -</a:t>
            </a:r>
          </a:p>
          <a:p>
            <a:endParaRPr lang="es-ES" b="1" dirty="0">
              <a:ln w="3175">
                <a:solidFill>
                  <a:schemeClr val="bg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vely-Face--768x13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ovely-Face--768x13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itutos15 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litutos15 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54515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954515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000728" y="928670"/>
            <a:ext cx="31432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¿Cómo te cantaré y te adoraré, Sol?», le dijo la florecilla. Contestó el Sol: </a:t>
            </a:r>
          </a:p>
          <a:p>
            <a:r>
              <a:rPr lang="es-E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«Con el silencio humilde de tu pureza»”</a:t>
            </a:r>
          </a:p>
          <a:p>
            <a:r>
              <a:rPr lang="es-E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-Rabindranath Tagore-</a:t>
            </a:r>
          </a:p>
          <a:p>
            <a:endParaRPr lang="es-ES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0"/>
                            </p:stCondLst>
                            <p:childTnLst>
                              <p:par>
                                <p:cTn id="2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sMuj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FloresMuj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-moment-of-silen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a-moment-of-silen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utiful-lavender-flowers-1920x1200-flores-de-lava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beautiful-lavender-flowers-1920x1200-flores-de-lava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85786" y="714356"/>
            <a:ext cx="42148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 w="3175">
                  <a:noFill/>
                </a:ln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Contemplar las flores es sedante. No despiertan emociones ni conflictos.”</a:t>
            </a:r>
          </a:p>
          <a:p>
            <a:r>
              <a:rPr lang="es-ES" sz="2400" b="1" dirty="0" smtClean="0">
                <a:ln w="3175">
                  <a:noFill/>
                </a:ln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-</a:t>
            </a:r>
            <a:r>
              <a:rPr lang="es-ES" sz="2400" b="1" dirty="0" err="1" smtClean="0">
                <a:ln w="3175">
                  <a:noFill/>
                </a:ln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Sigmund</a:t>
            </a:r>
            <a:r>
              <a:rPr lang="es-ES" sz="2400" b="1" dirty="0" smtClean="0">
                <a:ln w="3175">
                  <a:noFill/>
                </a:ln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Freud -</a:t>
            </a:r>
          </a:p>
          <a:p>
            <a:endParaRPr lang="es-ES_tradnl" sz="2400" b="1" dirty="0" smtClean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leo.com-426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rtleo.com-426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stodetiprimaverabysetevid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ostodetiprimaverabysetevid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58" y="3071810"/>
            <a:ext cx="45005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 pájaro cantor jamás se para a cantar en árbol que no da flor.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- José </a:t>
            </a:r>
            <a:r>
              <a:rPr lang="es-ES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hernández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-</a:t>
            </a:r>
          </a:p>
          <a:p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21506" name="Picture 2" descr="http://api.ning.com/files/bvIzAgJ4So6n-rHzL7uWR0qI2DHacr5JP-bpqE9FEAZALCYMcSrgQ0YVPFonRT*DBJz65lntz0p1BE8J6fVvlGX7fHsYgmhK/1223222370_gifs_animaux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3714752"/>
            <a:ext cx="857256" cy="110011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 con globos amarillos entre plantas-5079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chica con globos amarillos entre plantas-5079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eautifull-skin-tip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eautifull-skin-tip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85720" y="3357562"/>
            <a:ext cx="30718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Aunque le arranques los pétalos, no privarás de su belleza a la flor".</a:t>
            </a:r>
            <a:br>
              <a:rPr lang="es-ES" sz="24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r>
              <a:rPr lang="es-ES" sz="24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-Rabindranath Tagore-</a:t>
            </a:r>
            <a:endParaRPr lang="es-ES" sz="2400" b="1" dirty="0">
              <a:ln w="3175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%20guap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chica%20guap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rriendo entre 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corriendo entre 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nstockphoto36066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canstockphoto36066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285728"/>
            <a:ext cx="45005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 arte, la gloria, la libertad se marchitan, pero la naturaleza siempre permanece bella.”</a:t>
            </a:r>
          </a:p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-George Gordon, Lord Byron-</a:t>
            </a:r>
          </a:p>
          <a:p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-oliendo-flores-9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hica-oliendo-flores-9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positphotos_5233339_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Depositphotos_5233339_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215074" y="642918"/>
            <a:ext cx="24288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Si tu corazón es un volcán, ¿cómo pretendes que broten las flores?".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-</a:t>
            </a:r>
            <a:r>
              <a:rPr lang="es-ES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Khalil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Gibran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-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vyshka_v_pole_romashek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1027" cy="6858000"/>
          </a:xfrm>
          <a:prstGeom prst="rect">
            <a:avLst/>
          </a:prstGeom>
        </p:spPr>
      </p:pic>
      <p:pic>
        <p:nvPicPr>
          <p:cNvPr id="5" name="4 Imagen" descr="devyshka_v_pole_romashek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ntre_flores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ntre_flores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d0aa0c855_shutterstock_770745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fd0aa0c855_shutterstock_770745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596" y="3929066"/>
            <a:ext cx="34290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b="1" dirty="0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¿ Sabemos que sería  de una humanidad que no conociera las flores ?</a:t>
            </a:r>
            <a:endParaRPr lang="es-ES" sz="2400" b="1" dirty="0">
              <a:ln w="3175"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wers , Bouquet , no , make , woman , gir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lowers , Bouquet , no , make , woman , gir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wers-models-chamomile-faces-154754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lowers-models-chamomile-faces-154754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-de-mujer-con-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otos-de-mujer-con-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0034" y="428604"/>
            <a:ext cx="336983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dirty="0" smtClean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Cuando tu sonrisa desaparece</a:t>
            </a:r>
          </a:p>
          <a:p>
            <a:r>
              <a:rPr lang="es-ES_tradnl" sz="2400" b="1" dirty="0" smtClean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 las flores entristecen</a:t>
            </a:r>
            <a:endParaRPr lang="es-ES" sz="2400" b="1" dirty="0">
              <a:ln w="3175"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-de-chica-con-ramo-de-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fotos-de-chica-con-ramo-de-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eria de pinturas de una dama entre las aguas de las flores-6724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aleria de pinturas de una dama entre las aguas de las flores-6724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5214950"/>
            <a:ext cx="45005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Quiero hacer contigo lo que la primavera hace con los cerezos</a:t>
            </a:r>
          </a:p>
          <a:p>
            <a:r>
              <a:rPr lang="es-ES_tradnl" sz="24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-Pablo Neruda-</a:t>
            </a:r>
            <a:endParaRPr lang="es-ES" sz="2400" b="1" dirty="0">
              <a:ln w="3175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I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285852" y="1000108"/>
            <a:ext cx="76017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dirty="0" smtClean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Solo la naturaleza hace grandes obras sin esperar recompensa alguna</a:t>
            </a:r>
          </a:p>
          <a:p>
            <a:r>
              <a:rPr lang="es-ES_tradnl" sz="2400" b="1" dirty="0" smtClean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-Alexander  </a:t>
            </a:r>
            <a:r>
              <a:rPr lang="es-ES_tradnl" sz="2400" b="1" dirty="0" err="1" smtClean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Herzen</a:t>
            </a:r>
            <a:r>
              <a:rPr lang="es-ES_tradnl" sz="2400" b="1" dirty="0" smtClean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-</a:t>
            </a:r>
            <a:endParaRPr lang="es-ES" sz="2400" b="1" dirty="0">
              <a:ln w="3175"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Stock_000009682578Mediu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Stock_000009682578Mediu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dre-paseando-con-su-bebe-por-un-campo-de-amapolas_12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madre-paseando-con-su-bebe-por-un-campo-de-amapolas_12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14282" y="1643050"/>
            <a:ext cx="35718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b="1" dirty="0" smtClean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La naturaleza se hace paisaje cuando el hombre la  enmarca </a:t>
            </a:r>
          </a:p>
          <a:p>
            <a:r>
              <a:rPr lang="es-ES_tradnl" sz="2400" b="1" dirty="0" smtClean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-Le </a:t>
            </a:r>
            <a:r>
              <a:rPr lang="es-ES_tradnl" sz="2400" b="1" dirty="0" err="1" smtClean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Corbusier</a:t>
            </a:r>
            <a:r>
              <a:rPr lang="es-ES_tradnl" sz="2400" b="1" dirty="0" smtClean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-</a:t>
            </a:r>
            <a:endParaRPr lang="es-ES" sz="2400" b="1" dirty="0">
              <a:ln w="3175"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eans_roses model 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jeans_roses model 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nali-kulit-cantik-a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pic>
        <p:nvPicPr>
          <p:cNvPr id="5" name="4 Imagen" descr="kenali-kulit-cantik-a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7984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jer_elegante_recolectando_flores_de_primave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ujer_elegante_recolectando_flores_de_primave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596" y="1500174"/>
            <a:ext cx="32146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b="1" dirty="0" smtClean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Siempre hay flores para el que desee verlas </a:t>
            </a:r>
          </a:p>
          <a:p>
            <a:r>
              <a:rPr lang="es-ES_tradnl" sz="2400" b="1" dirty="0" smtClean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-Henri</a:t>
            </a:r>
            <a:r>
              <a:rPr lang="es-ES" sz="2400" b="1" dirty="0" smtClean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sz="2400" b="1" dirty="0" err="1" smtClean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Matisse</a:t>
            </a:r>
            <a:r>
              <a:rPr lang="es-ES" sz="2400" b="1" dirty="0" smtClean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-</a:t>
            </a:r>
            <a:endParaRPr lang="es-ES_tradnl" sz="2400" b="1" dirty="0" smtClean="0">
              <a:ln w="3175"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obieta__girl_2880x1800_102_kwia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kobieta__girl_2880x1800_102_kwia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vely-fa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lovely-fa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lena-Gomez-in-a-garden-full-of-pink-roses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elena-Gomez-in-a-garden-full-of-pink-roses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596" y="642918"/>
            <a:ext cx="47863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b="1" dirty="0" smtClean="0">
                <a:ln w="3175">
                  <a:noFill/>
                </a:ln>
                <a:solidFill>
                  <a:schemeClr val="bg1"/>
                </a:solidFill>
                <a:latin typeface="Agency FB" pitchFamily="34" charset="0"/>
              </a:rPr>
              <a:t>El dinero es un poderoso afrodisíaco, pero las flores logran  casi el mismo resultado</a:t>
            </a:r>
          </a:p>
          <a:p>
            <a:r>
              <a:rPr lang="es-ES_tradnl" sz="2400" b="1" dirty="0" smtClean="0">
                <a:ln w="3175">
                  <a:noFill/>
                </a:ln>
                <a:solidFill>
                  <a:schemeClr val="bg1"/>
                </a:solidFill>
                <a:latin typeface="Agency FB" pitchFamily="34" charset="0"/>
              </a:rPr>
              <a:t>-Robert  </a:t>
            </a:r>
            <a:r>
              <a:rPr lang="es-ES_tradnl" sz="2400" b="1" dirty="0" err="1" smtClean="0">
                <a:ln w="3175">
                  <a:noFill/>
                </a:ln>
                <a:solidFill>
                  <a:schemeClr val="bg1"/>
                </a:solidFill>
                <a:latin typeface="Agency FB" pitchFamily="34" charset="0"/>
              </a:rPr>
              <a:t>Heinlein</a:t>
            </a:r>
            <a:r>
              <a:rPr lang="es-ES_tradnl" sz="2400" b="1" dirty="0" smtClean="0">
                <a:ln w="3175">
                  <a:noFill/>
                </a:ln>
                <a:solidFill>
                  <a:schemeClr val="bg1"/>
                </a:solidFill>
                <a:latin typeface="Agency FB" pitchFamily="34" charset="0"/>
              </a:rPr>
              <a:t> -</a:t>
            </a:r>
            <a:endParaRPr lang="es-ES" sz="2400" b="1" dirty="0">
              <a:ln w="3175">
                <a:noFill/>
              </a:ln>
              <a:solidFill>
                <a:schemeClr val="bg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rtrait-in-pin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portrait-in-pin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j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uj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lid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lid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14349" y="1000108"/>
            <a:ext cx="35719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b="1" dirty="0" smtClean="0">
                <a:ln w="3175">
                  <a:noFill/>
                </a:ln>
                <a:solidFill>
                  <a:schemeClr val="bg1"/>
                </a:solidFill>
                <a:latin typeface="Agency FB" pitchFamily="34" charset="0"/>
              </a:rPr>
              <a:t>Detente  un momento ,cierra los ojos ,escucha tu respiración</a:t>
            </a:r>
          </a:p>
          <a:p>
            <a:r>
              <a:rPr lang="es-ES_tradnl" sz="2400" b="1" dirty="0" smtClean="0">
                <a:ln w="3175">
                  <a:noFill/>
                </a:ln>
                <a:solidFill>
                  <a:schemeClr val="bg1"/>
                </a:solidFill>
                <a:latin typeface="Agency FB" pitchFamily="34" charset="0"/>
              </a:rPr>
              <a:t>Lo que te ocurre en estos momentos es tu vida</a:t>
            </a:r>
          </a:p>
          <a:p>
            <a:r>
              <a:rPr lang="es-ES_tradnl" sz="2400" b="1" dirty="0" smtClean="0">
                <a:ln w="3175">
                  <a:noFill/>
                </a:ln>
                <a:solidFill>
                  <a:schemeClr val="bg1"/>
                </a:solidFill>
                <a:latin typeface="Agency FB" pitchFamily="34" charset="0"/>
              </a:rPr>
              <a:t>Lo demás es irrelevante </a:t>
            </a:r>
            <a:endParaRPr lang="es-ES" sz="2400" b="1" dirty="0">
              <a:ln w="3175">
                <a:noFill/>
              </a:ln>
              <a:solidFill>
                <a:schemeClr val="bg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0"/>
                            </p:stCondLst>
                            <p:childTnLst>
                              <p:par>
                                <p:cTn id="2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yna-de-las-flores-mujer-hermosa-morena-beautiful-brunette-chica-linda-fantasí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16 Imagen" descr="reyna-de-las-flores-mujer-hermosa-morena-beautiful-brunette-chica-linda-fantasí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utterstock_319090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shutterstock_319090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k3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sk3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715008" y="2428868"/>
            <a:ext cx="30718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 arte es una manera de expresar  lo intenso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 de una linda mujer con algunas 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Wallpaper de una linda mujer con algunas 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oman-white-Dress-160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Woman-white-Dress-160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428604"/>
            <a:ext cx="33575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Nadie te puede enseñar como vivir lo tendrás que descubrir tu solo , lo ideal es vivir como las flores  ,siempre impregnando tu perfume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92050__rose-and-woman_p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792050__rose-and-woman_p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2226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119285">
            <a:off x="6819900" y="4286256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474</Words>
  <Application>Microsoft Office PowerPoint</Application>
  <PresentationFormat>Presentación en pantalla (4:3)</PresentationFormat>
  <Paragraphs>61</Paragraphs>
  <Slides>63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86</cp:revision>
  <dcterms:created xsi:type="dcterms:W3CDTF">2014-06-25T22:09:36Z</dcterms:created>
  <dcterms:modified xsi:type="dcterms:W3CDTF">2014-06-26T17:17:37Z</dcterms:modified>
</cp:coreProperties>
</file>