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264" r:id="rId3"/>
    <p:sldId id="322" r:id="rId4"/>
    <p:sldId id="265" r:id="rId5"/>
    <p:sldId id="298" r:id="rId6"/>
    <p:sldId id="258" r:id="rId7"/>
    <p:sldId id="323" r:id="rId8"/>
    <p:sldId id="259" r:id="rId9"/>
    <p:sldId id="261" r:id="rId10"/>
    <p:sldId id="263" r:id="rId11"/>
    <p:sldId id="324" r:id="rId12"/>
    <p:sldId id="266" r:id="rId13"/>
    <p:sldId id="270" r:id="rId14"/>
    <p:sldId id="278" r:id="rId15"/>
    <p:sldId id="325" r:id="rId16"/>
    <p:sldId id="262" r:id="rId17"/>
    <p:sldId id="291" r:id="rId18"/>
    <p:sldId id="275" r:id="rId19"/>
    <p:sldId id="326" r:id="rId20"/>
    <p:sldId id="274" r:id="rId21"/>
    <p:sldId id="276" r:id="rId22"/>
    <p:sldId id="257" r:id="rId23"/>
    <p:sldId id="327" r:id="rId24"/>
    <p:sldId id="281" r:id="rId25"/>
    <p:sldId id="280" r:id="rId26"/>
    <p:sldId id="283" r:id="rId27"/>
    <p:sldId id="328" r:id="rId28"/>
    <p:sldId id="285" r:id="rId29"/>
    <p:sldId id="287" r:id="rId30"/>
    <p:sldId id="292" r:id="rId31"/>
    <p:sldId id="331" r:id="rId32"/>
    <p:sldId id="293" r:id="rId33"/>
    <p:sldId id="286" r:id="rId34"/>
    <p:sldId id="294" r:id="rId35"/>
    <p:sldId id="330" r:id="rId36"/>
    <p:sldId id="297" r:id="rId37"/>
    <p:sldId id="300" r:id="rId38"/>
    <p:sldId id="302" r:id="rId39"/>
    <p:sldId id="329" r:id="rId40"/>
    <p:sldId id="303" r:id="rId41"/>
    <p:sldId id="306" r:id="rId42"/>
    <p:sldId id="309" r:id="rId43"/>
    <p:sldId id="332" r:id="rId44"/>
    <p:sldId id="310" r:id="rId45"/>
    <p:sldId id="311" r:id="rId46"/>
    <p:sldId id="312" r:id="rId47"/>
    <p:sldId id="333" r:id="rId48"/>
    <p:sldId id="314" r:id="rId49"/>
    <p:sldId id="317" r:id="rId50"/>
    <p:sldId id="316" r:id="rId51"/>
    <p:sldId id="334" r:id="rId52"/>
    <p:sldId id="320" r:id="rId53"/>
    <p:sldId id="260" r:id="rId54"/>
    <p:sldId id="335"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h/A2Y+e5GIBNfWPlMgr7A" hashData="sc1d98Y46VMeWlKg0u09Su9goN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3300"/>
    <a:srgbClr val="003D96"/>
    <a:srgbClr val="66CCFF"/>
    <a:srgbClr val="6699FF"/>
    <a:srgbClr val="7A0000"/>
    <a:srgbClr val="FFDC6D"/>
    <a:srgbClr val="543600"/>
    <a:srgbClr val="F593F7"/>
    <a:srgbClr val="AE21B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767" autoAdjust="0"/>
    <p:restoredTop sz="75768" autoAdjust="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40B1DB-31D8-43DE-9DB1-7054655BF280}" type="datetimeFigureOut">
              <a:rPr lang="es-PE" smtClean="0"/>
              <a:pPr/>
              <a:t>30/11/2019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8C47BA-C1FB-4792-B924-284B8541A024}"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918C47BA-C1FB-4792-B924-284B8541A024}" type="slidenum">
              <a:rPr lang="es-PE" smtClean="0"/>
              <a:pPr/>
              <a:t>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918C47BA-C1FB-4792-B924-284B8541A024}"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5"/>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076325"/>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64A40F3-987F-4656-8D4B-019E0891919A}"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05FED74-1B7C-4E6D-9D62-B4F1F0E29CCD}" type="datetimeFigureOut">
              <a:rPr lang="es-PE" smtClean="0"/>
              <a:pPr/>
              <a:t>30/11/2019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64A40F3-987F-4656-8D4B-019E0891919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jpeg"/></Relationships>
</file>

<file path=ppt/slides/_rels/slide4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63.png"/></Relationships>
</file>

<file path=ppt/slides/_rels/slide53.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5.png"/><Relationship Id="rId11" Type="http://schemas.openxmlformats.org/officeDocument/2006/relationships/image" Target="../media/image68.png"/><Relationship Id="rId5" Type="http://schemas.openxmlformats.org/officeDocument/2006/relationships/hyperlink" Target="http://www.mispps.com/" TargetMode="External"/><Relationship Id="rId15" Type="http://schemas.openxmlformats.org/officeDocument/2006/relationships/image" Target="../media/image70.png"/><Relationship Id="rId10" Type="http://schemas.openxmlformats.org/officeDocument/2006/relationships/hyperlink" Target="https://www.facebook.com/mispps" TargetMode="External"/><Relationship Id="rId4" Type="http://schemas.openxmlformats.org/officeDocument/2006/relationships/image" Target="../media/image64.png"/><Relationship Id="rId9" Type="http://schemas.openxmlformats.org/officeDocument/2006/relationships/image" Target="../media/image6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stock-photo-53928294.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pic>
        <p:nvPicPr>
          <p:cNvPr id="5" name="4 Imagen" descr="34.png"/>
          <p:cNvPicPr>
            <a:picLocks noChangeAspect="1"/>
          </p:cNvPicPr>
          <p:nvPr/>
        </p:nvPicPr>
        <p:blipFill>
          <a:blip r:embed="rId5" cstate="print">
            <a:lum contrast="40000"/>
          </a:blip>
          <a:stretch>
            <a:fillRect/>
          </a:stretch>
        </p:blipFill>
        <p:spPr>
          <a:xfrm>
            <a:off x="4500562" y="0"/>
            <a:ext cx="1029056" cy="1000114"/>
          </a:xfrm>
          <a:prstGeom prst="rect">
            <a:avLst/>
          </a:prstGeom>
          <a:effectLst/>
        </p:spPr>
      </p:pic>
      <p:pic>
        <p:nvPicPr>
          <p:cNvPr id="6" name="5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0"/>
            <a:ext cx="938218" cy="1000114"/>
          </a:xfrm>
          <a:prstGeom prst="rect">
            <a:avLst/>
          </a:prstGeom>
          <a:effectLst/>
        </p:spPr>
      </p:pic>
      <p:pic>
        <p:nvPicPr>
          <p:cNvPr id="8" name="7 Imagen" descr="34.png"/>
          <p:cNvPicPr>
            <a:picLocks noChangeAspect="1"/>
          </p:cNvPicPr>
          <p:nvPr/>
        </p:nvPicPr>
        <p:blipFill>
          <a:blip r:embed="rId5" cstate="print">
            <a:lum contrast="40000"/>
          </a:blip>
          <a:stretch>
            <a:fillRect/>
          </a:stretch>
        </p:blipFill>
        <p:spPr>
          <a:xfrm>
            <a:off x="2857488" y="0"/>
            <a:ext cx="1029056" cy="1000114"/>
          </a:xfrm>
          <a:prstGeom prst="rect">
            <a:avLst/>
          </a:prstGeom>
          <a:effectLst/>
        </p:spPr>
      </p:pic>
      <p:pic>
        <p:nvPicPr>
          <p:cNvPr id="9" name="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0"/>
            <a:ext cx="938218" cy="1000114"/>
          </a:xfrm>
          <a:prstGeom prst="rect">
            <a:avLst/>
          </a:prstGeom>
          <a:effectLst/>
        </p:spPr>
      </p:pic>
      <p:pic>
        <p:nvPicPr>
          <p:cNvPr id="10" name="9 Imagen" descr="34.png"/>
          <p:cNvPicPr>
            <a:picLocks noChangeAspect="1"/>
          </p:cNvPicPr>
          <p:nvPr/>
        </p:nvPicPr>
        <p:blipFill>
          <a:blip r:embed="rId5" cstate="print">
            <a:lum contrast="40000"/>
          </a:blip>
          <a:stretch>
            <a:fillRect/>
          </a:stretch>
        </p:blipFill>
        <p:spPr>
          <a:xfrm>
            <a:off x="6286512" y="0"/>
            <a:ext cx="1029056" cy="1000114"/>
          </a:xfrm>
          <a:prstGeom prst="rect">
            <a:avLst/>
          </a:prstGeom>
          <a:effectLst/>
        </p:spPr>
      </p:pic>
      <p:pic>
        <p:nvPicPr>
          <p:cNvPr id="11" name="1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0"/>
            <a:ext cx="938218" cy="1000114"/>
          </a:xfrm>
          <a:prstGeom prst="rect">
            <a:avLst/>
          </a:prstGeom>
          <a:effectLst/>
        </p:spPr>
      </p:pic>
      <p:pic>
        <p:nvPicPr>
          <p:cNvPr id="12" name="11 Imagen" descr="34.png"/>
          <p:cNvPicPr>
            <a:picLocks noChangeAspect="1"/>
          </p:cNvPicPr>
          <p:nvPr/>
        </p:nvPicPr>
        <p:blipFill>
          <a:blip r:embed="rId5" cstate="print">
            <a:lum contrast="40000"/>
          </a:blip>
          <a:stretch>
            <a:fillRect/>
          </a:stretch>
        </p:blipFill>
        <p:spPr>
          <a:xfrm>
            <a:off x="1214414" y="0"/>
            <a:ext cx="1029056" cy="1000114"/>
          </a:xfrm>
          <a:prstGeom prst="rect">
            <a:avLst/>
          </a:prstGeom>
          <a:effectLst/>
        </p:spPr>
      </p:pic>
      <p:pic>
        <p:nvPicPr>
          <p:cNvPr id="13" name="1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0"/>
            <a:ext cx="938218" cy="1000114"/>
          </a:xfrm>
          <a:prstGeom prst="rect">
            <a:avLst/>
          </a:prstGeom>
          <a:effectLst/>
        </p:spPr>
      </p:pic>
      <p:pic>
        <p:nvPicPr>
          <p:cNvPr id="14" name="13 Imagen" descr="34.png"/>
          <p:cNvPicPr>
            <a:picLocks noChangeAspect="1"/>
          </p:cNvPicPr>
          <p:nvPr/>
        </p:nvPicPr>
        <p:blipFill>
          <a:blip r:embed="rId5" cstate="print">
            <a:lum contrast="40000"/>
          </a:blip>
          <a:stretch>
            <a:fillRect/>
          </a:stretch>
        </p:blipFill>
        <p:spPr>
          <a:xfrm>
            <a:off x="7858148" y="0"/>
            <a:ext cx="1029056" cy="1000114"/>
          </a:xfrm>
          <a:prstGeom prst="rect">
            <a:avLst/>
          </a:prstGeom>
          <a:effectLst/>
        </p:spPr>
      </p:pic>
      <p:pic>
        <p:nvPicPr>
          <p:cNvPr id="15" name="1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0"/>
            <a:ext cx="938218" cy="1000114"/>
          </a:xfrm>
          <a:prstGeom prst="rect">
            <a:avLst/>
          </a:prstGeom>
          <a:effectLst/>
        </p:spPr>
      </p:pic>
      <p:pic>
        <p:nvPicPr>
          <p:cNvPr id="16" name="15 Imagen" descr="34.png"/>
          <p:cNvPicPr>
            <a:picLocks noChangeAspect="1"/>
          </p:cNvPicPr>
          <p:nvPr/>
        </p:nvPicPr>
        <p:blipFill>
          <a:blip r:embed="rId5" cstate="print">
            <a:lum contrast="40000"/>
          </a:blip>
          <a:stretch>
            <a:fillRect/>
          </a:stretch>
        </p:blipFill>
        <p:spPr>
          <a:xfrm>
            <a:off x="4500562" y="428610"/>
            <a:ext cx="1029056" cy="1000114"/>
          </a:xfrm>
          <a:prstGeom prst="rect">
            <a:avLst/>
          </a:prstGeom>
          <a:effectLst/>
        </p:spPr>
      </p:pic>
      <p:pic>
        <p:nvPicPr>
          <p:cNvPr id="17" name="1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428610"/>
            <a:ext cx="938218" cy="1000114"/>
          </a:xfrm>
          <a:prstGeom prst="rect">
            <a:avLst/>
          </a:prstGeom>
          <a:effectLst/>
        </p:spPr>
      </p:pic>
      <p:pic>
        <p:nvPicPr>
          <p:cNvPr id="18" name="17 Imagen" descr="34.png"/>
          <p:cNvPicPr>
            <a:picLocks noChangeAspect="1"/>
          </p:cNvPicPr>
          <p:nvPr/>
        </p:nvPicPr>
        <p:blipFill>
          <a:blip r:embed="rId5" cstate="print">
            <a:lum contrast="40000"/>
          </a:blip>
          <a:stretch>
            <a:fillRect/>
          </a:stretch>
        </p:blipFill>
        <p:spPr>
          <a:xfrm>
            <a:off x="2857488" y="428610"/>
            <a:ext cx="1029056" cy="1000114"/>
          </a:xfrm>
          <a:prstGeom prst="rect">
            <a:avLst/>
          </a:prstGeom>
          <a:effectLst/>
        </p:spPr>
      </p:pic>
      <p:pic>
        <p:nvPicPr>
          <p:cNvPr id="19" name="1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428610"/>
            <a:ext cx="938218" cy="1000114"/>
          </a:xfrm>
          <a:prstGeom prst="rect">
            <a:avLst/>
          </a:prstGeom>
          <a:effectLst/>
        </p:spPr>
      </p:pic>
      <p:pic>
        <p:nvPicPr>
          <p:cNvPr id="20" name="19 Imagen" descr="34.png"/>
          <p:cNvPicPr>
            <a:picLocks noChangeAspect="1"/>
          </p:cNvPicPr>
          <p:nvPr/>
        </p:nvPicPr>
        <p:blipFill>
          <a:blip r:embed="rId5" cstate="print">
            <a:lum contrast="40000"/>
          </a:blip>
          <a:stretch>
            <a:fillRect/>
          </a:stretch>
        </p:blipFill>
        <p:spPr>
          <a:xfrm>
            <a:off x="6286512" y="428610"/>
            <a:ext cx="1029056" cy="1000114"/>
          </a:xfrm>
          <a:prstGeom prst="rect">
            <a:avLst/>
          </a:prstGeom>
          <a:effectLst/>
        </p:spPr>
      </p:pic>
      <p:pic>
        <p:nvPicPr>
          <p:cNvPr id="21" name="2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428610"/>
            <a:ext cx="938218" cy="1000114"/>
          </a:xfrm>
          <a:prstGeom prst="rect">
            <a:avLst/>
          </a:prstGeom>
          <a:effectLst/>
        </p:spPr>
      </p:pic>
      <p:pic>
        <p:nvPicPr>
          <p:cNvPr id="22" name="21 Imagen" descr="34.png"/>
          <p:cNvPicPr>
            <a:picLocks noChangeAspect="1"/>
          </p:cNvPicPr>
          <p:nvPr/>
        </p:nvPicPr>
        <p:blipFill>
          <a:blip r:embed="rId5" cstate="print">
            <a:lum contrast="40000"/>
          </a:blip>
          <a:stretch>
            <a:fillRect/>
          </a:stretch>
        </p:blipFill>
        <p:spPr>
          <a:xfrm>
            <a:off x="1214414" y="428610"/>
            <a:ext cx="1029056" cy="1000114"/>
          </a:xfrm>
          <a:prstGeom prst="rect">
            <a:avLst/>
          </a:prstGeom>
          <a:effectLst/>
        </p:spPr>
      </p:pic>
      <p:pic>
        <p:nvPicPr>
          <p:cNvPr id="23" name="2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428610"/>
            <a:ext cx="938218" cy="1000114"/>
          </a:xfrm>
          <a:prstGeom prst="rect">
            <a:avLst/>
          </a:prstGeom>
          <a:effectLst/>
        </p:spPr>
      </p:pic>
      <p:pic>
        <p:nvPicPr>
          <p:cNvPr id="24" name="23 Imagen" descr="34.png"/>
          <p:cNvPicPr>
            <a:picLocks noChangeAspect="1"/>
          </p:cNvPicPr>
          <p:nvPr/>
        </p:nvPicPr>
        <p:blipFill>
          <a:blip r:embed="rId5" cstate="print">
            <a:lum contrast="40000"/>
          </a:blip>
          <a:stretch>
            <a:fillRect/>
          </a:stretch>
        </p:blipFill>
        <p:spPr>
          <a:xfrm>
            <a:off x="7858148" y="428610"/>
            <a:ext cx="1029056" cy="1000114"/>
          </a:xfrm>
          <a:prstGeom prst="rect">
            <a:avLst/>
          </a:prstGeom>
          <a:effectLst/>
        </p:spPr>
      </p:pic>
      <p:pic>
        <p:nvPicPr>
          <p:cNvPr id="25" name="2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428610"/>
            <a:ext cx="938218" cy="1000114"/>
          </a:xfrm>
          <a:prstGeom prst="rect">
            <a:avLst/>
          </a:prstGeom>
          <a:effectLst/>
        </p:spPr>
      </p:pic>
      <p:pic>
        <p:nvPicPr>
          <p:cNvPr id="26" name="25 Imagen" descr="34.png"/>
          <p:cNvPicPr>
            <a:picLocks noChangeAspect="1"/>
          </p:cNvPicPr>
          <p:nvPr/>
        </p:nvPicPr>
        <p:blipFill>
          <a:blip r:embed="rId5" cstate="print">
            <a:lum contrast="40000"/>
          </a:blip>
          <a:stretch>
            <a:fillRect/>
          </a:stretch>
        </p:blipFill>
        <p:spPr>
          <a:xfrm>
            <a:off x="4500562" y="928694"/>
            <a:ext cx="1029056" cy="1000114"/>
          </a:xfrm>
          <a:prstGeom prst="rect">
            <a:avLst/>
          </a:prstGeom>
          <a:effectLst/>
        </p:spPr>
      </p:pic>
      <p:pic>
        <p:nvPicPr>
          <p:cNvPr id="27" name="2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928694"/>
            <a:ext cx="938218" cy="1000114"/>
          </a:xfrm>
          <a:prstGeom prst="rect">
            <a:avLst/>
          </a:prstGeom>
          <a:effectLst/>
        </p:spPr>
      </p:pic>
      <p:pic>
        <p:nvPicPr>
          <p:cNvPr id="28" name="27 Imagen" descr="34.png"/>
          <p:cNvPicPr>
            <a:picLocks noChangeAspect="1"/>
          </p:cNvPicPr>
          <p:nvPr/>
        </p:nvPicPr>
        <p:blipFill>
          <a:blip r:embed="rId5" cstate="print">
            <a:lum contrast="40000"/>
          </a:blip>
          <a:stretch>
            <a:fillRect/>
          </a:stretch>
        </p:blipFill>
        <p:spPr>
          <a:xfrm>
            <a:off x="2857488" y="928694"/>
            <a:ext cx="1029056" cy="1000114"/>
          </a:xfrm>
          <a:prstGeom prst="rect">
            <a:avLst/>
          </a:prstGeom>
          <a:effectLst/>
        </p:spPr>
      </p:pic>
      <p:pic>
        <p:nvPicPr>
          <p:cNvPr id="29" name="2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928694"/>
            <a:ext cx="938218" cy="1000114"/>
          </a:xfrm>
          <a:prstGeom prst="rect">
            <a:avLst/>
          </a:prstGeom>
          <a:effectLst/>
        </p:spPr>
      </p:pic>
      <p:pic>
        <p:nvPicPr>
          <p:cNvPr id="30" name="29 Imagen" descr="34.png"/>
          <p:cNvPicPr>
            <a:picLocks noChangeAspect="1"/>
          </p:cNvPicPr>
          <p:nvPr/>
        </p:nvPicPr>
        <p:blipFill>
          <a:blip r:embed="rId5" cstate="print">
            <a:lum contrast="40000"/>
          </a:blip>
          <a:stretch>
            <a:fillRect/>
          </a:stretch>
        </p:blipFill>
        <p:spPr>
          <a:xfrm>
            <a:off x="6286512" y="928694"/>
            <a:ext cx="1029056" cy="1000114"/>
          </a:xfrm>
          <a:prstGeom prst="rect">
            <a:avLst/>
          </a:prstGeom>
          <a:effectLst/>
        </p:spPr>
      </p:pic>
      <p:pic>
        <p:nvPicPr>
          <p:cNvPr id="31" name="3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928694"/>
            <a:ext cx="938218" cy="1000114"/>
          </a:xfrm>
          <a:prstGeom prst="rect">
            <a:avLst/>
          </a:prstGeom>
          <a:effectLst/>
        </p:spPr>
      </p:pic>
      <p:pic>
        <p:nvPicPr>
          <p:cNvPr id="32" name="31 Imagen" descr="34.png"/>
          <p:cNvPicPr>
            <a:picLocks noChangeAspect="1"/>
          </p:cNvPicPr>
          <p:nvPr/>
        </p:nvPicPr>
        <p:blipFill>
          <a:blip r:embed="rId5" cstate="print">
            <a:lum contrast="40000"/>
          </a:blip>
          <a:stretch>
            <a:fillRect/>
          </a:stretch>
        </p:blipFill>
        <p:spPr>
          <a:xfrm>
            <a:off x="1214414" y="928694"/>
            <a:ext cx="1029056" cy="1000114"/>
          </a:xfrm>
          <a:prstGeom prst="rect">
            <a:avLst/>
          </a:prstGeom>
          <a:effectLst/>
        </p:spPr>
      </p:pic>
      <p:pic>
        <p:nvPicPr>
          <p:cNvPr id="33" name="3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928694"/>
            <a:ext cx="938218" cy="1000114"/>
          </a:xfrm>
          <a:prstGeom prst="rect">
            <a:avLst/>
          </a:prstGeom>
          <a:effectLst/>
        </p:spPr>
      </p:pic>
      <p:pic>
        <p:nvPicPr>
          <p:cNvPr id="34" name="33 Imagen" descr="34.png"/>
          <p:cNvPicPr>
            <a:picLocks noChangeAspect="1"/>
          </p:cNvPicPr>
          <p:nvPr/>
        </p:nvPicPr>
        <p:blipFill>
          <a:blip r:embed="rId5" cstate="print">
            <a:lum contrast="40000"/>
          </a:blip>
          <a:stretch>
            <a:fillRect/>
          </a:stretch>
        </p:blipFill>
        <p:spPr>
          <a:xfrm>
            <a:off x="7858148" y="928694"/>
            <a:ext cx="1029056" cy="1000114"/>
          </a:xfrm>
          <a:prstGeom prst="rect">
            <a:avLst/>
          </a:prstGeom>
          <a:effectLst/>
        </p:spPr>
      </p:pic>
      <p:pic>
        <p:nvPicPr>
          <p:cNvPr id="35" name="3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857238"/>
            <a:ext cx="938218" cy="1000114"/>
          </a:xfrm>
          <a:prstGeom prst="rect">
            <a:avLst/>
          </a:prstGeom>
          <a:effectLst/>
        </p:spPr>
      </p:pic>
      <p:pic>
        <p:nvPicPr>
          <p:cNvPr id="36" name="35 Imagen" descr="34.png"/>
          <p:cNvPicPr>
            <a:picLocks noChangeAspect="1"/>
          </p:cNvPicPr>
          <p:nvPr/>
        </p:nvPicPr>
        <p:blipFill>
          <a:blip r:embed="rId5" cstate="print">
            <a:lum contrast="40000"/>
          </a:blip>
          <a:stretch>
            <a:fillRect/>
          </a:stretch>
        </p:blipFill>
        <p:spPr>
          <a:xfrm>
            <a:off x="4500562" y="1357304"/>
            <a:ext cx="1029056" cy="1000114"/>
          </a:xfrm>
          <a:prstGeom prst="rect">
            <a:avLst/>
          </a:prstGeom>
          <a:effectLst/>
        </p:spPr>
      </p:pic>
      <p:pic>
        <p:nvPicPr>
          <p:cNvPr id="37" name="3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1357304"/>
            <a:ext cx="938218" cy="1000114"/>
          </a:xfrm>
          <a:prstGeom prst="rect">
            <a:avLst/>
          </a:prstGeom>
          <a:effectLst/>
        </p:spPr>
      </p:pic>
      <p:pic>
        <p:nvPicPr>
          <p:cNvPr id="38" name="37 Imagen" descr="34.png"/>
          <p:cNvPicPr>
            <a:picLocks noChangeAspect="1"/>
          </p:cNvPicPr>
          <p:nvPr/>
        </p:nvPicPr>
        <p:blipFill>
          <a:blip r:embed="rId5" cstate="print">
            <a:lum contrast="40000"/>
          </a:blip>
          <a:stretch>
            <a:fillRect/>
          </a:stretch>
        </p:blipFill>
        <p:spPr>
          <a:xfrm>
            <a:off x="2857488" y="1357304"/>
            <a:ext cx="1029056" cy="1000114"/>
          </a:xfrm>
          <a:prstGeom prst="rect">
            <a:avLst/>
          </a:prstGeom>
          <a:effectLst/>
        </p:spPr>
      </p:pic>
      <p:pic>
        <p:nvPicPr>
          <p:cNvPr id="39" name="3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1357304"/>
            <a:ext cx="938218" cy="1000114"/>
          </a:xfrm>
          <a:prstGeom prst="rect">
            <a:avLst/>
          </a:prstGeom>
          <a:effectLst/>
        </p:spPr>
      </p:pic>
      <p:pic>
        <p:nvPicPr>
          <p:cNvPr id="40" name="39 Imagen" descr="34.png"/>
          <p:cNvPicPr>
            <a:picLocks noChangeAspect="1"/>
          </p:cNvPicPr>
          <p:nvPr/>
        </p:nvPicPr>
        <p:blipFill>
          <a:blip r:embed="rId5" cstate="print">
            <a:lum contrast="40000"/>
          </a:blip>
          <a:stretch>
            <a:fillRect/>
          </a:stretch>
        </p:blipFill>
        <p:spPr>
          <a:xfrm>
            <a:off x="6286512" y="1357304"/>
            <a:ext cx="1029056" cy="1000114"/>
          </a:xfrm>
          <a:prstGeom prst="rect">
            <a:avLst/>
          </a:prstGeom>
          <a:effectLst/>
        </p:spPr>
      </p:pic>
      <p:pic>
        <p:nvPicPr>
          <p:cNvPr id="41" name="4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1357304"/>
            <a:ext cx="938218" cy="1000114"/>
          </a:xfrm>
          <a:prstGeom prst="rect">
            <a:avLst/>
          </a:prstGeom>
          <a:effectLst/>
        </p:spPr>
      </p:pic>
      <p:pic>
        <p:nvPicPr>
          <p:cNvPr id="42" name="41 Imagen" descr="34.png"/>
          <p:cNvPicPr>
            <a:picLocks noChangeAspect="1"/>
          </p:cNvPicPr>
          <p:nvPr/>
        </p:nvPicPr>
        <p:blipFill>
          <a:blip r:embed="rId5" cstate="print">
            <a:lum contrast="40000"/>
          </a:blip>
          <a:stretch>
            <a:fillRect/>
          </a:stretch>
        </p:blipFill>
        <p:spPr>
          <a:xfrm>
            <a:off x="1214414" y="1357304"/>
            <a:ext cx="1029056" cy="1000114"/>
          </a:xfrm>
          <a:prstGeom prst="rect">
            <a:avLst/>
          </a:prstGeom>
          <a:effectLst/>
        </p:spPr>
      </p:pic>
      <p:pic>
        <p:nvPicPr>
          <p:cNvPr id="43" name="4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1357304"/>
            <a:ext cx="938218" cy="1000114"/>
          </a:xfrm>
          <a:prstGeom prst="rect">
            <a:avLst/>
          </a:prstGeom>
          <a:effectLst/>
        </p:spPr>
      </p:pic>
      <p:pic>
        <p:nvPicPr>
          <p:cNvPr id="44" name="43 Imagen" descr="34.png"/>
          <p:cNvPicPr>
            <a:picLocks noChangeAspect="1"/>
          </p:cNvPicPr>
          <p:nvPr/>
        </p:nvPicPr>
        <p:blipFill>
          <a:blip r:embed="rId5" cstate="print">
            <a:lum contrast="40000"/>
          </a:blip>
          <a:stretch>
            <a:fillRect/>
          </a:stretch>
        </p:blipFill>
        <p:spPr>
          <a:xfrm>
            <a:off x="7858148" y="1357304"/>
            <a:ext cx="1029056" cy="1000114"/>
          </a:xfrm>
          <a:prstGeom prst="rect">
            <a:avLst/>
          </a:prstGeom>
          <a:effectLst/>
        </p:spPr>
      </p:pic>
      <p:pic>
        <p:nvPicPr>
          <p:cNvPr id="45" name="4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1357304"/>
            <a:ext cx="938218" cy="1000114"/>
          </a:xfrm>
          <a:prstGeom prst="rect">
            <a:avLst/>
          </a:prstGeom>
          <a:effectLst/>
        </p:spPr>
      </p:pic>
      <p:pic>
        <p:nvPicPr>
          <p:cNvPr id="46" name="45 Imagen" descr="34.png"/>
          <p:cNvPicPr>
            <a:picLocks noChangeAspect="1"/>
          </p:cNvPicPr>
          <p:nvPr/>
        </p:nvPicPr>
        <p:blipFill>
          <a:blip r:embed="rId5" cstate="print">
            <a:lum contrast="40000"/>
          </a:blip>
          <a:stretch>
            <a:fillRect/>
          </a:stretch>
        </p:blipFill>
        <p:spPr>
          <a:xfrm>
            <a:off x="4500562" y="1857388"/>
            <a:ext cx="1029056" cy="1000114"/>
          </a:xfrm>
          <a:prstGeom prst="rect">
            <a:avLst/>
          </a:prstGeom>
          <a:effectLst/>
        </p:spPr>
      </p:pic>
      <p:pic>
        <p:nvPicPr>
          <p:cNvPr id="47" name="4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1857388"/>
            <a:ext cx="938218" cy="1000114"/>
          </a:xfrm>
          <a:prstGeom prst="rect">
            <a:avLst/>
          </a:prstGeom>
          <a:effectLst/>
        </p:spPr>
      </p:pic>
      <p:pic>
        <p:nvPicPr>
          <p:cNvPr id="48" name="47 Imagen" descr="34.png"/>
          <p:cNvPicPr>
            <a:picLocks noChangeAspect="1"/>
          </p:cNvPicPr>
          <p:nvPr/>
        </p:nvPicPr>
        <p:blipFill>
          <a:blip r:embed="rId5" cstate="print">
            <a:lum contrast="40000"/>
          </a:blip>
          <a:stretch>
            <a:fillRect/>
          </a:stretch>
        </p:blipFill>
        <p:spPr>
          <a:xfrm>
            <a:off x="2857488" y="1857388"/>
            <a:ext cx="1029056" cy="1000114"/>
          </a:xfrm>
          <a:prstGeom prst="rect">
            <a:avLst/>
          </a:prstGeom>
          <a:effectLst/>
        </p:spPr>
      </p:pic>
      <p:pic>
        <p:nvPicPr>
          <p:cNvPr id="49" name="4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1857388"/>
            <a:ext cx="938218" cy="1000114"/>
          </a:xfrm>
          <a:prstGeom prst="rect">
            <a:avLst/>
          </a:prstGeom>
          <a:effectLst/>
        </p:spPr>
      </p:pic>
      <p:pic>
        <p:nvPicPr>
          <p:cNvPr id="50" name="49 Imagen" descr="34.png"/>
          <p:cNvPicPr>
            <a:picLocks noChangeAspect="1"/>
          </p:cNvPicPr>
          <p:nvPr/>
        </p:nvPicPr>
        <p:blipFill>
          <a:blip r:embed="rId5" cstate="print">
            <a:lum contrast="40000"/>
          </a:blip>
          <a:stretch>
            <a:fillRect/>
          </a:stretch>
        </p:blipFill>
        <p:spPr>
          <a:xfrm>
            <a:off x="6286512" y="1857388"/>
            <a:ext cx="1029056" cy="1000114"/>
          </a:xfrm>
          <a:prstGeom prst="rect">
            <a:avLst/>
          </a:prstGeom>
          <a:effectLst/>
        </p:spPr>
      </p:pic>
      <p:pic>
        <p:nvPicPr>
          <p:cNvPr id="51" name="5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1857388"/>
            <a:ext cx="938218" cy="1000114"/>
          </a:xfrm>
          <a:prstGeom prst="rect">
            <a:avLst/>
          </a:prstGeom>
          <a:effectLst/>
        </p:spPr>
      </p:pic>
      <p:pic>
        <p:nvPicPr>
          <p:cNvPr id="52" name="51 Imagen" descr="34.png"/>
          <p:cNvPicPr>
            <a:picLocks noChangeAspect="1"/>
          </p:cNvPicPr>
          <p:nvPr/>
        </p:nvPicPr>
        <p:blipFill>
          <a:blip r:embed="rId5" cstate="print">
            <a:lum contrast="40000"/>
          </a:blip>
          <a:stretch>
            <a:fillRect/>
          </a:stretch>
        </p:blipFill>
        <p:spPr>
          <a:xfrm>
            <a:off x="1214414" y="1857388"/>
            <a:ext cx="1029056" cy="1000114"/>
          </a:xfrm>
          <a:prstGeom prst="rect">
            <a:avLst/>
          </a:prstGeom>
          <a:effectLst/>
        </p:spPr>
      </p:pic>
      <p:pic>
        <p:nvPicPr>
          <p:cNvPr id="53" name="5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1857388"/>
            <a:ext cx="938218" cy="1000114"/>
          </a:xfrm>
          <a:prstGeom prst="rect">
            <a:avLst/>
          </a:prstGeom>
          <a:effectLst/>
        </p:spPr>
      </p:pic>
      <p:pic>
        <p:nvPicPr>
          <p:cNvPr id="54" name="53 Imagen" descr="34.png"/>
          <p:cNvPicPr>
            <a:picLocks noChangeAspect="1"/>
          </p:cNvPicPr>
          <p:nvPr/>
        </p:nvPicPr>
        <p:blipFill>
          <a:blip r:embed="rId5" cstate="print">
            <a:lum contrast="40000"/>
          </a:blip>
          <a:stretch>
            <a:fillRect/>
          </a:stretch>
        </p:blipFill>
        <p:spPr>
          <a:xfrm>
            <a:off x="7858148" y="1857388"/>
            <a:ext cx="1029056" cy="1000114"/>
          </a:xfrm>
          <a:prstGeom prst="rect">
            <a:avLst/>
          </a:prstGeom>
          <a:effectLst/>
        </p:spPr>
      </p:pic>
      <p:pic>
        <p:nvPicPr>
          <p:cNvPr id="55" name="5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1857388"/>
            <a:ext cx="938218" cy="1000114"/>
          </a:xfrm>
          <a:prstGeom prst="rect">
            <a:avLst/>
          </a:prstGeom>
          <a:effectLst/>
        </p:spPr>
      </p:pic>
      <p:pic>
        <p:nvPicPr>
          <p:cNvPr id="56" name="55 Imagen" descr="34.png"/>
          <p:cNvPicPr>
            <a:picLocks noChangeAspect="1"/>
          </p:cNvPicPr>
          <p:nvPr/>
        </p:nvPicPr>
        <p:blipFill>
          <a:blip r:embed="rId5" cstate="print">
            <a:lum contrast="40000"/>
          </a:blip>
          <a:stretch>
            <a:fillRect/>
          </a:stretch>
        </p:blipFill>
        <p:spPr>
          <a:xfrm>
            <a:off x="4500562" y="2285998"/>
            <a:ext cx="1029056" cy="1000114"/>
          </a:xfrm>
          <a:prstGeom prst="rect">
            <a:avLst/>
          </a:prstGeom>
          <a:effectLst/>
        </p:spPr>
      </p:pic>
      <p:pic>
        <p:nvPicPr>
          <p:cNvPr id="57" name="5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2285998"/>
            <a:ext cx="938218" cy="1000114"/>
          </a:xfrm>
          <a:prstGeom prst="rect">
            <a:avLst/>
          </a:prstGeom>
          <a:effectLst/>
        </p:spPr>
      </p:pic>
      <p:pic>
        <p:nvPicPr>
          <p:cNvPr id="58" name="57 Imagen" descr="34.png"/>
          <p:cNvPicPr>
            <a:picLocks noChangeAspect="1"/>
          </p:cNvPicPr>
          <p:nvPr/>
        </p:nvPicPr>
        <p:blipFill>
          <a:blip r:embed="rId5" cstate="print">
            <a:lum contrast="40000"/>
          </a:blip>
          <a:stretch>
            <a:fillRect/>
          </a:stretch>
        </p:blipFill>
        <p:spPr>
          <a:xfrm>
            <a:off x="2857488" y="2285998"/>
            <a:ext cx="1029056" cy="1000114"/>
          </a:xfrm>
          <a:prstGeom prst="rect">
            <a:avLst/>
          </a:prstGeom>
          <a:effectLst/>
        </p:spPr>
      </p:pic>
      <p:pic>
        <p:nvPicPr>
          <p:cNvPr id="59" name="5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2285998"/>
            <a:ext cx="938218" cy="1000114"/>
          </a:xfrm>
          <a:prstGeom prst="rect">
            <a:avLst/>
          </a:prstGeom>
          <a:effectLst/>
        </p:spPr>
      </p:pic>
      <p:pic>
        <p:nvPicPr>
          <p:cNvPr id="60" name="59 Imagen" descr="34.png"/>
          <p:cNvPicPr>
            <a:picLocks noChangeAspect="1"/>
          </p:cNvPicPr>
          <p:nvPr/>
        </p:nvPicPr>
        <p:blipFill>
          <a:blip r:embed="rId5" cstate="print">
            <a:lum contrast="40000"/>
          </a:blip>
          <a:stretch>
            <a:fillRect/>
          </a:stretch>
        </p:blipFill>
        <p:spPr>
          <a:xfrm>
            <a:off x="6286512" y="2285998"/>
            <a:ext cx="1029056" cy="1000114"/>
          </a:xfrm>
          <a:prstGeom prst="rect">
            <a:avLst/>
          </a:prstGeom>
          <a:effectLst/>
        </p:spPr>
      </p:pic>
      <p:pic>
        <p:nvPicPr>
          <p:cNvPr id="61" name="6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2285998"/>
            <a:ext cx="938218" cy="1000114"/>
          </a:xfrm>
          <a:prstGeom prst="rect">
            <a:avLst/>
          </a:prstGeom>
          <a:effectLst/>
        </p:spPr>
      </p:pic>
      <p:pic>
        <p:nvPicPr>
          <p:cNvPr id="62" name="61 Imagen" descr="34.png"/>
          <p:cNvPicPr>
            <a:picLocks noChangeAspect="1"/>
          </p:cNvPicPr>
          <p:nvPr/>
        </p:nvPicPr>
        <p:blipFill>
          <a:blip r:embed="rId5" cstate="print">
            <a:lum contrast="40000"/>
          </a:blip>
          <a:stretch>
            <a:fillRect/>
          </a:stretch>
        </p:blipFill>
        <p:spPr>
          <a:xfrm>
            <a:off x="1214414" y="2285998"/>
            <a:ext cx="1029056" cy="1000114"/>
          </a:xfrm>
          <a:prstGeom prst="rect">
            <a:avLst/>
          </a:prstGeom>
          <a:effectLst/>
        </p:spPr>
      </p:pic>
      <p:pic>
        <p:nvPicPr>
          <p:cNvPr id="63" name="6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2285998"/>
            <a:ext cx="938218" cy="1000114"/>
          </a:xfrm>
          <a:prstGeom prst="rect">
            <a:avLst/>
          </a:prstGeom>
          <a:effectLst/>
        </p:spPr>
      </p:pic>
      <p:pic>
        <p:nvPicPr>
          <p:cNvPr id="64" name="63 Imagen" descr="34.png"/>
          <p:cNvPicPr>
            <a:picLocks noChangeAspect="1"/>
          </p:cNvPicPr>
          <p:nvPr/>
        </p:nvPicPr>
        <p:blipFill>
          <a:blip r:embed="rId5" cstate="print">
            <a:lum contrast="40000"/>
          </a:blip>
          <a:stretch>
            <a:fillRect/>
          </a:stretch>
        </p:blipFill>
        <p:spPr>
          <a:xfrm>
            <a:off x="7858148" y="2285998"/>
            <a:ext cx="1029056" cy="1000114"/>
          </a:xfrm>
          <a:prstGeom prst="rect">
            <a:avLst/>
          </a:prstGeom>
          <a:effectLst/>
        </p:spPr>
      </p:pic>
      <p:pic>
        <p:nvPicPr>
          <p:cNvPr id="65" name="6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2285998"/>
            <a:ext cx="938218" cy="1000114"/>
          </a:xfrm>
          <a:prstGeom prst="rect">
            <a:avLst/>
          </a:prstGeom>
          <a:effectLst/>
        </p:spPr>
      </p:pic>
      <p:pic>
        <p:nvPicPr>
          <p:cNvPr id="66" name="65 Imagen" descr="34.png"/>
          <p:cNvPicPr>
            <a:picLocks noChangeAspect="1"/>
          </p:cNvPicPr>
          <p:nvPr/>
        </p:nvPicPr>
        <p:blipFill>
          <a:blip r:embed="rId5" cstate="print">
            <a:lum contrast="40000"/>
          </a:blip>
          <a:stretch>
            <a:fillRect/>
          </a:stretch>
        </p:blipFill>
        <p:spPr>
          <a:xfrm>
            <a:off x="4500562" y="2786082"/>
            <a:ext cx="1029056" cy="1000114"/>
          </a:xfrm>
          <a:prstGeom prst="rect">
            <a:avLst/>
          </a:prstGeom>
          <a:effectLst/>
        </p:spPr>
      </p:pic>
      <p:pic>
        <p:nvPicPr>
          <p:cNvPr id="67" name="6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2786082"/>
            <a:ext cx="938218" cy="1000114"/>
          </a:xfrm>
          <a:prstGeom prst="rect">
            <a:avLst/>
          </a:prstGeom>
          <a:effectLst/>
        </p:spPr>
      </p:pic>
      <p:pic>
        <p:nvPicPr>
          <p:cNvPr id="68" name="67 Imagen" descr="34.png"/>
          <p:cNvPicPr>
            <a:picLocks noChangeAspect="1"/>
          </p:cNvPicPr>
          <p:nvPr/>
        </p:nvPicPr>
        <p:blipFill>
          <a:blip r:embed="rId5" cstate="print">
            <a:lum contrast="40000"/>
          </a:blip>
          <a:stretch>
            <a:fillRect/>
          </a:stretch>
        </p:blipFill>
        <p:spPr>
          <a:xfrm>
            <a:off x="2857488" y="2786082"/>
            <a:ext cx="1029056" cy="1000114"/>
          </a:xfrm>
          <a:prstGeom prst="rect">
            <a:avLst/>
          </a:prstGeom>
          <a:effectLst/>
        </p:spPr>
      </p:pic>
      <p:pic>
        <p:nvPicPr>
          <p:cNvPr id="69" name="6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2786082"/>
            <a:ext cx="938218" cy="1000114"/>
          </a:xfrm>
          <a:prstGeom prst="rect">
            <a:avLst/>
          </a:prstGeom>
          <a:effectLst/>
        </p:spPr>
      </p:pic>
      <p:pic>
        <p:nvPicPr>
          <p:cNvPr id="70" name="69 Imagen" descr="34.png"/>
          <p:cNvPicPr>
            <a:picLocks noChangeAspect="1"/>
          </p:cNvPicPr>
          <p:nvPr/>
        </p:nvPicPr>
        <p:blipFill>
          <a:blip r:embed="rId5" cstate="print">
            <a:lum contrast="40000"/>
          </a:blip>
          <a:stretch>
            <a:fillRect/>
          </a:stretch>
        </p:blipFill>
        <p:spPr>
          <a:xfrm>
            <a:off x="6286512" y="2786082"/>
            <a:ext cx="1029056" cy="1000114"/>
          </a:xfrm>
          <a:prstGeom prst="rect">
            <a:avLst/>
          </a:prstGeom>
          <a:effectLst/>
        </p:spPr>
      </p:pic>
      <p:pic>
        <p:nvPicPr>
          <p:cNvPr id="71" name="7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2786082"/>
            <a:ext cx="938218" cy="1000114"/>
          </a:xfrm>
          <a:prstGeom prst="rect">
            <a:avLst/>
          </a:prstGeom>
          <a:effectLst/>
        </p:spPr>
      </p:pic>
      <p:pic>
        <p:nvPicPr>
          <p:cNvPr id="72" name="71 Imagen" descr="34.png"/>
          <p:cNvPicPr>
            <a:picLocks noChangeAspect="1"/>
          </p:cNvPicPr>
          <p:nvPr/>
        </p:nvPicPr>
        <p:blipFill>
          <a:blip r:embed="rId5" cstate="print">
            <a:lum contrast="40000"/>
          </a:blip>
          <a:stretch>
            <a:fillRect/>
          </a:stretch>
        </p:blipFill>
        <p:spPr>
          <a:xfrm>
            <a:off x="1214414" y="2786082"/>
            <a:ext cx="1029056" cy="1000114"/>
          </a:xfrm>
          <a:prstGeom prst="rect">
            <a:avLst/>
          </a:prstGeom>
          <a:effectLst/>
        </p:spPr>
      </p:pic>
      <p:pic>
        <p:nvPicPr>
          <p:cNvPr id="73" name="7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2786082"/>
            <a:ext cx="938218" cy="1000114"/>
          </a:xfrm>
          <a:prstGeom prst="rect">
            <a:avLst/>
          </a:prstGeom>
          <a:effectLst/>
        </p:spPr>
      </p:pic>
      <p:pic>
        <p:nvPicPr>
          <p:cNvPr id="74" name="73 Imagen" descr="34.png"/>
          <p:cNvPicPr>
            <a:picLocks noChangeAspect="1"/>
          </p:cNvPicPr>
          <p:nvPr/>
        </p:nvPicPr>
        <p:blipFill>
          <a:blip r:embed="rId5" cstate="print">
            <a:lum contrast="40000"/>
          </a:blip>
          <a:stretch>
            <a:fillRect/>
          </a:stretch>
        </p:blipFill>
        <p:spPr>
          <a:xfrm>
            <a:off x="7858148" y="2786082"/>
            <a:ext cx="1029056" cy="1000114"/>
          </a:xfrm>
          <a:prstGeom prst="rect">
            <a:avLst/>
          </a:prstGeom>
          <a:effectLst/>
        </p:spPr>
      </p:pic>
      <p:pic>
        <p:nvPicPr>
          <p:cNvPr id="75" name="7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2786082"/>
            <a:ext cx="938218" cy="1000114"/>
          </a:xfrm>
          <a:prstGeom prst="rect">
            <a:avLst/>
          </a:prstGeom>
          <a:effectLst/>
        </p:spPr>
      </p:pic>
      <p:pic>
        <p:nvPicPr>
          <p:cNvPr id="76" name="75 Imagen" descr="34.png"/>
          <p:cNvPicPr>
            <a:picLocks noChangeAspect="1"/>
          </p:cNvPicPr>
          <p:nvPr/>
        </p:nvPicPr>
        <p:blipFill>
          <a:blip r:embed="rId5" cstate="print">
            <a:lum contrast="40000"/>
          </a:blip>
          <a:stretch>
            <a:fillRect/>
          </a:stretch>
        </p:blipFill>
        <p:spPr>
          <a:xfrm>
            <a:off x="4500562" y="3214692"/>
            <a:ext cx="1029056" cy="1000114"/>
          </a:xfrm>
          <a:prstGeom prst="rect">
            <a:avLst/>
          </a:prstGeom>
          <a:effectLst/>
        </p:spPr>
      </p:pic>
      <p:pic>
        <p:nvPicPr>
          <p:cNvPr id="77" name="7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3214692"/>
            <a:ext cx="938218" cy="1000114"/>
          </a:xfrm>
          <a:prstGeom prst="rect">
            <a:avLst/>
          </a:prstGeom>
          <a:effectLst/>
        </p:spPr>
      </p:pic>
      <p:pic>
        <p:nvPicPr>
          <p:cNvPr id="78" name="77 Imagen" descr="34.png"/>
          <p:cNvPicPr>
            <a:picLocks noChangeAspect="1"/>
          </p:cNvPicPr>
          <p:nvPr/>
        </p:nvPicPr>
        <p:blipFill>
          <a:blip r:embed="rId5" cstate="print">
            <a:lum contrast="40000"/>
          </a:blip>
          <a:stretch>
            <a:fillRect/>
          </a:stretch>
        </p:blipFill>
        <p:spPr>
          <a:xfrm>
            <a:off x="2857488" y="3214692"/>
            <a:ext cx="1029056" cy="1000114"/>
          </a:xfrm>
          <a:prstGeom prst="rect">
            <a:avLst/>
          </a:prstGeom>
          <a:effectLst/>
        </p:spPr>
      </p:pic>
      <p:pic>
        <p:nvPicPr>
          <p:cNvPr id="79" name="7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3214692"/>
            <a:ext cx="938218" cy="1000114"/>
          </a:xfrm>
          <a:prstGeom prst="rect">
            <a:avLst/>
          </a:prstGeom>
          <a:effectLst/>
        </p:spPr>
      </p:pic>
      <p:pic>
        <p:nvPicPr>
          <p:cNvPr id="80" name="79 Imagen" descr="34.png"/>
          <p:cNvPicPr>
            <a:picLocks noChangeAspect="1"/>
          </p:cNvPicPr>
          <p:nvPr/>
        </p:nvPicPr>
        <p:blipFill>
          <a:blip r:embed="rId5" cstate="print">
            <a:lum contrast="40000"/>
          </a:blip>
          <a:stretch>
            <a:fillRect/>
          </a:stretch>
        </p:blipFill>
        <p:spPr>
          <a:xfrm>
            <a:off x="6286512" y="3214692"/>
            <a:ext cx="1029056" cy="1000114"/>
          </a:xfrm>
          <a:prstGeom prst="rect">
            <a:avLst/>
          </a:prstGeom>
          <a:effectLst/>
        </p:spPr>
      </p:pic>
      <p:pic>
        <p:nvPicPr>
          <p:cNvPr id="81" name="8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3214692"/>
            <a:ext cx="938218" cy="1000114"/>
          </a:xfrm>
          <a:prstGeom prst="rect">
            <a:avLst/>
          </a:prstGeom>
          <a:effectLst/>
        </p:spPr>
      </p:pic>
      <p:pic>
        <p:nvPicPr>
          <p:cNvPr id="82" name="81 Imagen" descr="34.png"/>
          <p:cNvPicPr>
            <a:picLocks noChangeAspect="1"/>
          </p:cNvPicPr>
          <p:nvPr/>
        </p:nvPicPr>
        <p:blipFill>
          <a:blip r:embed="rId5" cstate="print">
            <a:lum contrast="40000"/>
          </a:blip>
          <a:stretch>
            <a:fillRect/>
          </a:stretch>
        </p:blipFill>
        <p:spPr>
          <a:xfrm>
            <a:off x="1214414" y="3214692"/>
            <a:ext cx="1029056" cy="1000114"/>
          </a:xfrm>
          <a:prstGeom prst="rect">
            <a:avLst/>
          </a:prstGeom>
          <a:effectLst/>
        </p:spPr>
      </p:pic>
      <p:pic>
        <p:nvPicPr>
          <p:cNvPr id="83" name="8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3214692"/>
            <a:ext cx="938218" cy="1000114"/>
          </a:xfrm>
          <a:prstGeom prst="rect">
            <a:avLst/>
          </a:prstGeom>
          <a:effectLst/>
        </p:spPr>
      </p:pic>
      <p:pic>
        <p:nvPicPr>
          <p:cNvPr id="84" name="83 Imagen" descr="34.png"/>
          <p:cNvPicPr>
            <a:picLocks noChangeAspect="1"/>
          </p:cNvPicPr>
          <p:nvPr/>
        </p:nvPicPr>
        <p:blipFill>
          <a:blip r:embed="rId5" cstate="print">
            <a:lum contrast="40000"/>
          </a:blip>
          <a:stretch>
            <a:fillRect/>
          </a:stretch>
        </p:blipFill>
        <p:spPr>
          <a:xfrm>
            <a:off x="7858148" y="3214692"/>
            <a:ext cx="1029056" cy="1000114"/>
          </a:xfrm>
          <a:prstGeom prst="rect">
            <a:avLst/>
          </a:prstGeom>
          <a:effectLst/>
        </p:spPr>
      </p:pic>
      <p:pic>
        <p:nvPicPr>
          <p:cNvPr id="85" name="8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3214692"/>
            <a:ext cx="938218" cy="1000114"/>
          </a:xfrm>
          <a:prstGeom prst="rect">
            <a:avLst/>
          </a:prstGeom>
          <a:effectLst/>
        </p:spPr>
      </p:pic>
      <p:pic>
        <p:nvPicPr>
          <p:cNvPr id="86" name="85 Imagen" descr="34.png"/>
          <p:cNvPicPr>
            <a:picLocks noChangeAspect="1"/>
          </p:cNvPicPr>
          <p:nvPr/>
        </p:nvPicPr>
        <p:blipFill>
          <a:blip r:embed="rId5" cstate="print">
            <a:lum contrast="40000"/>
          </a:blip>
          <a:stretch>
            <a:fillRect/>
          </a:stretch>
        </p:blipFill>
        <p:spPr>
          <a:xfrm>
            <a:off x="4500562" y="3714776"/>
            <a:ext cx="1029056" cy="1000114"/>
          </a:xfrm>
          <a:prstGeom prst="rect">
            <a:avLst/>
          </a:prstGeom>
          <a:effectLst/>
        </p:spPr>
      </p:pic>
      <p:pic>
        <p:nvPicPr>
          <p:cNvPr id="87" name="8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3714776"/>
            <a:ext cx="938218" cy="1000114"/>
          </a:xfrm>
          <a:prstGeom prst="rect">
            <a:avLst/>
          </a:prstGeom>
          <a:effectLst/>
        </p:spPr>
      </p:pic>
      <p:pic>
        <p:nvPicPr>
          <p:cNvPr id="88" name="87 Imagen" descr="34.png"/>
          <p:cNvPicPr>
            <a:picLocks noChangeAspect="1"/>
          </p:cNvPicPr>
          <p:nvPr/>
        </p:nvPicPr>
        <p:blipFill>
          <a:blip r:embed="rId5" cstate="print">
            <a:lum contrast="40000"/>
          </a:blip>
          <a:stretch>
            <a:fillRect/>
          </a:stretch>
        </p:blipFill>
        <p:spPr>
          <a:xfrm>
            <a:off x="2857488" y="3714776"/>
            <a:ext cx="1029056" cy="1000114"/>
          </a:xfrm>
          <a:prstGeom prst="rect">
            <a:avLst/>
          </a:prstGeom>
          <a:effectLst/>
        </p:spPr>
      </p:pic>
      <p:pic>
        <p:nvPicPr>
          <p:cNvPr id="89" name="8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3714776"/>
            <a:ext cx="938218" cy="1000114"/>
          </a:xfrm>
          <a:prstGeom prst="rect">
            <a:avLst/>
          </a:prstGeom>
          <a:effectLst/>
        </p:spPr>
      </p:pic>
      <p:pic>
        <p:nvPicPr>
          <p:cNvPr id="90" name="89 Imagen" descr="34.png"/>
          <p:cNvPicPr>
            <a:picLocks noChangeAspect="1"/>
          </p:cNvPicPr>
          <p:nvPr/>
        </p:nvPicPr>
        <p:blipFill>
          <a:blip r:embed="rId5" cstate="print">
            <a:lum contrast="40000"/>
          </a:blip>
          <a:stretch>
            <a:fillRect/>
          </a:stretch>
        </p:blipFill>
        <p:spPr>
          <a:xfrm>
            <a:off x="6286512" y="3714776"/>
            <a:ext cx="1029056" cy="1000114"/>
          </a:xfrm>
          <a:prstGeom prst="rect">
            <a:avLst/>
          </a:prstGeom>
          <a:effectLst/>
        </p:spPr>
      </p:pic>
      <p:pic>
        <p:nvPicPr>
          <p:cNvPr id="91" name="9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3714776"/>
            <a:ext cx="938218" cy="1000114"/>
          </a:xfrm>
          <a:prstGeom prst="rect">
            <a:avLst/>
          </a:prstGeom>
          <a:effectLst/>
        </p:spPr>
      </p:pic>
      <p:pic>
        <p:nvPicPr>
          <p:cNvPr id="92" name="91 Imagen" descr="34.png"/>
          <p:cNvPicPr>
            <a:picLocks noChangeAspect="1"/>
          </p:cNvPicPr>
          <p:nvPr/>
        </p:nvPicPr>
        <p:blipFill>
          <a:blip r:embed="rId5" cstate="print">
            <a:lum contrast="40000"/>
          </a:blip>
          <a:stretch>
            <a:fillRect/>
          </a:stretch>
        </p:blipFill>
        <p:spPr>
          <a:xfrm>
            <a:off x="1214414" y="3714776"/>
            <a:ext cx="1029056" cy="1000114"/>
          </a:xfrm>
          <a:prstGeom prst="rect">
            <a:avLst/>
          </a:prstGeom>
          <a:effectLst/>
        </p:spPr>
      </p:pic>
      <p:pic>
        <p:nvPicPr>
          <p:cNvPr id="93" name="9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3714776"/>
            <a:ext cx="938218" cy="1000114"/>
          </a:xfrm>
          <a:prstGeom prst="rect">
            <a:avLst/>
          </a:prstGeom>
          <a:effectLst/>
        </p:spPr>
      </p:pic>
      <p:pic>
        <p:nvPicPr>
          <p:cNvPr id="94" name="93 Imagen" descr="34.png"/>
          <p:cNvPicPr>
            <a:picLocks noChangeAspect="1"/>
          </p:cNvPicPr>
          <p:nvPr/>
        </p:nvPicPr>
        <p:blipFill>
          <a:blip r:embed="rId5" cstate="print">
            <a:lum contrast="40000"/>
          </a:blip>
          <a:stretch>
            <a:fillRect/>
          </a:stretch>
        </p:blipFill>
        <p:spPr>
          <a:xfrm>
            <a:off x="7858148" y="3714776"/>
            <a:ext cx="1029056" cy="1000114"/>
          </a:xfrm>
          <a:prstGeom prst="rect">
            <a:avLst/>
          </a:prstGeom>
          <a:effectLst/>
        </p:spPr>
      </p:pic>
      <p:pic>
        <p:nvPicPr>
          <p:cNvPr id="95" name="9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3714776"/>
            <a:ext cx="938218" cy="1000114"/>
          </a:xfrm>
          <a:prstGeom prst="rect">
            <a:avLst/>
          </a:prstGeom>
          <a:effectLst/>
        </p:spPr>
      </p:pic>
      <p:pic>
        <p:nvPicPr>
          <p:cNvPr id="96" name="95 Imagen" descr="34.png"/>
          <p:cNvPicPr>
            <a:picLocks noChangeAspect="1"/>
          </p:cNvPicPr>
          <p:nvPr/>
        </p:nvPicPr>
        <p:blipFill>
          <a:blip r:embed="rId5" cstate="print">
            <a:lum contrast="40000"/>
          </a:blip>
          <a:stretch>
            <a:fillRect/>
          </a:stretch>
        </p:blipFill>
        <p:spPr>
          <a:xfrm>
            <a:off x="4500562" y="4143386"/>
            <a:ext cx="1029056" cy="1000114"/>
          </a:xfrm>
          <a:prstGeom prst="rect">
            <a:avLst/>
          </a:prstGeom>
          <a:effectLst/>
        </p:spPr>
      </p:pic>
      <p:pic>
        <p:nvPicPr>
          <p:cNvPr id="97" name="96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643306" y="4143386"/>
            <a:ext cx="938218" cy="1000114"/>
          </a:xfrm>
          <a:prstGeom prst="rect">
            <a:avLst/>
          </a:prstGeom>
          <a:effectLst/>
        </p:spPr>
      </p:pic>
      <p:pic>
        <p:nvPicPr>
          <p:cNvPr id="98" name="97 Imagen" descr="34.png"/>
          <p:cNvPicPr>
            <a:picLocks noChangeAspect="1"/>
          </p:cNvPicPr>
          <p:nvPr/>
        </p:nvPicPr>
        <p:blipFill>
          <a:blip r:embed="rId5" cstate="print">
            <a:lum contrast="40000"/>
          </a:blip>
          <a:stretch>
            <a:fillRect/>
          </a:stretch>
        </p:blipFill>
        <p:spPr>
          <a:xfrm>
            <a:off x="2857488" y="4143386"/>
            <a:ext cx="1029056" cy="1000114"/>
          </a:xfrm>
          <a:prstGeom prst="rect">
            <a:avLst/>
          </a:prstGeom>
          <a:effectLst/>
        </p:spPr>
      </p:pic>
      <p:pic>
        <p:nvPicPr>
          <p:cNvPr id="99" name="98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2000232" y="4143386"/>
            <a:ext cx="938218" cy="1000114"/>
          </a:xfrm>
          <a:prstGeom prst="rect">
            <a:avLst/>
          </a:prstGeom>
          <a:effectLst/>
        </p:spPr>
      </p:pic>
      <p:pic>
        <p:nvPicPr>
          <p:cNvPr id="100" name="99 Imagen" descr="34.png"/>
          <p:cNvPicPr>
            <a:picLocks noChangeAspect="1"/>
          </p:cNvPicPr>
          <p:nvPr/>
        </p:nvPicPr>
        <p:blipFill>
          <a:blip r:embed="rId5" cstate="print">
            <a:lum contrast="40000"/>
          </a:blip>
          <a:stretch>
            <a:fillRect/>
          </a:stretch>
        </p:blipFill>
        <p:spPr>
          <a:xfrm>
            <a:off x="6286512" y="4143386"/>
            <a:ext cx="1029056" cy="1000114"/>
          </a:xfrm>
          <a:prstGeom prst="rect">
            <a:avLst/>
          </a:prstGeom>
          <a:effectLst/>
        </p:spPr>
      </p:pic>
      <p:pic>
        <p:nvPicPr>
          <p:cNvPr id="101" name="100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5429256" y="4143386"/>
            <a:ext cx="938218" cy="1000114"/>
          </a:xfrm>
          <a:prstGeom prst="rect">
            <a:avLst/>
          </a:prstGeom>
          <a:effectLst/>
        </p:spPr>
      </p:pic>
      <p:pic>
        <p:nvPicPr>
          <p:cNvPr id="102" name="101 Imagen" descr="34.png"/>
          <p:cNvPicPr>
            <a:picLocks noChangeAspect="1"/>
          </p:cNvPicPr>
          <p:nvPr/>
        </p:nvPicPr>
        <p:blipFill>
          <a:blip r:embed="rId5" cstate="print">
            <a:lum contrast="40000"/>
          </a:blip>
          <a:stretch>
            <a:fillRect/>
          </a:stretch>
        </p:blipFill>
        <p:spPr>
          <a:xfrm>
            <a:off x="1214414" y="4143386"/>
            <a:ext cx="1029056" cy="1000114"/>
          </a:xfrm>
          <a:prstGeom prst="rect">
            <a:avLst/>
          </a:prstGeom>
          <a:effectLst/>
        </p:spPr>
      </p:pic>
      <p:pic>
        <p:nvPicPr>
          <p:cNvPr id="103" name="102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357158" y="4143386"/>
            <a:ext cx="938218" cy="1000114"/>
          </a:xfrm>
          <a:prstGeom prst="rect">
            <a:avLst/>
          </a:prstGeom>
          <a:effectLst/>
        </p:spPr>
      </p:pic>
      <p:pic>
        <p:nvPicPr>
          <p:cNvPr id="104" name="103 Imagen" descr="34.png"/>
          <p:cNvPicPr>
            <a:picLocks noChangeAspect="1"/>
          </p:cNvPicPr>
          <p:nvPr/>
        </p:nvPicPr>
        <p:blipFill>
          <a:blip r:embed="rId5" cstate="print">
            <a:lum contrast="40000"/>
          </a:blip>
          <a:stretch>
            <a:fillRect/>
          </a:stretch>
        </p:blipFill>
        <p:spPr>
          <a:xfrm>
            <a:off x="7858148" y="4143386"/>
            <a:ext cx="1029056" cy="1000114"/>
          </a:xfrm>
          <a:prstGeom prst="rect">
            <a:avLst/>
          </a:prstGeom>
          <a:effectLst/>
        </p:spPr>
      </p:pic>
      <p:pic>
        <p:nvPicPr>
          <p:cNvPr id="105" name="104 Imagen" descr="34.png"/>
          <p:cNvPicPr>
            <a:picLocks noChangeAspect="1"/>
          </p:cNvPicPr>
          <p:nvPr/>
        </p:nvPicPr>
        <p:blipFill>
          <a:blip r:embed="rId6" cstate="print">
            <a:duotone>
              <a:prstClr val="black"/>
              <a:schemeClr val="accent5">
                <a:tint val="45000"/>
                <a:satMod val="400000"/>
              </a:schemeClr>
            </a:duotone>
            <a:lum bright="20000" contrast="40000"/>
          </a:blip>
          <a:stretch>
            <a:fillRect/>
          </a:stretch>
        </p:blipFill>
        <p:spPr>
          <a:xfrm flipH="1">
            <a:off x="7000892" y="4143386"/>
            <a:ext cx="938218" cy="1000114"/>
          </a:xfrm>
          <a:prstGeom prst="rect">
            <a:avLst/>
          </a:prstGeom>
          <a:effectLst/>
        </p:spPr>
      </p:pic>
      <p:pic>
        <p:nvPicPr>
          <p:cNvPr id="106" name="105 Imagen" descr="cooltext342871668658394.png"/>
          <p:cNvPicPr>
            <a:picLocks noChangeAspect="1"/>
          </p:cNvPicPr>
          <p:nvPr/>
        </p:nvPicPr>
        <p:blipFill>
          <a:blip r:embed="rId7">
            <a:duotone>
              <a:schemeClr val="accent4">
                <a:shade val="45000"/>
                <a:satMod val="135000"/>
              </a:schemeClr>
              <a:prstClr val="white"/>
            </a:duotone>
            <a:lum contrast="40000"/>
          </a:blip>
          <a:stretch>
            <a:fillRect/>
          </a:stretch>
        </p:blipFill>
        <p:spPr>
          <a:xfrm>
            <a:off x="4786314" y="500048"/>
            <a:ext cx="4143372" cy="660151"/>
          </a:xfrm>
          <a:prstGeom prst="rect">
            <a:avLst/>
          </a:prstGeom>
        </p:spPr>
      </p:pic>
      <p:pic>
        <p:nvPicPr>
          <p:cNvPr id="107" name="106 Imagen" descr="cooltext342871689607099.png"/>
          <p:cNvPicPr>
            <a:picLocks noChangeAspect="1"/>
          </p:cNvPicPr>
          <p:nvPr/>
        </p:nvPicPr>
        <p:blipFill>
          <a:blip r:embed="rId8">
            <a:duotone>
              <a:schemeClr val="accent4">
                <a:shade val="45000"/>
                <a:satMod val="135000"/>
              </a:schemeClr>
              <a:prstClr val="white"/>
            </a:duotone>
            <a:lum contrast="40000"/>
          </a:blip>
          <a:stretch>
            <a:fillRect/>
          </a:stretch>
        </p:blipFill>
        <p:spPr>
          <a:xfrm>
            <a:off x="6572264" y="1357304"/>
            <a:ext cx="857256" cy="522717"/>
          </a:xfrm>
          <a:prstGeom prst="rect">
            <a:avLst/>
          </a:prstGeom>
        </p:spPr>
      </p:pic>
      <p:pic>
        <p:nvPicPr>
          <p:cNvPr id="108" name="107 Imagen" descr="cooltext342871618994336.png"/>
          <p:cNvPicPr>
            <a:picLocks noChangeAspect="1"/>
          </p:cNvPicPr>
          <p:nvPr/>
        </p:nvPicPr>
        <p:blipFill>
          <a:blip r:embed="rId9">
            <a:duotone>
              <a:schemeClr val="accent4">
                <a:shade val="45000"/>
                <a:satMod val="135000"/>
              </a:schemeClr>
              <a:prstClr val="white"/>
            </a:duotone>
            <a:lum contrast="40000"/>
          </a:blip>
          <a:stretch>
            <a:fillRect/>
          </a:stretch>
        </p:blipFill>
        <p:spPr>
          <a:xfrm>
            <a:off x="5214942" y="2143122"/>
            <a:ext cx="3792709" cy="642942"/>
          </a:xfrm>
          <a:prstGeom prst="rect">
            <a:avLst/>
          </a:prstGeom>
        </p:spPr>
      </p:pic>
      <p:pic>
        <p:nvPicPr>
          <p:cNvPr id="109" name="108 Imagen" descr="cooltext342871649826475.png"/>
          <p:cNvPicPr>
            <a:picLocks noChangeAspect="1"/>
          </p:cNvPicPr>
          <p:nvPr/>
        </p:nvPicPr>
        <p:blipFill>
          <a:blip r:embed="rId10">
            <a:duotone>
              <a:schemeClr val="accent4">
                <a:shade val="45000"/>
                <a:satMod val="135000"/>
              </a:schemeClr>
              <a:prstClr val="white"/>
            </a:duotone>
            <a:lum contrast="40000"/>
          </a:blip>
          <a:stretch>
            <a:fillRect/>
          </a:stretch>
        </p:blipFill>
        <p:spPr>
          <a:xfrm>
            <a:off x="5857884" y="3000378"/>
            <a:ext cx="2428892" cy="596779"/>
          </a:xfrm>
          <a:prstGeom prst="rect">
            <a:avLst/>
          </a:prstGeom>
        </p:spPr>
      </p:pic>
      <p:pic>
        <p:nvPicPr>
          <p:cNvPr id="110" name="109 Imagen" descr="cooltext342874214491874.png"/>
          <p:cNvPicPr>
            <a:picLocks noChangeAspect="1"/>
          </p:cNvPicPr>
          <p:nvPr/>
        </p:nvPicPr>
        <p:blipFill>
          <a:blip r:embed="rId11">
            <a:duotone>
              <a:schemeClr val="accent4">
                <a:shade val="45000"/>
                <a:satMod val="135000"/>
              </a:schemeClr>
              <a:prstClr val="white"/>
            </a:duotone>
            <a:lum bright="20000" contrast="40000"/>
          </a:blip>
          <a:stretch>
            <a:fillRect/>
          </a:stretch>
        </p:blipFill>
        <p:spPr>
          <a:xfrm>
            <a:off x="6429388" y="4357700"/>
            <a:ext cx="1941818" cy="357190"/>
          </a:xfrm>
          <a:prstGeom prst="rect">
            <a:avLst/>
          </a:prstGeom>
        </p:spPr>
      </p:pic>
      <p:pic>
        <p:nvPicPr>
          <p:cNvPr id="111" name="110 Imagen" descr="stock-photo-53928294.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Click="0" advTm="30000">
    <p:sndAc>
      <p:stSnd loop="1">
        <p:snd r:embed="rId3" name="Tiempo de primavera - Raul Di Blas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ppt_x"/>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ppt_x"/>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ppt_x"/>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ppt_x"/>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ppt_x"/>
                                          </p:val>
                                        </p:tav>
                                        <p:tav tm="100000">
                                          <p:val>
                                            <p:strVal val="#ppt_x"/>
                                          </p:val>
                                        </p:tav>
                                      </p:tavLst>
                                    </p:anim>
                                    <p:anim calcmode="lin" valueType="num">
                                      <p:cBhvr additive="base">
                                        <p:cTn id="42" dur="3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ppt_x"/>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5"/>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4"/>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ppt_x"/>
                                          </p:val>
                                        </p:tav>
                                        <p:tav tm="100000">
                                          <p:val>
                                            <p:strVal val="#ppt_x"/>
                                          </p:val>
                                        </p:tav>
                                      </p:tavLst>
                                    </p:anim>
                                    <p:anim calcmode="lin" valueType="num">
                                      <p:cBhvr additive="base">
                                        <p:cTn id="70" dur="3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ppt_x"/>
                                          </p:val>
                                        </p:tav>
                                        <p:tav tm="100000">
                                          <p:val>
                                            <p:strVal val="#ppt_x"/>
                                          </p:val>
                                        </p:tav>
                                      </p:tavLst>
                                    </p:anim>
                                    <p:anim calcmode="lin" valueType="num">
                                      <p:cBhvr additive="base">
                                        <p:cTn id="74" dur="3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ppt_x"/>
                                          </p:val>
                                        </p:tav>
                                        <p:tav tm="100000">
                                          <p:val>
                                            <p:strVal val="#ppt_x"/>
                                          </p:val>
                                        </p:tav>
                                      </p:tavLst>
                                    </p:anim>
                                    <p:anim calcmode="lin" valueType="num">
                                      <p:cBhvr additive="base">
                                        <p:cTn id="78" dur="3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3000" fill="hold"/>
                                        <p:tgtEl>
                                          <p:spTgt spid="19"/>
                                        </p:tgtEl>
                                        <p:attrNameLst>
                                          <p:attrName>ppt_x</p:attrName>
                                        </p:attrNameLst>
                                      </p:cBhvr>
                                      <p:tavLst>
                                        <p:tav tm="0">
                                          <p:val>
                                            <p:strVal val="#ppt_x"/>
                                          </p:val>
                                        </p:tav>
                                        <p:tav tm="100000">
                                          <p:val>
                                            <p:strVal val="#ppt_x"/>
                                          </p:val>
                                        </p:tav>
                                      </p:tavLst>
                                    </p:anim>
                                    <p:anim calcmode="lin" valueType="num">
                                      <p:cBhvr additive="base">
                                        <p:cTn id="82" dur="3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0" fill="hold"/>
                                        <p:tgtEl>
                                          <p:spTgt spid="20"/>
                                        </p:tgtEl>
                                        <p:attrNameLst>
                                          <p:attrName>ppt_x</p:attrName>
                                        </p:attrNameLst>
                                      </p:cBhvr>
                                      <p:tavLst>
                                        <p:tav tm="0">
                                          <p:val>
                                            <p:strVal val="#ppt_x"/>
                                          </p:val>
                                        </p:tav>
                                        <p:tav tm="100000">
                                          <p:val>
                                            <p:strVal val="#ppt_x"/>
                                          </p:val>
                                        </p:tav>
                                      </p:tavLst>
                                    </p:anim>
                                    <p:anim calcmode="lin" valueType="num">
                                      <p:cBhvr additive="base">
                                        <p:cTn id="86" dur="3000" fill="hold"/>
                                        <p:tgtEl>
                                          <p:spTgt spid="20"/>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3000" fill="hold"/>
                                        <p:tgtEl>
                                          <p:spTgt spid="21"/>
                                        </p:tgtEl>
                                        <p:attrNameLst>
                                          <p:attrName>ppt_x</p:attrName>
                                        </p:attrNameLst>
                                      </p:cBhvr>
                                      <p:tavLst>
                                        <p:tav tm="0">
                                          <p:val>
                                            <p:strVal val="#ppt_x"/>
                                          </p:val>
                                        </p:tav>
                                        <p:tav tm="100000">
                                          <p:val>
                                            <p:strVal val="#ppt_x"/>
                                          </p:val>
                                        </p:tav>
                                      </p:tavLst>
                                    </p:anim>
                                    <p:anim calcmode="lin" valueType="num">
                                      <p:cBhvr additive="base">
                                        <p:cTn id="90" dur="3000" fill="hold"/>
                                        <p:tgtEl>
                                          <p:spTgt spid="21"/>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3000" fill="hold"/>
                                        <p:tgtEl>
                                          <p:spTgt spid="22"/>
                                        </p:tgtEl>
                                        <p:attrNameLst>
                                          <p:attrName>ppt_x</p:attrName>
                                        </p:attrNameLst>
                                      </p:cBhvr>
                                      <p:tavLst>
                                        <p:tav tm="0">
                                          <p:val>
                                            <p:strVal val="#ppt_x"/>
                                          </p:val>
                                        </p:tav>
                                        <p:tav tm="100000">
                                          <p:val>
                                            <p:strVal val="#ppt_x"/>
                                          </p:val>
                                        </p:tav>
                                      </p:tavLst>
                                    </p:anim>
                                    <p:anim calcmode="lin" valueType="num">
                                      <p:cBhvr additive="base">
                                        <p:cTn id="94" dur="3000" fill="hold"/>
                                        <p:tgtEl>
                                          <p:spTgt spid="22"/>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3000" fill="hold"/>
                                        <p:tgtEl>
                                          <p:spTgt spid="23"/>
                                        </p:tgtEl>
                                        <p:attrNameLst>
                                          <p:attrName>ppt_x</p:attrName>
                                        </p:attrNameLst>
                                      </p:cBhvr>
                                      <p:tavLst>
                                        <p:tav tm="0">
                                          <p:val>
                                            <p:strVal val="#ppt_x"/>
                                          </p:val>
                                        </p:tav>
                                        <p:tav tm="100000">
                                          <p:val>
                                            <p:strVal val="#ppt_x"/>
                                          </p:val>
                                        </p:tav>
                                      </p:tavLst>
                                    </p:anim>
                                    <p:anim calcmode="lin" valueType="num">
                                      <p:cBhvr additive="base">
                                        <p:cTn id="98" dur="3000" fill="hold"/>
                                        <p:tgtEl>
                                          <p:spTgt spid="23"/>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3000" fill="hold"/>
                                        <p:tgtEl>
                                          <p:spTgt spid="25"/>
                                        </p:tgtEl>
                                        <p:attrNameLst>
                                          <p:attrName>ppt_x</p:attrName>
                                        </p:attrNameLst>
                                      </p:cBhvr>
                                      <p:tavLst>
                                        <p:tav tm="0">
                                          <p:val>
                                            <p:strVal val="#ppt_x"/>
                                          </p:val>
                                        </p:tav>
                                        <p:tav tm="100000">
                                          <p:val>
                                            <p:strVal val="#ppt_x"/>
                                          </p:val>
                                        </p:tav>
                                      </p:tavLst>
                                    </p:anim>
                                    <p:anim calcmode="lin" valueType="num">
                                      <p:cBhvr additive="base">
                                        <p:cTn id="102" dur="3000" fill="hold"/>
                                        <p:tgtEl>
                                          <p:spTgt spid="25"/>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3000" fill="hold"/>
                                        <p:tgtEl>
                                          <p:spTgt spid="24"/>
                                        </p:tgtEl>
                                        <p:attrNameLst>
                                          <p:attrName>ppt_x</p:attrName>
                                        </p:attrNameLst>
                                      </p:cBhvr>
                                      <p:tavLst>
                                        <p:tav tm="0">
                                          <p:val>
                                            <p:strVal val="#ppt_x"/>
                                          </p:val>
                                        </p:tav>
                                        <p:tav tm="100000">
                                          <p:val>
                                            <p:strVal val="#ppt_x"/>
                                          </p:val>
                                        </p:tav>
                                      </p:tavLst>
                                    </p:anim>
                                    <p:anim calcmode="lin" valueType="num">
                                      <p:cBhvr additive="base">
                                        <p:cTn id="106" dur="3000" fill="hold"/>
                                        <p:tgtEl>
                                          <p:spTgt spid="24"/>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2"/>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4"/>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3000" fill="hold"/>
                                        <p:tgtEl>
                                          <p:spTgt spid="26"/>
                                        </p:tgtEl>
                                        <p:attrNameLst>
                                          <p:attrName>ppt_x</p:attrName>
                                        </p:attrNameLst>
                                      </p:cBhvr>
                                      <p:tavLst>
                                        <p:tav tm="0">
                                          <p:val>
                                            <p:strVal val="#ppt_x"/>
                                          </p:val>
                                        </p:tav>
                                        <p:tav tm="100000">
                                          <p:val>
                                            <p:strVal val="#ppt_x"/>
                                          </p:val>
                                        </p:tav>
                                      </p:tavLst>
                                    </p:anim>
                                    <p:anim calcmode="lin" valueType="num">
                                      <p:cBhvr additive="base">
                                        <p:cTn id="130" dur="3000" fill="hold"/>
                                        <p:tgtEl>
                                          <p:spTgt spid="26"/>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additive="base">
                                        <p:cTn id="133" dur="3000" fill="hold"/>
                                        <p:tgtEl>
                                          <p:spTgt spid="27"/>
                                        </p:tgtEl>
                                        <p:attrNameLst>
                                          <p:attrName>ppt_x</p:attrName>
                                        </p:attrNameLst>
                                      </p:cBhvr>
                                      <p:tavLst>
                                        <p:tav tm="0">
                                          <p:val>
                                            <p:strVal val="#ppt_x"/>
                                          </p:val>
                                        </p:tav>
                                        <p:tav tm="100000">
                                          <p:val>
                                            <p:strVal val="#ppt_x"/>
                                          </p:val>
                                        </p:tav>
                                      </p:tavLst>
                                    </p:anim>
                                    <p:anim calcmode="lin" valueType="num">
                                      <p:cBhvr additive="base">
                                        <p:cTn id="134" dur="3000" fill="hold"/>
                                        <p:tgtEl>
                                          <p:spTgt spid="27"/>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3000" fill="hold"/>
                                        <p:tgtEl>
                                          <p:spTgt spid="28"/>
                                        </p:tgtEl>
                                        <p:attrNameLst>
                                          <p:attrName>ppt_x</p:attrName>
                                        </p:attrNameLst>
                                      </p:cBhvr>
                                      <p:tavLst>
                                        <p:tav tm="0">
                                          <p:val>
                                            <p:strVal val="#ppt_x"/>
                                          </p:val>
                                        </p:tav>
                                        <p:tav tm="100000">
                                          <p:val>
                                            <p:strVal val="#ppt_x"/>
                                          </p:val>
                                        </p:tav>
                                      </p:tavLst>
                                    </p:anim>
                                    <p:anim calcmode="lin" valueType="num">
                                      <p:cBhvr additive="base">
                                        <p:cTn id="138" dur="3000" fill="hold"/>
                                        <p:tgtEl>
                                          <p:spTgt spid="28"/>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3000" fill="hold"/>
                                        <p:tgtEl>
                                          <p:spTgt spid="29"/>
                                        </p:tgtEl>
                                        <p:attrNameLst>
                                          <p:attrName>ppt_x</p:attrName>
                                        </p:attrNameLst>
                                      </p:cBhvr>
                                      <p:tavLst>
                                        <p:tav tm="0">
                                          <p:val>
                                            <p:strVal val="#ppt_x"/>
                                          </p:val>
                                        </p:tav>
                                        <p:tav tm="100000">
                                          <p:val>
                                            <p:strVal val="#ppt_x"/>
                                          </p:val>
                                        </p:tav>
                                      </p:tavLst>
                                    </p:anim>
                                    <p:anim calcmode="lin" valueType="num">
                                      <p:cBhvr additive="base">
                                        <p:cTn id="142" dur="3000" fill="hold"/>
                                        <p:tgtEl>
                                          <p:spTgt spid="29"/>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3000" fill="hold"/>
                                        <p:tgtEl>
                                          <p:spTgt spid="30"/>
                                        </p:tgtEl>
                                        <p:attrNameLst>
                                          <p:attrName>ppt_x</p:attrName>
                                        </p:attrNameLst>
                                      </p:cBhvr>
                                      <p:tavLst>
                                        <p:tav tm="0">
                                          <p:val>
                                            <p:strVal val="#ppt_x"/>
                                          </p:val>
                                        </p:tav>
                                        <p:tav tm="100000">
                                          <p:val>
                                            <p:strVal val="#ppt_x"/>
                                          </p:val>
                                        </p:tav>
                                      </p:tavLst>
                                    </p:anim>
                                    <p:anim calcmode="lin" valueType="num">
                                      <p:cBhvr additive="base">
                                        <p:cTn id="146" dur="3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3000" fill="hold"/>
                                        <p:tgtEl>
                                          <p:spTgt spid="31"/>
                                        </p:tgtEl>
                                        <p:attrNameLst>
                                          <p:attrName>ppt_x</p:attrName>
                                        </p:attrNameLst>
                                      </p:cBhvr>
                                      <p:tavLst>
                                        <p:tav tm="0">
                                          <p:val>
                                            <p:strVal val="#ppt_x"/>
                                          </p:val>
                                        </p:tav>
                                        <p:tav tm="100000">
                                          <p:val>
                                            <p:strVal val="#ppt_x"/>
                                          </p:val>
                                        </p:tav>
                                      </p:tavLst>
                                    </p:anim>
                                    <p:anim calcmode="lin" valueType="num">
                                      <p:cBhvr additive="base">
                                        <p:cTn id="150" dur="3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3000" fill="hold"/>
                                        <p:tgtEl>
                                          <p:spTgt spid="32"/>
                                        </p:tgtEl>
                                        <p:attrNameLst>
                                          <p:attrName>ppt_x</p:attrName>
                                        </p:attrNameLst>
                                      </p:cBhvr>
                                      <p:tavLst>
                                        <p:tav tm="0">
                                          <p:val>
                                            <p:strVal val="#ppt_x"/>
                                          </p:val>
                                        </p:tav>
                                        <p:tav tm="100000">
                                          <p:val>
                                            <p:strVal val="#ppt_x"/>
                                          </p:val>
                                        </p:tav>
                                      </p:tavLst>
                                    </p:anim>
                                    <p:anim calcmode="lin" valueType="num">
                                      <p:cBhvr additive="base">
                                        <p:cTn id="154" dur="3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3000" fill="hold"/>
                                        <p:tgtEl>
                                          <p:spTgt spid="33"/>
                                        </p:tgtEl>
                                        <p:attrNameLst>
                                          <p:attrName>ppt_x</p:attrName>
                                        </p:attrNameLst>
                                      </p:cBhvr>
                                      <p:tavLst>
                                        <p:tav tm="0">
                                          <p:val>
                                            <p:strVal val="#ppt_x"/>
                                          </p:val>
                                        </p:tav>
                                        <p:tav tm="100000">
                                          <p:val>
                                            <p:strVal val="#ppt_x"/>
                                          </p:val>
                                        </p:tav>
                                      </p:tavLst>
                                    </p:anim>
                                    <p:anim calcmode="lin" valueType="num">
                                      <p:cBhvr additive="base">
                                        <p:cTn id="158" dur="3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35"/>
                                        </p:tgtEl>
                                        <p:attrNameLst>
                                          <p:attrName>style.visibility</p:attrName>
                                        </p:attrNameLst>
                                      </p:cBhvr>
                                      <p:to>
                                        <p:strVal val="visible"/>
                                      </p:to>
                                    </p:set>
                                    <p:anim calcmode="lin" valueType="num">
                                      <p:cBhvr additive="base">
                                        <p:cTn id="161" dur="3000" fill="hold"/>
                                        <p:tgtEl>
                                          <p:spTgt spid="35"/>
                                        </p:tgtEl>
                                        <p:attrNameLst>
                                          <p:attrName>ppt_x</p:attrName>
                                        </p:attrNameLst>
                                      </p:cBhvr>
                                      <p:tavLst>
                                        <p:tav tm="0">
                                          <p:val>
                                            <p:strVal val="#ppt_x"/>
                                          </p:val>
                                        </p:tav>
                                        <p:tav tm="100000">
                                          <p:val>
                                            <p:strVal val="#ppt_x"/>
                                          </p:val>
                                        </p:tav>
                                      </p:tavLst>
                                    </p:anim>
                                    <p:anim calcmode="lin" valueType="num">
                                      <p:cBhvr additive="base">
                                        <p:cTn id="162" dur="3000" fill="hold"/>
                                        <p:tgtEl>
                                          <p:spTgt spid="35"/>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34"/>
                                        </p:tgtEl>
                                        <p:attrNameLst>
                                          <p:attrName>style.visibility</p:attrName>
                                        </p:attrNameLst>
                                      </p:cBhvr>
                                      <p:to>
                                        <p:strVal val="visible"/>
                                      </p:to>
                                    </p:set>
                                    <p:anim calcmode="lin" valueType="num">
                                      <p:cBhvr additive="base">
                                        <p:cTn id="165" dur="3000" fill="hold"/>
                                        <p:tgtEl>
                                          <p:spTgt spid="34"/>
                                        </p:tgtEl>
                                        <p:attrNameLst>
                                          <p:attrName>ppt_x</p:attrName>
                                        </p:attrNameLst>
                                      </p:cBhvr>
                                      <p:tavLst>
                                        <p:tav tm="0">
                                          <p:val>
                                            <p:strVal val="#ppt_x"/>
                                          </p:val>
                                        </p:tav>
                                        <p:tav tm="100000">
                                          <p:val>
                                            <p:strVal val="#ppt_x"/>
                                          </p:val>
                                        </p:tav>
                                      </p:tavLst>
                                    </p:anim>
                                    <p:anim calcmode="lin" valueType="num">
                                      <p:cBhvr additive="base">
                                        <p:cTn id="166" dur="3000" fill="hold"/>
                                        <p:tgtEl>
                                          <p:spTgt spid="34"/>
                                        </p:tgtEl>
                                        <p:attrNameLst>
                                          <p:attrName>ppt_y</p:attrName>
                                        </p:attrNameLst>
                                      </p:cBhvr>
                                      <p:tavLst>
                                        <p:tav tm="0">
                                          <p:val>
                                            <p:strVal val="1+#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3000" fill="hold"/>
                                        <p:tgtEl>
                                          <p:spTgt spid="33"/>
                                        </p:tgtEl>
                                        <p:attrNameLst>
                                          <p:attrName>r</p:attrName>
                                        </p:attrNameLst>
                                      </p:cBhvr>
                                    </p:animRot>
                                  </p:childTnLst>
                                </p:cTn>
                              </p:par>
                              <p:par>
                                <p:cTn id="169" presetID="8" presetClass="emph" presetSubtype="0" autoRev="1" fill="hold" nodeType="withEffect">
                                  <p:stCondLst>
                                    <p:cond delay="0"/>
                                  </p:stCondLst>
                                  <p:childTnLst>
                                    <p:animRot by="-21600000">
                                      <p:cBhvr>
                                        <p:cTn id="170" dur="3000" fill="hold"/>
                                        <p:tgtEl>
                                          <p:spTgt spid="32"/>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8"/>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7"/>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31"/>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5"/>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34"/>
                                        </p:tgtEl>
                                        <p:attrNameLst>
                                          <p:attrName>r</p:attrName>
                                        </p:attrNameLst>
                                      </p:cBhvr>
                                    </p:animRot>
                                  </p:childTnLst>
                                </p:cTn>
                              </p:par>
                              <p:par>
                                <p:cTn id="187" presetID="2" presetClass="entr" presetSubtype="4" fill="hold" nodeType="withEffect">
                                  <p:stCondLst>
                                    <p:cond delay="0"/>
                                  </p:stCondLst>
                                  <p:childTnLst>
                                    <p:set>
                                      <p:cBhvr>
                                        <p:cTn id="188" dur="1" fill="hold">
                                          <p:stCondLst>
                                            <p:cond delay="0"/>
                                          </p:stCondLst>
                                        </p:cTn>
                                        <p:tgtEl>
                                          <p:spTgt spid="36"/>
                                        </p:tgtEl>
                                        <p:attrNameLst>
                                          <p:attrName>style.visibility</p:attrName>
                                        </p:attrNameLst>
                                      </p:cBhvr>
                                      <p:to>
                                        <p:strVal val="visible"/>
                                      </p:to>
                                    </p:set>
                                    <p:anim calcmode="lin" valueType="num">
                                      <p:cBhvr additive="base">
                                        <p:cTn id="189" dur="3000" fill="hold"/>
                                        <p:tgtEl>
                                          <p:spTgt spid="36"/>
                                        </p:tgtEl>
                                        <p:attrNameLst>
                                          <p:attrName>ppt_x</p:attrName>
                                        </p:attrNameLst>
                                      </p:cBhvr>
                                      <p:tavLst>
                                        <p:tav tm="0">
                                          <p:val>
                                            <p:strVal val="#ppt_x"/>
                                          </p:val>
                                        </p:tav>
                                        <p:tav tm="100000">
                                          <p:val>
                                            <p:strVal val="#ppt_x"/>
                                          </p:val>
                                        </p:tav>
                                      </p:tavLst>
                                    </p:anim>
                                    <p:anim calcmode="lin" valueType="num">
                                      <p:cBhvr additive="base">
                                        <p:cTn id="190" dur="3000" fill="hold"/>
                                        <p:tgtEl>
                                          <p:spTgt spid="36"/>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37"/>
                                        </p:tgtEl>
                                        <p:attrNameLst>
                                          <p:attrName>style.visibility</p:attrName>
                                        </p:attrNameLst>
                                      </p:cBhvr>
                                      <p:to>
                                        <p:strVal val="visible"/>
                                      </p:to>
                                    </p:set>
                                    <p:anim calcmode="lin" valueType="num">
                                      <p:cBhvr additive="base">
                                        <p:cTn id="193" dur="3000" fill="hold"/>
                                        <p:tgtEl>
                                          <p:spTgt spid="37"/>
                                        </p:tgtEl>
                                        <p:attrNameLst>
                                          <p:attrName>ppt_x</p:attrName>
                                        </p:attrNameLst>
                                      </p:cBhvr>
                                      <p:tavLst>
                                        <p:tav tm="0">
                                          <p:val>
                                            <p:strVal val="#ppt_x"/>
                                          </p:val>
                                        </p:tav>
                                        <p:tav tm="100000">
                                          <p:val>
                                            <p:strVal val="#ppt_x"/>
                                          </p:val>
                                        </p:tav>
                                      </p:tavLst>
                                    </p:anim>
                                    <p:anim calcmode="lin" valueType="num">
                                      <p:cBhvr additive="base">
                                        <p:cTn id="194" dur="3000" fill="hold"/>
                                        <p:tgtEl>
                                          <p:spTgt spid="37"/>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38"/>
                                        </p:tgtEl>
                                        <p:attrNameLst>
                                          <p:attrName>style.visibility</p:attrName>
                                        </p:attrNameLst>
                                      </p:cBhvr>
                                      <p:to>
                                        <p:strVal val="visible"/>
                                      </p:to>
                                    </p:set>
                                    <p:anim calcmode="lin" valueType="num">
                                      <p:cBhvr additive="base">
                                        <p:cTn id="197" dur="3000" fill="hold"/>
                                        <p:tgtEl>
                                          <p:spTgt spid="38"/>
                                        </p:tgtEl>
                                        <p:attrNameLst>
                                          <p:attrName>ppt_x</p:attrName>
                                        </p:attrNameLst>
                                      </p:cBhvr>
                                      <p:tavLst>
                                        <p:tav tm="0">
                                          <p:val>
                                            <p:strVal val="#ppt_x"/>
                                          </p:val>
                                        </p:tav>
                                        <p:tav tm="100000">
                                          <p:val>
                                            <p:strVal val="#ppt_x"/>
                                          </p:val>
                                        </p:tav>
                                      </p:tavLst>
                                    </p:anim>
                                    <p:anim calcmode="lin" valueType="num">
                                      <p:cBhvr additive="base">
                                        <p:cTn id="198" dur="3000" fill="hold"/>
                                        <p:tgtEl>
                                          <p:spTgt spid="38"/>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39"/>
                                        </p:tgtEl>
                                        <p:attrNameLst>
                                          <p:attrName>style.visibility</p:attrName>
                                        </p:attrNameLst>
                                      </p:cBhvr>
                                      <p:to>
                                        <p:strVal val="visible"/>
                                      </p:to>
                                    </p:set>
                                    <p:anim calcmode="lin" valueType="num">
                                      <p:cBhvr additive="base">
                                        <p:cTn id="201" dur="3000" fill="hold"/>
                                        <p:tgtEl>
                                          <p:spTgt spid="39"/>
                                        </p:tgtEl>
                                        <p:attrNameLst>
                                          <p:attrName>ppt_x</p:attrName>
                                        </p:attrNameLst>
                                      </p:cBhvr>
                                      <p:tavLst>
                                        <p:tav tm="0">
                                          <p:val>
                                            <p:strVal val="#ppt_x"/>
                                          </p:val>
                                        </p:tav>
                                        <p:tav tm="100000">
                                          <p:val>
                                            <p:strVal val="#ppt_x"/>
                                          </p:val>
                                        </p:tav>
                                      </p:tavLst>
                                    </p:anim>
                                    <p:anim calcmode="lin" valueType="num">
                                      <p:cBhvr additive="base">
                                        <p:cTn id="202" dur="3000" fill="hold"/>
                                        <p:tgtEl>
                                          <p:spTgt spid="39"/>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40"/>
                                        </p:tgtEl>
                                        <p:attrNameLst>
                                          <p:attrName>style.visibility</p:attrName>
                                        </p:attrNameLst>
                                      </p:cBhvr>
                                      <p:to>
                                        <p:strVal val="visible"/>
                                      </p:to>
                                    </p:set>
                                    <p:anim calcmode="lin" valueType="num">
                                      <p:cBhvr additive="base">
                                        <p:cTn id="205" dur="3000" fill="hold"/>
                                        <p:tgtEl>
                                          <p:spTgt spid="40"/>
                                        </p:tgtEl>
                                        <p:attrNameLst>
                                          <p:attrName>ppt_x</p:attrName>
                                        </p:attrNameLst>
                                      </p:cBhvr>
                                      <p:tavLst>
                                        <p:tav tm="0">
                                          <p:val>
                                            <p:strVal val="#ppt_x"/>
                                          </p:val>
                                        </p:tav>
                                        <p:tav tm="100000">
                                          <p:val>
                                            <p:strVal val="#ppt_x"/>
                                          </p:val>
                                        </p:tav>
                                      </p:tavLst>
                                    </p:anim>
                                    <p:anim calcmode="lin" valueType="num">
                                      <p:cBhvr additive="base">
                                        <p:cTn id="206" dur="3000" fill="hold"/>
                                        <p:tgtEl>
                                          <p:spTgt spid="40"/>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41"/>
                                        </p:tgtEl>
                                        <p:attrNameLst>
                                          <p:attrName>style.visibility</p:attrName>
                                        </p:attrNameLst>
                                      </p:cBhvr>
                                      <p:to>
                                        <p:strVal val="visible"/>
                                      </p:to>
                                    </p:set>
                                    <p:anim calcmode="lin" valueType="num">
                                      <p:cBhvr additive="base">
                                        <p:cTn id="209" dur="3000" fill="hold"/>
                                        <p:tgtEl>
                                          <p:spTgt spid="41"/>
                                        </p:tgtEl>
                                        <p:attrNameLst>
                                          <p:attrName>ppt_x</p:attrName>
                                        </p:attrNameLst>
                                      </p:cBhvr>
                                      <p:tavLst>
                                        <p:tav tm="0">
                                          <p:val>
                                            <p:strVal val="#ppt_x"/>
                                          </p:val>
                                        </p:tav>
                                        <p:tav tm="100000">
                                          <p:val>
                                            <p:strVal val="#ppt_x"/>
                                          </p:val>
                                        </p:tav>
                                      </p:tavLst>
                                    </p:anim>
                                    <p:anim calcmode="lin" valueType="num">
                                      <p:cBhvr additive="base">
                                        <p:cTn id="210" dur="3000" fill="hold"/>
                                        <p:tgtEl>
                                          <p:spTgt spid="41"/>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42"/>
                                        </p:tgtEl>
                                        <p:attrNameLst>
                                          <p:attrName>style.visibility</p:attrName>
                                        </p:attrNameLst>
                                      </p:cBhvr>
                                      <p:to>
                                        <p:strVal val="visible"/>
                                      </p:to>
                                    </p:set>
                                    <p:anim calcmode="lin" valueType="num">
                                      <p:cBhvr additive="base">
                                        <p:cTn id="213" dur="3000" fill="hold"/>
                                        <p:tgtEl>
                                          <p:spTgt spid="42"/>
                                        </p:tgtEl>
                                        <p:attrNameLst>
                                          <p:attrName>ppt_x</p:attrName>
                                        </p:attrNameLst>
                                      </p:cBhvr>
                                      <p:tavLst>
                                        <p:tav tm="0">
                                          <p:val>
                                            <p:strVal val="#ppt_x"/>
                                          </p:val>
                                        </p:tav>
                                        <p:tav tm="100000">
                                          <p:val>
                                            <p:strVal val="#ppt_x"/>
                                          </p:val>
                                        </p:tav>
                                      </p:tavLst>
                                    </p:anim>
                                    <p:anim calcmode="lin" valueType="num">
                                      <p:cBhvr additive="base">
                                        <p:cTn id="214" dur="3000" fill="hold"/>
                                        <p:tgtEl>
                                          <p:spTgt spid="42"/>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3"/>
                                        </p:tgtEl>
                                        <p:attrNameLst>
                                          <p:attrName>style.visibility</p:attrName>
                                        </p:attrNameLst>
                                      </p:cBhvr>
                                      <p:to>
                                        <p:strVal val="visible"/>
                                      </p:to>
                                    </p:set>
                                    <p:anim calcmode="lin" valueType="num">
                                      <p:cBhvr additive="base">
                                        <p:cTn id="217" dur="3000" fill="hold"/>
                                        <p:tgtEl>
                                          <p:spTgt spid="43"/>
                                        </p:tgtEl>
                                        <p:attrNameLst>
                                          <p:attrName>ppt_x</p:attrName>
                                        </p:attrNameLst>
                                      </p:cBhvr>
                                      <p:tavLst>
                                        <p:tav tm="0">
                                          <p:val>
                                            <p:strVal val="#ppt_x"/>
                                          </p:val>
                                        </p:tav>
                                        <p:tav tm="100000">
                                          <p:val>
                                            <p:strVal val="#ppt_x"/>
                                          </p:val>
                                        </p:tav>
                                      </p:tavLst>
                                    </p:anim>
                                    <p:anim calcmode="lin" valueType="num">
                                      <p:cBhvr additive="base">
                                        <p:cTn id="218" dur="3000" fill="hold"/>
                                        <p:tgtEl>
                                          <p:spTgt spid="43"/>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45"/>
                                        </p:tgtEl>
                                        <p:attrNameLst>
                                          <p:attrName>style.visibility</p:attrName>
                                        </p:attrNameLst>
                                      </p:cBhvr>
                                      <p:to>
                                        <p:strVal val="visible"/>
                                      </p:to>
                                    </p:set>
                                    <p:anim calcmode="lin" valueType="num">
                                      <p:cBhvr additive="base">
                                        <p:cTn id="221" dur="3000" fill="hold"/>
                                        <p:tgtEl>
                                          <p:spTgt spid="45"/>
                                        </p:tgtEl>
                                        <p:attrNameLst>
                                          <p:attrName>ppt_x</p:attrName>
                                        </p:attrNameLst>
                                      </p:cBhvr>
                                      <p:tavLst>
                                        <p:tav tm="0">
                                          <p:val>
                                            <p:strVal val="#ppt_x"/>
                                          </p:val>
                                        </p:tav>
                                        <p:tav tm="100000">
                                          <p:val>
                                            <p:strVal val="#ppt_x"/>
                                          </p:val>
                                        </p:tav>
                                      </p:tavLst>
                                    </p:anim>
                                    <p:anim calcmode="lin" valueType="num">
                                      <p:cBhvr additive="base">
                                        <p:cTn id="222" dur="3000" fill="hold"/>
                                        <p:tgtEl>
                                          <p:spTgt spid="45"/>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44"/>
                                        </p:tgtEl>
                                        <p:attrNameLst>
                                          <p:attrName>style.visibility</p:attrName>
                                        </p:attrNameLst>
                                      </p:cBhvr>
                                      <p:to>
                                        <p:strVal val="visible"/>
                                      </p:to>
                                    </p:set>
                                    <p:anim calcmode="lin" valueType="num">
                                      <p:cBhvr additive="base">
                                        <p:cTn id="225" dur="3000" fill="hold"/>
                                        <p:tgtEl>
                                          <p:spTgt spid="44"/>
                                        </p:tgtEl>
                                        <p:attrNameLst>
                                          <p:attrName>ppt_x</p:attrName>
                                        </p:attrNameLst>
                                      </p:cBhvr>
                                      <p:tavLst>
                                        <p:tav tm="0">
                                          <p:val>
                                            <p:strVal val="#ppt_x"/>
                                          </p:val>
                                        </p:tav>
                                        <p:tav tm="100000">
                                          <p:val>
                                            <p:strVal val="#ppt_x"/>
                                          </p:val>
                                        </p:tav>
                                      </p:tavLst>
                                    </p:anim>
                                    <p:anim calcmode="lin" valueType="num">
                                      <p:cBhvr additive="base">
                                        <p:cTn id="226" dur="3000" fill="hold"/>
                                        <p:tgtEl>
                                          <p:spTgt spid="44"/>
                                        </p:tgtEl>
                                        <p:attrNameLst>
                                          <p:attrName>ppt_y</p:attrName>
                                        </p:attrNameLst>
                                      </p:cBhvr>
                                      <p:tavLst>
                                        <p:tav tm="0">
                                          <p:val>
                                            <p:strVal val="1+#ppt_h/2"/>
                                          </p:val>
                                        </p:tav>
                                        <p:tav tm="100000">
                                          <p:val>
                                            <p:strVal val="#ppt_y"/>
                                          </p:val>
                                        </p:tav>
                                      </p:tavLst>
                                    </p:anim>
                                  </p:childTnLst>
                                </p:cTn>
                              </p:par>
                              <p:par>
                                <p:cTn id="227" presetID="8" presetClass="emph" presetSubtype="0" autoRev="1" fill="hold" nodeType="withEffect">
                                  <p:stCondLst>
                                    <p:cond delay="0"/>
                                  </p:stCondLst>
                                  <p:childTnLst>
                                    <p:animRot by="21600000">
                                      <p:cBhvr>
                                        <p:cTn id="228" dur="3000" fill="hold"/>
                                        <p:tgtEl>
                                          <p:spTgt spid="43"/>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42"/>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39"/>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38"/>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37"/>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36"/>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41"/>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40"/>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45"/>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44"/>
                                        </p:tgtEl>
                                        <p:attrNameLst>
                                          <p:attrName>r</p:attrName>
                                        </p:attrNameLst>
                                      </p:cBhvr>
                                    </p:animRot>
                                  </p:childTnLst>
                                </p:cTn>
                              </p:par>
                              <p:par>
                                <p:cTn id="247" presetID="2" presetClass="entr" presetSubtype="4" fill="hold" nodeType="withEffect">
                                  <p:stCondLst>
                                    <p:cond delay="0"/>
                                  </p:stCondLst>
                                  <p:childTnLst>
                                    <p:set>
                                      <p:cBhvr>
                                        <p:cTn id="248" dur="1" fill="hold">
                                          <p:stCondLst>
                                            <p:cond delay="0"/>
                                          </p:stCondLst>
                                        </p:cTn>
                                        <p:tgtEl>
                                          <p:spTgt spid="46"/>
                                        </p:tgtEl>
                                        <p:attrNameLst>
                                          <p:attrName>style.visibility</p:attrName>
                                        </p:attrNameLst>
                                      </p:cBhvr>
                                      <p:to>
                                        <p:strVal val="visible"/>
                                      </p:to>
                                    </p:set>
                                    <p:anim calcmode="lin" valueType="num">
                                      <p:cBhvr additive="base">
                                        <p:cTn id="249" dur="3000" fill="hold"/>
                                        <p:tgtEl>
                                          <p:spTgt spid="46"/>
                                        </p:tgtEl>
                                        <p:attrNameLst>
                                          <p:attrName>ppt_x</p:attrName>
                                        </p:attrNameLst>
                                      </p:cBhvr>
                                      <p:tavLst>
                                        <p:tav tm="0">
                                          <p:val>
                                            <p:strVal val="#ppt_x"/>
                                          </p:val>
                                        </p:tav>
                                        <p:tav tm="100000">
                                          <p:val>
                                            <p:strVal val="#ppt_x"/>
                                          </p:val>
                                        </p:tav>
                                      </p:tavLst>
                                    </p:anim>
                                    <p:anim calcmode="lin" valueType="num">
                                      <p:cBhvr additive="base">
                                        <p:cTn id="250" dur="3000" fill="hold"/>
                                        <p:tgtEl>
                                          <p:spTgt spid="46"/>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47"/>
                                        </p:tgtEl>
                                        <p:attrNameLst>
                                          <p:attrName>style.visibility</p:attrName>
                                        </p:attrNameLst>
                                      </p:cBhvr>
                                      <p:to>
                                        <p:strVal val="visible"/>
                                      </p:to>
                                    </p:set>
                                    <p:anim calcmode="lin" valueType="num">
                                      <p:cBhvr additive="base">
                                        <p:cTn id="253" dur="3000" fill="hold"/>
                                        <p:tgtEl>
                                          <p:spTgt spid="47"/>
                                        </p:tgtEl>
                                        <p:attrNameLst>
                                          <p:attrName>ppt_x</p:attrName>
                                        </p:attrNameLst>
                                      </p:cBhvr>
                                      <p:tavLst>
                                        <p:tav tm="0">
                                          <p:val>
                                            <p:strVal val="#ppt_x"/>
                                          </p:val>
                                        </p:tav>
                                        <p:tav tm="100000">
                                          <p:val>
                                            <p:strVal val="#ppt_x"/>
                                          </p:val>
                                        </p:tav>
                                      </p:tavLst>
                                    </p:anim>
                                    <p:anim calcmode="lin" valueType="num">
                                      <p:cBhvr additive="base">
                                        <p:cTn id="254" dur="3000" fill="hold"/>
                                        <p:tgtEl>
                                          <p:spTgt spid="47"/>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48"/>
                                        </p:tgtEl>
                                        <p:attrNameLst>
                                          <p:attrName>style.visibility</p:attrName>
                                        </p:attrNameLst>
                                      </p:cBhvr>
                                      <p:to>
                                        <p:strVal val="visible"/>
                                      </p:to>
                                    </p:set>
                                    <p:anim calcmode="lin" valueType="num">
                                      <p:cBhvr additive="base">
                                        <p:cTn id="257" dur="3000" fill="hold"/>
                                        <p:tgtEl>
                                          <p:spTgt spid="48"/>
                                        </p:tgtEl>
                                        <p:attrNameLst>
                                          <p:attrName>ppt_x</p:attrName>
                                        </p:attrNameLst>
                                      </p:cBhvr>
                                      <p:tavLst>
                                        <p:tav tm="0">
                                          <p:val>
                                            <p:strVal val="#ppt_x"/>
                                          </p:val>
                                        </p:tav>
                                        <p:tav tm="100000">
                                          <p:val>
                                            <p:strVal val="#ppt_x"/>
                                          </p:val>
                                        </p:tav>
                                      </p:tavLst>
                                    </p:anim>
                                    <p:anim calcmode="lin" valueType="num">
                                      <p:cBhvr additive="base">
                                        <p:cTn id="258" dur="3000" fill="hold"/>
                                        <p:tgtEl>
                                          <p:spTgt spid="48"/>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49"/>
                                        </p:tgtEl>
                                        <p:attrNameLst>
                                          <p:attrName>style.visibility</p:attrName>
                                        </p:attrNameLst>
                                      </p:cBhvr>
                                      <p:to>
                                        <p:strVal val="visible"/>
                                      </p:to>
                                    </p:set>
                                    <p:anim calcmode="lin" valueType="num">
                                      <p:cBhvr additive="base">
                                        <p:cTn id="261" dur="3000" fill="hold"/>
                                        <p:tgtEl>
                                          <p:spTgt spid="49"/>
                                        </p:tgtEl>
                                        <p:attrNameLst>
                                          <p:attrName>ppt_x</p:attrName>
                                        </p:attrNameLst>
                                      </p:cBhvr>
                                      <p:tavLst>
                                        <p:tav tm="0">
                                          <p:val>
                                            <p:strVal val="#ppt_x"/>
                                          </p:val>
                                        </p:tav>
                                        <p:tav tm="100000">
                                          <p:val>
                                            <p:strVal val="#ppt_x"/>
                                          </p:val>
                                        </p:tav>
                                      </p:tavLst>
                                    </p:anim>
                                    <p:anim calcmode="lin" valueType="num">
                                      <p:cBhvr additive="base">
                                        <p:cTn id="262" dur="3000" fill="hold"/>
                                        <p:tgtEl>
                                          <p:spTgt spid="49"/>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50"/>
                                        </p:tgtEl>
                                        <p:attrNameLst>
                                          <p:attrName>style.visibility</p:attrName>
                                        </p:attrNameLst>
                                      </p:cBhvr>
                                      <p:to>
                                        <p:strVal val="visible"/>
                                      </p:to>
                                    </p:set>
                                    <p:anim calcmode="lin" valueType="num">
                                      <p:cBhvr additive="base">
                                        <p:cTn id="265" dur="3000" fill="hold"/>
                                        <p:tgtEl>
                                          <p:spTgt spid="50"/>
                                        </p:tgtEl>
                                        <p:attrNameLst>
                                          <p:attrName>ppt_x</p:attrName>
                                        </p:attrNameLst>
                                      </p:cBhvr>
                                      <p:tavLst>
                                        <p:tav tm="0">
                                          <p:val>
                                            <p:strVal val="#ppt_x"/>
                                          </p:val>
                                        </p:tav>
                                        <p:tav tm="100000">
                                          <p:val>
                                            <p:strVal val="#ppt_x"/>
                                          </p:val>
                                        </p:tav>
                                      </p:tavLst>
                                    </p:anim>
                                    <p:anim calcmode="lin" valueType="num">
                                      <p:cBhvr additive="base">
                                        <p:cTn id="266" dur="3000" fill="hold"/>
                                        <p:tgtEl>
                                          <p:spTgt spid="50"/>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51"/>
                                        </p:tgtEl>
                                        <p:attrNameLst>
                                          <p:attrName>style.visibility</p:attrName>
                                        </p:attrNameLst>
                                      </p:cBhvr>
                                      <p:to>
                                        <p:strVal val="visible"/>
                                      </p:to>
                                    </p:set>
                                    <p:anim calcmode="lin" valueType="num">
                                      <p:cBhvr additive="base">
                                        <p:cTn id="269" dur="3000" fill="hold"/>
                                        <p:tgtEl>
                                          <p:spTgt spid="51"/>
                                        </p:tgtEl>
                                        <p:attrNameLst>
                                          <p:attrName>ppt_x</p:attrName>
                                        </p:attrNameLst>
                                      </p:cBhvr>
                                      <p:tavLst>
                                        <p:tav tm="0">
                                          <p:val>
                                            <p:strVal val="#ppt_x"/>
                                          </p:val>
                                        </p:tav>
                                        <p:tav tm="100000">
                                          <p:val>
                                            <p:strVal val="#ppt_x"/>
                                          </p:val>
                                        </p:tav>
                                      </p:tavLst>
                                    </p:anim>
                                    <p:anim calcmode="lin" valueType="num">
                                      <p:cBhvr additive="base">
                                        <p:cTn id="270" dur="3000" fill="hold"/>
                                        <p:tgtEl>
                                          <p:spTgt spid="51"/>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52"/>
                                        </p:tgtEl>
                                        <p:attrNameLst>
                                          <p:attrName>style.visibility</p:attrName>
                                        </p:attrNameLst>
                                      </p:cBhvr>
                                      <p:to>
                                        <p:strVal val="visible"/>
                                      </p:to>
                                    </p:set>
                                    <p:anim calcmode="lin" valueType="num">
                                      <p:cBhvr additive="base">
                                        <p:cTn id="273" dur="3000" fill="hold"/>
                                        <p:tgtEl>
                                          <p:spTgt spid="52"/>
                                        </p:tgtEl>
                                        <p:attrNameLst>
                                          <p:attrName>ppt_x</p:attrName>
                                        </p:attrNameLst>
                                      </p:cBhvr>
                                      <p:tavLst>
                                        <p:tav tm="0">
                                          <p:val>
                                            <p:strVal val="#ppt_x"/>
                                          </p:val>
                                        </p:tav>
                                        <p:tav tm="100000">
                                          <p:val>
                                            <p:strVal val="#ppt_x"/>
                                          </p:val>
                                        </p:tav>
                                      </p:tavLst>
                                    </p:anim>
                                    <p:anim calcmode="lin" valueType="num">
                                      <p:cBhvr additive="base">
                                        <p:cTn id="274" dur="3000" fill="hold"/>
                                        <p:tgtEl>
                                          <p:spTgt spid="52"/>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53"/>
                                        </p:tgtEl>
                                        <p:attrNameLst>
                                          <p:attrName>style.visibility</p:attrName>
                                        </p:attrNameLst>
                                      </p:cBhvr>
                                      <p:to>
                                        <p:strVal val="visible"/>
                                      </p:to>
                                    </p:set>
                                    <p:anim calcmode="lin" valueType="num">
                                      <p:cBhvr additive="base">
                                        <p:cTn id="277" dur="3000" fill="hold"/>
                                        <p:tgtEl>
                                          <p:spTgt spid="53"/>
                                        </p:tgtEl>
                                        <p:attrNameLst>
                                          <p:attrName>ppt_x</p:attrName>
                                        </p:attrNameLst>
                                      </p:cBhvr>
                                      <p:tavLst>
                                        <p:tav tm="0">
                                          <p:val>
                                            <p:strVal val="#ppt_x"/>
                                          </p:val>
                                        </p:tav>
                                        <p:tav tm="100000">
                                          <p:val>
                                            <p:strVal val="#ppt_x"/>
                                          </p:val>
                                        </p:tav>
                                      </p:tavLst>
                                    </p:anim>
                                    <p:anim calcmode="lin" valueType="num">
                                      <p:cBhvr additive="base">
                                        <p:cTn id="278" dur="3000" fill="hold"/>
                                        <p:tgtEl>
                                          <p:spTgt spid="53"/>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55"/>
                                        </p:tgtEl>
                                        <p:attrNameLst>
                                          <p:attrName>style.visibility</p:attrName>
                                        </p:attrNameLst>
                                      </p:cBhvr>
                                      <p:to>
                                        <p:strVal val="visible"/>
                                      </p:to>
                                    </p:set>
                                    <p:anim calcmode="lin" valueType="num">
                                      <p:cBhvr additive="base">
                                        <p:cTn id="281" dur="3000" fill="hold"/>
                                        <p:tgtEl>
                                          <p:spTgt spid="55"/>
                                        </p:tgtEl>
                                        <p:attrNameLst>
                                          <p:attrName>ppt_x</p:attrName>
                                        </p:attrNameLst>
                                      </p:cBhvr>
                                      <p:tavLst>
                                        <p:tav tm="0">
                                          <p:val>
                                            <p:strVal val="#ppt_x"/>
                                          </p:val>
                                        </p:tav>
                                        <p:tav tm="100000">
                                          <p:val>
                                            <p:strVal val="#ppt_x"/>
                                          </p:val>
                                        </p:tav>
                                      </p:tavLst>
                                    </p:anim>
                                    <p:anim calcmode="lin" valueType="num">
                                      <p:cBhvr additive="base">
                                        <p:cTn id="282" dur="3000" fill="hold"/>
                                        <p:tgtEl>
                                          <p:spTgt spid="55"/>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54"/>
                                        </p:tgtEl>
                                        <p:attrNameLst>
                                          <p:attrName>style.visibility</p:attrName>
                                        </p:attrNameLst>
                                      </p:cBhvr>
                                      <p:to>
                                        <p:strVal val="visible"/>
                                      </p:to>
                                    </p:set>
                                    <p:anim calcmode="lin" valueType="num">
                                      <p:cBhvr additive="base">
                                        <p:cTn id="285" dur="3000" fill="hold"/>
                                        <p:tgtEl>
                                          <p:spTgt spid="54"/>
                                        </p:tgtEl>
                                        <p:attrNameLst>
                                          <p:attrName>ppt_x</p:attrName>
                                        </p:attrNameLst>
                                      </p:cBhvr>
                                      <p:tavLst>
                                        <p:tav tm="0">
                                          <p:val>
                                            <p:strVal val="#ppt_x"/>
                                          </p:val>
                                        </p:tav>
                                        <p:tav tm="100000">
                                          <p:val>
                                            <p:strVal val="#ppt_x"/>
                                          </p:val>
                                        </p:tav>
                                      </p:tavLst>
                                    </p:anim>
                                    <p:anim calcmode="lin" valueType="num">
                                      <p:cBhvr additive="base">
                                        <p:cTn id="286" dur="3000" fill="hold"/>
                                        <p:tgtEl>
                                          <p:spTgt spid="54"/>
                                        </p:tgtEl>
                                        <p:attrNameLst>
                                          <p:attrName>ppt_y</p:attrName>
                                        </p:attrNameLst>
                                      </p:cBhvr>
                                      <p:tavLst>
                                        <p:tav tm="0">
                                          <p:val>
                                            <p:strVal val="1+#ppt_h/2"/>
                                          </p:val>
                                        </p:tav>
                                        <p:tav tm="100000">
                                          <p:val>
                                            <p:strVal val="#ppt_y"/>
                                          </p:val>
                                        </p:tav>
                                      </p:tavLst>
                                    </p:anim>
                                  </p:childTnLst>
                                </p:cTn>
                              </p:par>
                              <p:par>
                                <p:cTn id="287" presetID="8" presetClass="emph" presetSubtype="0" autoRev="1" fill="hold" nodeType="withEffect">
                                  <p:stCondLst>
                                    <p:cond delay="0"/>
                                  </p:stCondLst>
                                  <p:childTnLst>
                                    <p:animRot by="21600000">
                                      <p:cBhvr>
                                        <p:cTn id="288" dur="3000" fill="hold"/>
                                        <p:tgtEl>
                                          <p:spTgt spid="53"/>
                                        </p:tgtEl>
                                        <p:attrNameLst>
                                          <p:attrName>r</p:attrName>
                                        </p:attrNameLst>
                                      </p:cBhvr>
                                    </p:animRot>
                                  </p:childTnLst>
                                </p:cTn>
                              </p:par>
                              <p:par>
                                <p:cTn id="289" presetID="8" presetClass="emph" presetSubtype="0" autoRev="1" fill="hold" nodeType="withEffect">
                                  <p:stCondLst>
                                    <p:cond delay="0"/>
                                  </p:stCondLst>
                                  <p:childTnLst>
                                    <p:animRot by="-21600000">
                                      <p:cBhvr>
                                        <p:cTn id="290" dur="3000" fill="hold"/>
                                        <p:tgtEl>
                                          <p:spTgt spid="52"/>
                                        </p:tgtEl>
                                        <p:attrNameLst>
                                          <p:attrName>r</p:attrName>
                                        </p:attrNameLst>
                                      </p:cBhvr>
                                    </p:animRot>
                                  </p:childTnLst>
                                </p:cTn>
                              </p:par>
                              <p:par>
                                <p:cTn id="291" presetID="8" presetClass="emph" presetSubtype="0" autoRev="1" fill="hold" nodeType="withEffect">
                                  <p:stCondLst>
                                    <p:cond delay="0"/>
                                  </p:stCondLst>
                                  <p:childTnLst>
                                    <p:animRot by="21600000">
                                      <p:cBhvr>
                                        <p:cTn id="292" dur="3000" fill="hold"/>
                                        <p:tgtEl>
                                          <p:spTgt spid="49"/>
                                        </p:tgtEl>
                                        <p:attrNameLst>
                                          <p:attrName>r</p:attrName>
                                        </p:attrNameLst>
                                      </p:cBhvr>
                                    </p:animRot>
                                  </p:childTnLst>
                                </p:cTn>
                              </p:par>
                              <p:par>
                                <p:cTn id="293" presetID="8" presetClass="emph" presetSubtype="0" autoRev="1" fill="hold" nodeType="withEffect">
                                  <p:stCondLst>
                                    <p:cond delay="0"/>
                                  </p:stCondLst>
                                  <p:childTnLst>
                                    <p:animRot by="-21600000">
                                      <p:cBhvr>
                                        <p:cTn id="294" dur="3000" fill="hold"/>
                                        <p:tgtEl>
                                          <p:spTgt spid="48"/>
                                        </p:tgtEl>
                                        <p:attrNameLst>
                                          <p:attrName>r</p:attrName>
                                        </p:attrNameLst>
                                      </p:cBhvr>
                                    </p:animRot>
                                  </p:childTnLst>
                                </p:cTn>
                              </p:par>
                              <p:par>
                                <p:cTn id="295" presetID="8" presetClass="emph" presetSubtype="0" autoRev="1" fill="hold" nodeType="withEffect">
                                  <p:stCondLst>
                                    <p:cond delay="0"/>
                                  </p:stCondLst>
                                  <p:childTnLst>
                                    <p:animRot by="21600000">
                                      <p:cBhvr>
                                        <p:cTn id="296" dur="3000" fill="hold"/>
                                        <p:tgtEl>
                                          <p:spTgt spid="47"/>
                                        </p:tgtEl>
                                        <p:attrNameLst>
                                          <p:attrName>r</p:attrName>
                                        </p:attrNameLst>
                                      </p:cBhvr>
                                    </p:animRot>
                                  </p:childTnLst>
                                </p:cTn>
                              </p:par>
                              <p:par>
                                <p:cTn id="297" presetID="8" presetClass="emph" presetSubtype="0" autoRev="1" fill="hold" nodeType="withEffect">
                                  <p:stCondLst>
                                    <p:cond delay="0"/>
                                  </p:stCondLst>
                                  <p:childTnLst>
                                    <p:animRot by="-21600000">
                                      <p:cBhvr>
                                        <p:cTn id="298" dur="3000" fill="hold"/>
                                        <p:tgtEl>
                                          <p:spTgt spid="46"/>
                                        </p:tgtEl>
                                        <p:attrNameLst>
                                          <p:attrName>r</p:attrName>
                                        </p:attrNameLst>
                                      </p:cBhvr>
                                    </p:animRot>
                                  </p:childTnLst>
                                </p:cTn>
                              </p:par>
                              <p:par>
                                <p:cTn id="299" presetID="8" presetClass="emph" presetSubtype="0" autoRev="1" fill="hold" nodeType="withEffect">
                                  <p:stCondLst>
                                    <p:cond delay="0"/>
                                  </p:stCondLst>
                                  <p:childTnLst>
                                    <p:animRot by="21600000">
                                      <p:cBhvr>
                                        <p:cTn id="300" dur="3000" fill="hold"/>
                                        <p:tgtEl>
                                          <p:spTgt spid="51"/>
                                        </p:tgtEl>
                                        <p:attrNameLst>
                                          <p:attrName>r</p:attrName>
                                        </p:attrNameLst>
                                      </p:cBhvr>
                                    </p:animRot>
                                  </p:childTnLst>
                                </p:cTn>
                              </p:par>
                              <p:par>
                                <p:cTn id="301" presetID="8" presetClass="emph" presetSubtype="0" autoRev="1" fill="hold" nodeType="withEffect">
                                  <p:stCondLst>
                                    <p:cond delay="0"/>
                                  </p:stCondLst>
                                  <p:childTnLst>
                                    <p:animRot by="-21600000">
                                      <p:cBhvr>
                                        <p:cTn id="302" dur="3000" fill="hold"/>
                                        <p:tgtEl>
                                          <p:spTgt spid="50"/>
                                        </p:tgtEl>
                                        <p:attrNameLst>
                                          <p:attrName>r</p:attrName>
                                        </p:attrNameLst>
                                      </p:cBhvr>
                                    </p:animRot>
                                  </p:childTnLst>
                                </p:cTn>
                              </p:par>
                              <p:par>
                                <p:cTn id="303" presetID="8" presetClass="emph" presetSubtype="0" autoRev="1" fill="hold" nodeType="withEffect">
                                  <p:stCondLst>
                                    <p:cond delay="0"/>
                                  </p:stCondLst>
                                  <p:childTnLst>
                                    <p:animRot by="21600000">
                                      <p:cBhvr>
                                        <p:cTn id="304" dur="3000" fill="hold"/>
                                        <p:tgtEl>
                                          <p:spTgt spid="55"/>
                                        </p:tgtEl>
                                        <p:attrNameLst>
                                          <p:attrName>r</p:attrName>
                                        </p:attrNameLst>
                                      </p:cBhvr>
                                    </p:animRot>
                                  </p:childTnLst>
                                </p:cTn>
                              </p:par>
                              <p:par>
                                <p:cTn id="305" presetID="8" presetClass="emph" presetSubtype="0" autoRev="1" fill="hold" nodeType="withEffect">
                                  <p:stCondLst>
                                    <p:cond delay="0"/>
                                  </p:stCondLst>
                                  <p:childTnLst>
                                    <p:animRot by="-21600000">
                                      <p:cBhvr>
                                        <p:cTn id="306" dur="3000" fill="hold"/>
                                        <p:tgtEl>
                                          <p:spTgt spid="54"/>
                                        </p:tgtEl>
                                        <p:attrNameLst>
                                          <p:attrName>r</p:attrName>
                                        </p:attrNameLst>
                                      </p:cBhvr>
                                    </p:animRot>
                                  </p:childTnLst>
                                </p:cTn>
                              </p:par>
                              <p:par>
                                <p:cTn id="307" presetID="2" presetClass="entr" presetSubtype="4" fill="hold" nodeType="withEffect">
                                  <p:stCondLst>
                                    <p:cond delay="0"/>
                                  </p:stCondLst>
                                  <p:childTnLst>
                                    <p:set>
                                      <p:cBhvr>
                                        <p:cTn id="308" dur="1" fill="hold">
                                          <p:stCondLst>
                                            <p:cond delay="0"/>
                                          </p:stCondLst>
                                        </p:cTn>
                                        <p:tgtEl>
                                          <p:spTgt spid="56"/>
                                        </p:tgtEl>
                                        <p:attrNameLst>
                                          <p:attrName>style.visibility</p:attrName>
                                        </p:attrNameLst>
                                      </p:cBhvr>
                                      <p:to>
                                        <p:strVal val="visible"/>
                                      </p:to>
                                    </p:set>
                                    <p:anim calcmode="lin" valueType="num">
                                      <p:cBhvr additive="base">
                                        <p:cTn id="309" dur="3000" fill="hold"/>
                                        <p:tgtEl>
                                          <p:spTgt spid="56"/>
                                        </p:tgtEl>
                                        <p:attrNameLst>
                                          <p:attrName>ppt_x</p:attrName>
                                        </p:attrNameLst>
                                      </p:cBhvr>
                                      <p:tavLst>
                                        <p:tav tm="0">
                                          <p:val>
                                            <p:strVal val="#ppt_x"/>
                                          </p:val>
                                        </p:tav>
                                        <p:tav tm="100000">
                                          <p:val>
                                            <p:strVal val="#ppt_x"/>
                                          </p:val>
                                        </p:tav>
                                      </p:tavLst>
                                    </p:anim>
                                    <p:anim calcmode="lin" valueType="num">
                                      <p:cBhvr additive="base">
                                        <p:cTn id="310" dur="3000" fill="hold"/>
                                        <p:tgtEl>
                                          <p:spTgt spid="56"/>
                                        </p:tgtEl>
                                        <p:attrNameLst>
                                          <p:attrName>ppt_y</p:attrName>
                                        </p:attrNameLst>
                                      </p:cBhvr>
                                      <p:tavLst>
                                        <p:tav tm="0">
                                          <p:val>
                                            <p:strVal val="1+#ppt_h/2"/>
                                          </p:val>
                                        </p:tav>
                                        <p:tav tm="100000">
                                          <p:val>
                                            <p:strVal val="#ppt_y"/>
                                          </p:val>
                                        </p:tav>
                                      </p:tavLst>
                                    </p:anim>
                                  </p:childTnLst>
                                </p:cTn>
                              </p:par>
                              <p:par>
                                <p:cTn id="311" presetID="2" presetClass="entr" presetSubtype="4" fill="hold" nodeType="withEffect">
                                  <p:stCondLst>
                                    <p:cond delay="0"/>
                                  </p:stCondLst>
                                  <p:childTnLst>
                                    <p:set>
                                      <p:cBhvr>
                                        <p:cTn id="312" dur="1" fill="hold">
                                          <p:stCondLst>
                                            <p:cond delay="0"/>
                                          </p:stCondLst>
                                        </p:cTn>
                                        <p:tgtEl>
                                          <p:spTgt spid="57"/>
                                        </p:tgtEl>
                                        <p:attrNameLst>
                                          <p:attrName>style.visibility</p:attrName>
                                        </p:attrNameLst>
                                      </p:cBhvr>
                                      <p:to>
                                        <p:strVal val="visible"/>
                                      </p:to>
                                    </p:set>
                                    <p:anim calcmode="lin" valueType="num">
                                      <p:cBhvr additive="base">
                                        <p:cTn id="313" dur="3000" fill="hold"/>
                                        <p:tgtEl>
                                          <p:spTgt spid="57"/>
                                        </p:tgtEl>
                                        <p:attrNameLst>
                                          <p:attrName>ppt_x</p:attrName>
                                        </p:attrNameLst>
                                      </p:cBhvr>
                                      <p:tavLst>
                                        <p:tav tm="0">
                                          <p:val>
                                            <p:strVal val="#ppt_x"/>
                                          </p:val>
                                        </p:tav>
                                        <p:tav tm="100000">
                                          <p:val>
                                            <p:strVal val="#ppt_x"/>
                                          </p:val>
                                        </p:tav>
                                      </p:tavLst>
                                    </p:anim>
                                    <p:anim calcmode="lin" valueType="num">
                                      <p:cBhvr additive="base">
                                        <p:cTn id="314" dur="3000" fill="hold"/>
                                        <p:tgtEl>
                                          <p:spTgt spid="57"/>
                                        </p:tgtEl>
                                        <p:attrNameLst>
                                          <p:attrName>ppt_y</p:attrName>
                                        </p:attrNameLst>
                                      </p:cBhvr>
                                      <p:tavLst>
                                        <p:tav tm="0">
                                          <p:val>
                                            <p:strVal val="1+#ppt_h/2"/>
                                          </p:val>
                                        </p:tav>
                                        <p:tav tm="100000">
                                          <p:val>
                                            <p:strVal val="#ppt_y"/>
                                          </p:val>
                                        </p:tav>
                                      </p:tavLst>
                                    </p:anim>
                                  </p:childTnLst>
                                </p:cTn>
                              </p:par>
                              <p:par>
                                <p:cTn id="315" presetID="2" presetClass="entr" presetSubtype="4" fill="hold"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3000" fill="hold"/>
                                        <p:tgtEl>
                                          <p:spTgt spid="58"/>
                                        </p:tgtEl>
                                        <p:attrNameLst>
                                          <p:attrName>ppt_x</p:attrName>
                                        </p:attrNameLst>
                                      </p:cBhvr>
                                      <p:tavLst>
                                        <p:tav tm="0">
                                          <p:val>
                                            <p:strVal val="#ppt_x"/>
                                          </p:val>
                                        </p:tav>
                                        <p:tav tm="100000">
                                          <p:val>
                                            <p:strVal val="#ppt_x"/>
                                          </p:val>
                                        </p:tav>
                                      </p:tavLst>
                                    </p:anim>
                                    <p:anim calcmode="lin" valueType="num">
                                      <p:cBhvr additive="base">
                                        <p:cTn id="318" dur="3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4" fill="hold" nodeType="withEffect">
                                  <p:stCondLst>
                                    <p:cond delay="0"/>
                                  </p:stCondLst>
                                  <p:childTnLst>
                                    <p:set>
                                      <p:cBhvr>
                                        <p:cTn id="320" dur="1" fill="hold">
                                          <p:stCondLst>
                                            <p:cond delay="0"/>
                                          </p:stCondLst>
                                        </p:cTn>
                                        <p:tgtEl>
                                          <p:spTgt spid="59"/>
                                        </p:tgtEl>
                                        <p:attrNameLst>
                                          <p:attrName>style.visibility</p:attrName>
                                        </p:attrNameLst>
                                      </p:cBhvr>
                                      <p:to>
                                        <p:strVal val="visible"/>
                                      </p:to>
                                    </p:set>
                                    <p:anim calcmode="lin" valueType="num">
                                      <p:cBhvr additive="base">
                                        <p:cTn id="321" dur="3000" fill="hold"/>
                                        <p:tgtEl>
                                          <p:spTgt spid="59"/>
                                        </p:tgtEl>
                                        <p:attrNameLst>
                                          <p:attrName>ppt_x</p:attrName>
                                        </p:attrNameLst>
                                      </p:cBhvr>
                                      <p:tavLst>
                                        <p:tav tm="0">
                                          <p:val>
                                            <p:strVal val="#ppt_x"/>
                                          </p:val>
                                        </p:tav>
                                        <p:tav tm="100000">
                                          <p:val>
                                            <p:strVal val="#ppt_x"/>
                                          </p:val>
                                        </p:tav>
                                      </p:tavLst>
                                    </p:anim>
                                    <p:anim calcmode="lin" valueType="num">
                                      <p:cBhvr additive="base">
                                        <p:cTn id="322" dur="3000" fill="hold"/>
                                        <p:tgtEl>
                                          <p:spTgt spid="59"/>
                                        </p:tgtEl>
                                        <p:attrNameLst>
                                          <p:attrName>ppt_y</p:attrName>
                                        </p:attrNameLst>
                                      </p:cBhvr>
                                      <p:tavLst>
                                        <p:tav tm="0">
                                          <p:val>
                                            <p:strVal val="1+#ppt_h/2"/>
                                          </p:val>
                                        </p:tav>
                                        <p:tav tm="100000">
                                          <p:val>
                                            <p:strVal val="#ppt_y"/>
                                          </p:val>
                                        </p:tav>
                                      </p:tavLst>
                                    </p:anim>
                                  </p:childTnLst>
                                </p:cTn>
                              </p:par>
                              <p:par>
                                <p:cTn id="323" presetID="2" presetClass="entr" presetSubtype="4" fill="hold" nodeType="withEffect">
                                  <p:stCondLst>
                                    <p:cond delay="0"/>
                                  </p:stCondLst>
                                  <p:childTnLst>
                                    <p:set>
                                      <p:cBhvr>
                                        <p:cTn id="324" dur="1" fill="hold">
                                          <p:stCondLst>
                                            <p:cond delay="0"/>
                                          </p:stCondLst>
                                        </p:cTn>
                                        <p:tgtEl>
                                          <p:spTgt spid="60"/>
                                        </p:tgtEl>
                                        <p:attrNameLst>
                                          <p:attrName>style.visibility</p:attrName>
                                        </p:attrNameLst>
                                      </p:cBhvr>
                                      <p:to>
                                        <p:strVal val="visible"/>
                                      </p:to>
                                    </p:set>
                                    <p:anim calcmode="lin" valueType="num">
                                      <p:cBhvr additive="base">
                                        <p:cTn id="325" dur="3000" fill="hold"/>
                                        <p:tgtEl>
                                          <p:spTgt spid="60"/>
                                        </p:tgtEl>
                                        <p:attrNameLst>
                                          <p:attrName>ppt_x</p:attrName>
                                        </p:attrNameLst>
                                      </p:cBhvr>
                                      <p:tavLst>
                                        <p:tav tm="0">
                                          <p:val>
                                            <p:strVal val="#ppt_x"/>
                                          </p:val>
                                        </p:tav>
                                        <p:tav tm="100000">
                                          <p:val>
                                            <p:strVal val="#ppt_x"/>
                                          </p:val>
                                        </p:tav>
                                      </p:tavLst>
                                    </p:anim>
                                    <p:anim calcmode="lin" valueType="num">
                                      <p:cBhvr additive="base">
                                        <p:cTn id="326" dur="3000" fill="hold"/>
                                        <p:tgtEl>
                                          <p:spTgt spid="60"/>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61"/>
                                        </p:tgtEl>
                                        <p:attrNameLst>
                                          <p:attrName>style.visibility</p:attrName>
                                        </p:attrNameLst>
                                      </p:cBhvr>
                                      <p:to>
                                        <p:strVal val="visible"/>
                                      </p:to>
                                    </p:set>
                                    <p:anim calcmode="lin" valueType="num">
                                      <p:cBhvr additive="base">
                                        <p:cTn id="329" dur="3000" fill="hold"/>
                                        <p:tgtEl>
                                          <p:spTgt spid="61"/>
                                        </p:tgtEl>
                                        <p:attrNameLst>
                                          <p:attrName>ppt_x</p:attrName>
                                        </p:attrNameLst>
                                      </p:cBhvr>
                                      <p:tavLst>
                                        <p:tav tm="0">
                                          <p:val>
                                            <p:strVal val="#ppt_x"/>
                                          </p:val>
                                        </p:tav>
                                        <p:tav tm="100000">
                                          <p:val>
                                            <p:strVal val="#ppt_x"/>
                                          </p:val>
                                        </p:tav>
                                      </p:tavLst>
                                    </p:anim>
                                    <p:anim calcmode="lin" valueType="num">
                                      <p:cBhvr additive="base">
                                        <p:cTn id="330" dur="3000" fill="hold"/>
                                        <p:tgtEl>
                                          <p:spTgt spid="61"/>
                                        </p:tgtEl>
                                        <p:attrNameLst>
                                          <p:attrName>ppt_y</p:attrName>
                                        </p:attrNameLst>
                                      </p:cBhvr>
                                      <p:tavLst>
                                        <p:tav tm="0">
                                          <p:val>
                                            <p:strVal val="1+#ppt_h/2"/>
                                          </p:val>
                                        </p:tav>
                                        <p:tav tm="100000">
                                          <p:val>
                                            <p:strVal val="#ppt_y"/>
                                          </p:val>
                                        </p:tav>
                                      </p:tavLst>
                                    </p:anim>
                                  </p:childTnLst>
                                </p:cTn>
                              </p:par>
                              <p:par>
                                <p:cTn id="331" presetID="2" presetClass="entr" presetSubtype="4" fill="hold" nodeType="withEffect">
                                  <p:stCondLst>
                                    <p:cond delay="0"/>
                                  </p:stCondLst>
                                  <p:childTnLst>
                                    <p:set>
                                      <p:cBhvr>
                                        <p:cTn id="332" dur="1" fill="hold">
                                          <p:stCondLst>
                                            <p:cond delay="0"/>
                                          </p:stCondLst>
                                        </p:cTn>
                                        <p:tgtEl>
                                          <p:spTgt spid="62"/>
                                        </p:tgtEl>
                                        <p:attrNameLst>
                                          <p:attrName>style.visibility</p:attrName>
                                        </p:attrNameLst>
                                      </p:cBhvr>
                                      <p:to>
                                        <p:strVal val="visible"/>
                                      </p:to>
                                    </p:set>
                                    <p:anim calcmode="lin" valueType="num">
                                      <p:cBhvr additive="base">
                                        <p:cTn id="333" dur="3000" fill="hold"/>
                                        <p:tgtEl>
                                          <p:spTgt spid="62"/>
                                        </p:tgtEl>
                                        <p:attrNameLst>
                                          <p:attrName>ppt_x</p:attrName>
                                        </p:attrNameLst>
                                      </p:cBhvr>
                                      <p:tavLst>
                                        <p:tav tm="0">
                                          <p:val>
                                            <p:strVal val="#ppt_x"/>
                                          </p:val>
                                        </p:tav>
                                        <p:tav tm="100000">
                                          <p:val>
                                            <p:strVal val="#ppt_x"/>
                                          </p:val>
                                        </p:tav>
                                      </p:tavLst>
                                    </p:anim>
                                    <p:anim calcmode="lin" valueType="num">
                                      <p:cBhvr additive="base">
                                        <p:cTn id="334" dur="3000" fill="hold"/>
                                        <p:tgtEl>
                                          <p:spTgt spid="62"/>
                                        </p:tgtEl>
                                        <p:attrNameLst>
                                          <p:attrName>ppt_y</p:attrName>
                                        </p:attrNameLst>
                                      </p:cBhvr>
                                      <p:tavLst>
                                        <p:tav tm="0">
                                          <p:val>
                                            <p:strVal val="1+#ppt_h/2"/>
                                          </p:val>
                                        </p:tav>
                                        <p:tav tm="100000">
                                          <p:val>
                                            <p:strVal val="#ppt_y"/>
                                          </p:val>
                                        </p:tav>
                                      </p:tavLst>
                                    </p:anim>
                                  </p:childTnLst>
                                </p:cTn>
                              </p:par>
                              <p:par>
                                <p:cTn id="335" presetID="2" presetClass="entr" presetSubtype="4" fill="hold" nodeType="withEffect">
                                  <p:stCondLst>
                                    <p:cond delay="0"/>
                                  </p:stCondLst>
                                  <p:childTnLst>
                                    <p:set>
                                      <p:cBhvr>
                                        <p:cTn id="336" dur="1" fill="hold">
                                          <p:stCondLst>
                                            <p:cond delay="0"/>
                                          </p:stCondLst>
                                        </p:cTn>
                                        <p:tgtEl>
                                          <p:spTgt spid="63"/>
                                        </p:tgtEl>
                                        <p:attrNameLst>
                                          <p:attrName>style.visibility</p:attrName>
                                        </p:attrNameLst>
                                      </p:cBhvr>
                                      <p:to>
                                        <p:strVal val="visible"/>
                                      </p:to>
                                    </p:set>
                                    <p:anim calcmode="lin" valueType="num">
                                      <p:cBhvr additive="base">
                                        <p:cTn id="337" dur="3000" fill="hold"/>
                                        <p:tgtEl>
                                          <p:spTgt spid="63"/>
                                        </p:tgtEl>
                                        <p:attrNameLst>
                                          <p:attrName>ppt_x</p:attrName>
                                        </p:attrNameLst>
                                      </p:cBhvr>
                                      <p:tavLst>
                                        <p:tav tm="0">
                                          <p:val>
                                            <p:strVal val="#ppt_x"/>
                                          </p:val>
                                        </p:tav>
                                        <p:tav tm="100000">
                                          <p:val>
                                            <p:strVal val="#ppt_x"/>
                                          </p:val>
                                        </p:tav>
                                      </p:tavLst>
                                    </p:anim>
                                    <p:anim calcmode="lin" valueType="num">
                                      <p:cBhvr additive="base">
                                        <p:cTn id="338" dur="3000" fill="hold"/>
                                        <p:tgtEl>
                                          <p:spTgt spid="63"/>
                                        </p:tgtEl>
                                        <p:attrNameLst>
                                          <p:attrName>ppt_y</p:attrName>
                                        </p:attrNameLst>
                                      </p:cBhvr>
                                      <p:tavLst>
                                        <p:tav tm="0">
                                          <p:val>
                                            <p:strVal val="1+#ppt_h/2"/>
                                          </p:val>
                                        </p:tav>
                                        <p:tav tm="100000">
                                          <p:val>
                                            <p:strVal val="#ppt_y"/>
                                          </p:val>
                                        </p:tav>
                                      </p:tavLst>
                                    </p:anim>
                                  </p:childTnLst>
                                </p:cTn>
                              </p:par>
                              <p:par>
                                <p:cTn id="339" presetID="2" presetClass="entr" presetSubtype="4" fill="hold" nodeType="withEffect">
                                  <p:stCondLst>
                                    <p:cond delay="0"/>
                                  </p:stCondLst>
                                  <p:childTnLst>
                                    <p:set>
                                      <p:cBhvr>
                                        <p:cTn id="340" dur="1" fill="hold">
                                          <p:stCondLst>
                                            <p:cond delay="0"/>
                                          </p:stCondLst>
                                        </p:cTn>
                                        <p:tgtEl>
                                          <p:spTgt spid="65"/>
                                        </p:tgtEl>
                                        <p:attrNameLst>
                                          <p:attrName>style.visibility</p:attrName>
                                        </p:attrNameLst>
                                      </p:cBhvr>
                                      <p:to>
                                        <p:strVal val="visible"/>
                                      </p:to>
                                    </p:set>
                                    <p:anim calcmode="lin" valueType="num">
                                      <p:cBhvr additive="base">
                                        <p:cTn id="341" dur="3000" fill="hold"/>
                                        <p:tgtEl>
                                          <p:spTgt spid="65"/>
                                        </p:tgtEl>
                                        <p:attrNameLst>
                                          <p:attrName>ppt_x</p:attrName>
                                        </p:attrNameLst>
                                      </p:cBhvr>
                                      <p:tavLst>
                                        <p:tav tm="0">
                                          <p:val>
                                            <p:strVal val="#ppt_x"/>
                                          </p:val>
                                        </p:tav>
                                        <p:tav tm="100000">
                                          <p:val>
                                            <p:strVal val="#ppt_x"/>
                                          </p:val>
                                        </p:tav>
                                      </p:tavLst>
                                    </p:anim>
                                    <p:anim calcmode="lin" valueType="num">
                                      <p:cBhvr additive="base">
                                        <p:cTn id="342" dur="3000" fill="hold"/>
                                        <p:tgtEl>
                                          <p:spTgt spid="65"/>
                                        </p:tgtEl>
                                        <p:attrNameLst>
                                          <p:attrName>ppt_y</p:attrName>
                                        </p:attrNameLst>
                                      </p:cBhvr>
                                      <p:tavLst>
                                        <p:tav tm="0">
                                          <p:val>
                                            <p:strVal val="1+#ppt_h/2"/>
                                          </p:val>
                                        </p:tav>
                                        <p:tav tm="100000">
                                          <p:val>
                                            <p:strVal val="#ppt_y"/>
                                          </p:val>
                                        </p:tav>
                                      </p:tavLst>
                                    </p:anim>
                                  </p:childTnLst>
                                </p:cTn>
                              </p:par>
                              <p:par>
                                <p:cTn id="343" presetID="2" presetClass="entr" presetSubtype="4" fill="hold" nodeType="withEffect">
                                  <p:stCondLst>
                                    <p:cond delay="0"/>
                                  </p:stCondLst>
                                  <p:childTnLst>
                                    <p:set>
                                      <p:cBhvr>
                                        <p:cTn id="344" dur="1" fill="hold">
                                          <p:stCondLst>
                                            <p:cond delay="0"/>
                                          </p:stCondLst>
                                        </p:cTn>
                                        <p:tgtEl>
                                          <p:spTgt spid="64"/>
                                        </p:tgtEl>
                                        <p:attrNameLst>
                                          <p:attrName>style.visibility</p:attrName>
                                        </p:attrNameLst>
                                      </p:cBhvr>
                                      <p:to>
                                        <p:strVal val="visible"/>
                                      </p:to>
                                    </p:set>
                                    <p:anim calcmode="lin" valueType="num">
                                      <p:cBhvr additive="base">
                                        <p:cTn id="345" dur="3000" fill="hold"/>
                                        <p:tgtEl>
                                          <p:spTgt spid="64"/>
                                        </p:tgtEl>
                                        <p:attrNameLst>
                                          <p:attrName>ppt_x</p:attrName>
                                        </p:attrNameLst>
                                      </p:cBhvr>
                                      <p:tavLst>
                                        <p:tav tm="0">
                                          <p:val>
                                            <p:strVal val="#ppt_x"/>
                                          </p:val>
                                        </p:tav>
                                        <p:tav tm="100000">
                                          <p:val>
                                            <p:strVal val="#ppt_x"/>
                                          </p:val>
                                        </p:tav>
                                      </p:tavLst>
                                    </p:anim>
                                    <p:anim calcmode="lin" valueType="num">
                                      <p:cBhvr additive="base">
                                        <p:cTn id="346" dur="3000" fill="hold"/>
                                        <p:tgtEl>
                                          <p:spTgt spid="64"/>
                                        </p:tgtEl>
                                        <p:attrNameLst>
                                          <p:attrName>ppt_y</p:attrName>
                                        </p:attrNameLst>
                                      </p:cBhvr>
                                      <p:tavLst>
                                        <p:tav tm="0">
                                          <p:val>
                                            <p:strVal val="1+#ppt_h/2"/>
                                          </p:val>
                                        </p:tav>
                                        <p:tav tm="100000">
                                          <p:val>
                                            <p:strVal val="#ppt_y"/>
                                          </p:val>
                                        </p:tav>
                                      </p:tavLst>
                                    </p:anim>
                                  </p:childTnLst>
                                </p:cTn>
                              </p:par>
                              <p:par>
                                <p:cTn id="347" presetID="8" presetClass="emph" presetSubtype="0" autoRev="1" fill="hold" nodeType="withEffect">
                                  <p:stCondLst>
                                    <p:cond delay="0"/>
                                  </p:stCondLst>
                                  <p:childTnLst>
                                    <p:animRot by="21600000">
                                      <p:cBhvr>
                                        <p:cTn id="348" dur="3000" fill="hold"/>
                                        <p:tgtEl>
                                          <p:spTgt spid="63"/>
                                        </p:tgtEl>
                                        <p:attrNameLst>
                                          <p:attrName>r</p:attrName>
                                        </p:attrNameLst>
                                      </p:cBhvr>
                                    </p:animRot>
                                  </p:childTnLst>
                                </p:cTn>
                              </p:par>
                              <p:par>
                                <p:cTn id="349" presetID="8" presetClass="emph" presetSubtype="0" autoRev="1" fill="hold" nodeType="withEffect">
                                  <p:stCondLst>
                                    <p:cond delay="0"/>
                                  </p:stCondLst>
                                  <p:childTnLst>
                                    <p:animRot by="-21600000">
                                      <p:cBhvr>
                                        <p:cTn id="350" dur="3000" fill="hold"/>
                                        <p:tgtEl>
                                          <p:spTgt spid="62"/>
                                        </p:tgtEl>
                                        <p:attrNameLst>
                                          <p:attrName>r</p:attrName>
                                        </p:attrNameLst>
                                      </p:cBhvr>
                                    </p:animRot>
                                  </p:childTnLst>
                                </p:cTn>
                              </p:par>
                              <p:par>
                                <p:cTn id="351" presetID="8" presetClass="emph" presetSubtype="0" autoRev="1" fill="hold" nodeType="withEffect">
                                  <p:stCondLst>
                                    <p:cond delay="0"/>
                                  </p:stCondLst>
                                  <p:childTnLst>
                                    <p:animRot by="21600000">
                                      <p:cBhvr>
                                        <p:cTn id="352" dur="3000" fill="hold"/>
                                        <p:tgtEl>
                                          <p:spTgt spid="59"/>
                                        </p:tgtEl>
                                        <p:attrNameLst>
                                          <p:attrName>r</p:attrName>
                                        </p:attrNameLst>
                                      </p:cBhvr>
                                    </p:animRot>
                                  </p:childTnLst>
                                </p:cTn>
                              </p:par>
                              <p:par>
                                <p:cTn id="353" presetID="8" presetClass="emph" presetSubtype="0" autoRev="1" fill="hold" nodeType="withEffect">
                                  <p:stCondLst>
                                    <p:cond delay="0"/>
                                  </p:stCondLst>
                                  <p:childTnLst>
                                    <p:animRot by="-21600000">
                                      <p:cBhvr>
                                        <p:cTn id="354" dur="3000" fill="hold"/>
                                        <p:tgtEl>
                                          <p:spTgt spid="58"/>
                                        </p:tgtEl>
                                        <p:attrNameLst>
                                          <p:attrName>r</p:attrName>
                                        </p:attrNameLst>
                                      </p:cBhvr>
                                    </p:animRot>
                                  </p:childTnLst>
                                </p:cTn>
                              </p:par>
                              <p:par>
                                <p:cTn id="355" presetID="8" presetClass="emph" presetSubtype="0" autoRev="1" fill="hold" nodeType="withEffect">
                                  <p:stCondLst>
                                    <p:cond delay="0"/>
                                  </p:stCondLst>
                                  <p:childTnLst>
                                    <p:animRot by="21600000">
                                      <p:cBhvr>
                                        <p:cTn id="356" dur="3000" fill="hold"/>
                                        <p:tgtEl>
                                          <p:spTgt spid="57"/>
                                        </p:tgtEl>
                                        <p:attrNameLst>
                                          <p:attrName>r</p:attrName>
                                        </p:attrNameLst>
                                      </p:cBhvr>
                                    </p:animRot>
                                  </p:childTnLst>
                                </p:cTn>
                              </p:par>
                              <p:par>
                                <p:cTn id="357" presetID="8" presetClass="emph" presetSubtype="0" autoRev="1" fill="hold" nodeType="withEffect">
                                  <p:stCondLst>
                                    <p:cond delay="0"/>
                                  </p:stCondLst>
                                  <p:childTnLst>
                                    <p:animRot by="-21600000">
                                      <p:cBhvr>
                                        <p:cTn id="358" dur="3000" fill="hold"/>
                                        <p:tgtEl>
                                          <p:spTgt spid="56"/>
                                        </p:tgtEl>
                                        <p:attrNameLst>
                                          <p:attrName>r</p:attrName>
                                        </p:attrNameLst>
                                      </p:cBhvr>
                                    </p:animRot>
                                  </p:childTnLst>
                                </p:cTn>
                              </p:par>
                              <p:par>
                                <p:cTn id="359" presetID="8" presetClass="emph" presetSubtype="0" autoRev="1" fill="hold" nodeType="withEffect">
                                  <p:stCondLst>
                                    <p:cond delay="0"/>
                                  </p:stCondLst>
                                  <p:childTnLst>
                                    <p:animRot by="21600000">
                                      <p:cBhvr>
                                        <p:cTn id="360" dur="3000" fill="hold"/>
                                        <p:tgtEl>
                                          <p:spTgt spid="61"/>
                                        </p:tgtEl>
                                        <p:attrNameLst>
                                          <p:attrName>r</p:attrName>
                                        </p:attrNameLst>
                                      </p:cBhvr>
                                    </p:animRot>
                                  </p:childTnLst>
                                </p:cTn>
                              </p:par>
                              <p:par>
                                <p:cTn id="361" presetID="8" presetClass="emph" presetSubtype="0" autoRev="1" fill="hold" nodeType="withEffect">
                                  <p:stCondLst>
                                    <p:cond delay="0"/>
                                  </p:stCondLst>
                                  <p:childTnLst>
                                    <p:animRot by="-21600000">
                                      <p:cBhvr>
                                        <p:cTn id="362" dur="3000" fill="hold"/>
                                        <p:tgtEl>
                                          <p:spTgt spid="60"/>
                                        </p:tgtEl>
                                        <p:attrNameLst>
                                          <p:attrName>r</p:attrName>
                                        </p:attrNameLst>
                                      </p:cBhvr>
                                    </p:animRot>
                                  </p:childTnLst>
                                </p:cTn>
                              </p:par>
                              <p:par>
                                <p:cTn id="363" presetID="8" presetClass="emph" presetSubtype="0" autoRev="1" fill="hold" nodeType="withEffect">
                                  <p:stCondLst>
                                    <p:cond delay="0"/>
                                  </p:stCondLst>
                                  <p:childTnLst>
                                    <p:animRot by="21600000">
                                      <p:cBhvr>
                                        <p:cTn id="364" dur="3000" fill="hold"/>
                                        <p:tgtEl>
                                          <p:spTgt spid="65"/>
                                        </p:tgtEl>
                                        <p:attrNameLst>
                                          <p:attrName>r</p:attrName>
                                        </p:attrNameLst>
                                      </p:cBhvr>
                                    </p:animRot>
                                  </p:childTnLst>
                                </p:cTn>
                              </p:par>
                              <p:par>
                                <p:cTn id="365" presetID="8" presetClass="emph" presetSubtype="0" autoRev="1" fill="hold" nodeType="withEffect">
                                  <p:stCondLst>
                                    <p:cond delay="0"/>
                                  </p:stCondLst>
                                  <p:childTnLst>
                                    <p:animRot by="-21600000">
                                      <p:cBhvr>
                                        <p:cTn id="366" dur="3000" fill="hold"/>
                                        <p:tgtEl>
                                          <p:spTgt spid="64"/>
                                        </p:tgtEl>
                                        <p:attrNameLst>
                                          <p:attrName>r</p:attrName>
                                        </p:attrNameLst>
                                      </p:cBhvr>
                                    </p:animRot>
                                  </p:childTnLst>
                                </p:cTn>
                              </p:par>
                              <p:par>
                                <p:cTn id="367" presetID="2" presetClass="entr" presetSubtype="4" fill="hold" nodeType="withEffect">
                                  <p:stCondLst>
                                    <p:cond delay="0"/>
                                  </p:stCondLst>
                                  <p:childTnLst>
                                    <p:set>
                                      <p:cBhvr>
                                        <p:cTn id="368" dur="1" fill="hold">
                                          <p:stCondLst>
                                            <p:cond delay="0"/>
                                          </p:stCondLst>
                                        </p:cTn>
                                        <p:tgtEl>
                                          <p:spTgt spid="66"/>
                                        </p:tgtEl>
                                        <p:attrNameLst>
                                          <p:attrName>style.visibility</p:attrName>
                                        </p:attrNameLst>
                                      </p:cBhvr>
                                      <p:to>
                                        <p:strVal val="visible"/>
                                      </p:to>
                                    </p:set>
                                    <p:anim calcmode="lin" valueType="num">
                                      <p:cBhvr additive="base">
                                        <p:cTn id="369" dur="3000" fill="hold"/>
                                        <p:tgtEl>
                                          <p:spTgt spid="66"/>
                                        </p:tgtEl>
                                        <p:attrNameLst>
                                          <p:attrName>ppt_x</p:attrName>
                                        </p:attrNameLst>
                                      </p:cBhvr>
                                      <p:tavLst>
                                        <p:tav tm="0">
                                          <p:val>
                                            <p:strVal val="#ppt_x"/>
                                          </p:val>
                                        </p:tav>
                                        <p:tav tm="100000">
                                          <p:val>
                                            <p:strVal val="#ppt_x"/>
                                          </p:val>
                                        </p:tav>
                                      </p:tavLst>
                                    </p:anim>
                                    <p:anim calcmode="lin" valueType="num">
                                      <p:cBhvr additive="base">
                                        <p:cTn id="370" dur="3000" fill="hold"/>
                                        <p:tgtEl>
                                          <p:spTgt spid="66"/>
                                        </p:tgtEl>
                                        <p:attrNameLst>
                                          <p:attrName>ppt_y</p:attrName>
                                        </p:attrNameLst>
                                      </p:cBhvr>
                                      <p:tavLst>
                                        <p:tav tm="0">
                                          <p:val>
                                            <p:strVal val="1+#ppt_h/2"/>
                                          </p:val>
                                        </p:tav>
                                        <p:tav tm="100000">
                                          <p:val>
                                            <p:strVal val="#ppt_y"/>
                                          </p:val>
                                        </p:tav>
                                      </p:tavLst>
                                    </p:anim>
                                  </p:childTnLst>
                                </p:cTn>
                              </p:par>
                              <p:par>
                                <p:cTn id="371" presetID="2" presetClass="entr" presetSubtype="4" fill="hold" nodeType="withEffect">
                                  <p:stCondLst>
                                    <p:cond delay="0"/>
                                  </p:stCondLst>
                                  <p:childTnLst>
                                    <p:set>
                                      <p:cBhvr>
                                        <p:cTn id="372" dur="1" fill="hold">
                                          <p:stCondLst>
                                            <p:cond delay="0"/>
                                          </p:stCondLst>
                                        </p:cTn>
                                        <p:tgtEl>
                                          <p:spTgt spid="67"/>
                                        </p:tgtEl>
                                        <p:attrNameLst>
                                          <p:attrName>style.visibility</p:attrName>
                                        </p:attrNameLst>
                                      </p:cBhvr>
                                      <p:to>
                                        <p:strVal val="visible"/>
                                      </p:to>
                                    </p:set>
                                    <p:anim calcmode="lin" valueType="num">
                                      <p:cBhvr additive="base">
                                        <p:cTn id="373" dur="3000" fill="hold"/>
                                        <p:tgtEl>
                                          <p:spTgt spid="67"/>
                                        </p:tgtEl>
                                        <p:attrNameLst>
                                          <p:attrName>ppt_x</p:attrName>
                                        </p:attrNameLst>
                                      </p:cBhvr>
                                      <p:tavLst>
                                        <p:tav tm="0">
                                          <p:val>
                                            <p:strVal val="#ppt_x"/>
                                          </p:val>
                                        </p:tav>
                                        <p:tav tm="100000">
                                          <p:val>
                                            <p:strVal val="#ppt_x"/>
                                          </p:val>
                                        </p:tav>
                                      </p:tavLst>
                                    </p:anim>
                                    <p:anim calcmode="lin" valueType="num">
                                      <p:cBhvr additive="base">
                                        <p:cTn id="374" dur="3000" fill="hold"/>
                                        <p:tgtEl>
                                          <p:spTgt spid="67"/>
                                        </p:tgtEl>
                                        <p:attrNameLst>
                                          <p:attrName>ppt_y</p:attrName>
                                        </p:attrNameLst>
                                      </p:cBhvr>
                                      <p:tavLst>
                                        <p:tav tm="0">
                                          <p:val>
                                            <p:strVal val="1+#ppt_h/2"/>
                                          </p:val>
                                        </p:tav>
                                        <p:tav tm="100000">
                                          <p:val>
                                            <p:strVal val="#ppt_y"/>
                                          </p:val>
                                        </p:tav>
                                      </p:tavLst>
                                    </p:anim>
                                  </p:childTnLst>
                                </p:cTn>
                              </p:par>
                              <p:par>
                                <p:cTn id="375" presetID="2" presetClass="entr" presetSubtype="4" fill="hold" nodeType="withEffect">
                                  <p:stCondLst>
                                    <p:cond delay="0"/>
                                  </p:stCondLst>
                                  <p:childTnLst>
                                    <p:set>
                                      <p:cBhvr>
                                        <p:cTn id="376" dur="1" fill="hold">
                                          <p:stCondLst>
                                            <p:cond delay="0"/>
                                          </p:stCondLst>
                                        </p:cTn>
                                        <p:tgtEl>
                                          <p:spTgt spid="68"/>
                                        </p:tgtEl>
                                        <p:attrNameLst>
                                          <p:attrName>style.visibility</p:attrName>
                                        </p:attrNameLst>
                                      </p:cBhvr>
                                      <p:to>
                                        <p:strVal val="visible"/>
                                      </p:to>
                                    </p:set>
                                    <p:anim calcmode="lin" valueType="num">
                                      <p:cBhvr additive="base">
                                        <p:cTn id="377" dur="3000" fill="hold"/>
                                        <p:tgtEl>
                                          <p:spTgt spid="68"/>
                                        </p:tgtEl>
                                        <p:attrNameLst>
                                          <p:attrName>ppt_x</p:attrName>
                                        </p:attrNameLst>
                                      </p:cBhvr>
                                      <p:tavLst>
                                        <p:tav tm="0">
                                          <p:val>
                                            <p:strVal val="#ppt_x"/>
                                          </p:val>
                                        </p:tav>
                                        <p:tav tm="100000">
                                          <p:val>
                                            <p:strVal val="#ppt_x"/>
                                          </p:val>
                                        </p:tav>
                                      </p:tavLst>
                                    </p:anim>
                                    <p:anim calcmode="lin" valueType="num">
                                      <p:cBhvr additive="base">
                                        <p:cTn id="378" dur="3000" fill="hold"/>
                                        <p:tgtEl>
                                          <p:spTgt spid="68"/>
                                        </p:tgtEl>
                                        <p:attrNameLst>
                                          <p:attrName>ppt_y</p:attrName>
                                        </p:attrNameLst>
                                      </p:cBhvr>
                                      <p:tavLst>
                                        <p:tav tm="0">
                                          <p:val>
                                            <p:strVal val="1+#ppt_h/2"/>
                                          </p:val>
                                        </p:tav>
                                        <p:tav tm="100000">
                                          <p:val>
                                            <p:strVal val="#ppt_y"/>
                                          </p:val>
                                        </p:tav>
                                      </p:tavLst>
                                    </p:anim>
                                  </p:childTnLst>
                                </p:cTn>
                              </p:par>
                              <p:par>
                                <p:cTn id="379" presetID="2" presetClass="entr" presetSubtype="4" fill="hold" nodeType="withEffect">
                                  <p:stCondLst>
                                    <p:cond delay="0"/>
                                  </p:stCondLst>
                                  <p:childTnLst>
                                    <p:set>
                                      <p:cBhvr>
                                        <p:cTn id="380" dur="1" fill="hold">
                                          <p:stCondLst>
                                            <p:cond delay="0"/>
                                          </p:stCondLst>
                                        </p:cTn>
                                        <p:tgtEl>
                                          <p:spTgt spid="69"/>
                                        </p:tgtEl>
                                        <p:attrNameLst>
                                          <p:attrName>style.visibility</p:attrName>
                                        </p:attrNameLst>
                                      </p:cBhvr>
                                      <p:to>
                                        <p:strVal val="visible"/>
                                      </p:to>
                                    </p:set>
                                    <p:anim calcmode="lin" valueType="num">
                                      <p:cBhvr additive="base">
                                        <p:cTn id="381" dur="3000" fill="hold"/>
                                        <p:tgtEl>
                                          <p:spTgt spid="69"/>
                                        </p:tgtEl>
                                        <p:attrNameLst>
                                          <p:attrName>ppt_x</p:attrName>
                                        </p:attrNameLst>
                                      </p:cBhvr>
                                      <p:tavLst>
                                        <p:tav tm="0">
                                          <p:val>
                                            <p:strVal val="#ppt_x"/>
                                          </p:val>
                                        </p:tav>
                                        <p:tav tm="100000">
                                          <p:val>
                                            <p:strVal val="#ppt_x"/>
                                          </p:val>
                                        </p:tav>
                                      </p:tavLst>
                                    </p:anim>
                                    <p:anim calcmode="lin" valueType="num">
                                      <p:cBhvr additive="base">
                                        <p:cTn id="382" dur="3000" fill="hold"/>
                                        <p:tgtEl>
                                          <p:spTgt spid="69"/>
                                        </p:tgtEl>
                                        <p:attrNameLst>
                                          <p:attrName>ppt_y</p:attrName>
                                        </p:attrNameLst>
                                      </p:cBhvr>
                                      <p:tavLst>
                                        <p:tav tm="0">
                                          <p:val>
                                            <p:strVal val="1+#ppt_h/2"/>
                                          </p:val>
                                        </p:tav>
                                        <p:tav tm="100000">
                                          <p:val>
                                            <p:strVal val="#ppt_y"/>
                                          </p:val>
                                        </p:tav>
                                      </p:tavLst>
                                    </p:anim>
                                  </p:childTnLst>
                                </p:cTn>
                              </p:par>
                              <p:par>
                                <p:cTn id="383" presetID="2" presetClass="entr" presetSubtype="4" fill="hold" nodeType="withEffect">
                                  <p:stCondLst>
                                    <p:cond delay="0"/>
                                  </p:stCondLst>
                                  <p:childTnLst>
                                    <p:set>
                                      <p:cBhvr>
                                        <p:cTn id="384" dur="1" fill="hold">
                                          <p:stCondLst>
                                            <p:cond delay="0"/>
                                          </p:stCondLst>
                                        </p:cTn>
                                        <p:tgtEl>
                                          <p:spTgt spid="70"/>
                                        </p:tgtEl>
                                        <p:attrNameLst>
                                          <p:attrName>style.visibility</p:attrName>
                                        </p:attrNameLst>
                                      </p:cBhvr>
                                      <p:to>
                                        <p:strVal val="visible"/>
                                      </p:to>
                                    </p:set>
                                    <p:anim calcmode="lin" valueType="num">
                                      <p:cBhvr additive="base">
                                        <p:cTn id="385" dur="3000" fill="hold"/>
                                        <p:tgtEl>
                                          <p:spTgt spid="70"/>
                                        </p:tgtEl>
                                        <p:attrNameLst>
                                          <p:attrName>ppt_x</p:attrName>
                                        </p:attrNameLst>
                                      </p:cBhvr>
                                      <p:tavLst>
                                        <p:tav tm="0">
                                          <p:val>
                                            <p:strVal val="#ppt_x"/>
                                          </p:val>
                                        </p:tav>
                                        <p:tav tm="100000">
                                          <p:val>
                                            <p:strVal val="#ppt_x"/>
                                          </p:val>
                                        </p:tav>
                                      </p:tavLst>
                                    </p:anim>
                                    <p:anim calcmode="lin" valueType="num">
                                      <p:cBhvr additive="base">
                                        <p:cTn id="386" dur="3000" fill="hold"/>
                                        <p:tgtEl>
                                          <p:spTgt spid="70"/>
                                        </p:tgtEl>
                                        <p:attrNameLst>
                                          <p:attrName>ppt_y</p:attrName>
                                        </p:attrNameLst>
                                      </p:cBhvr>
                                      <p:tavLst>
                                        <p:tav tm="0">
                                          <p:val>
                                            <p:strVal val="1+#ppt_h/2"/>
                                          </p:val>
                                        </p:tav>
                                        <p:tav tm="100000">
                                          <p:val>
                                            <p:strVal val="#ppt_y"/>
                                          </p:val>
                                        </p:tav>
                                      </p:tavLst>
                                    </p:anim>
                                  </p:childTnLst>
                                </p:cTn>
                              </p:par>
                              <p:par>
                                <p:cTn id="387" presetID="2" presetClass="entr" presetSubtype="4" fill="hold" nodeType="withEffect">
                                  <p:stCondLst>
                                    <p:cond delay="0"/>
                                  </p:stCondLst>
                                  <p:childTnLst>
                                    <p:set>
                                      <p:cBhvr>
                                        <p:cTn id="388" dur="1" fill="hold">
                                          <p:stCondLst>
                                            <p:cond delay="0"/>
                                          </p:stCondLst>
                                        </p:cTn>
                                        <p:tgtEl>
                                          <p:spTgt spid="71"/>
                                        </p:tgtEl>
                                        <p:attrNameLst>
                                          <p:attrName>style.visibility</p:attrName>
                                        </p:attrNameLst>
                                      </p:cBhvr>
                                      <p:to>
                                        <p:strVal val="visible"/>
                                      </p:to>
                                    </p:set>
                                    <p:anim calcmode="lin" valueType="num">
                                      <p:cBhvr additive="base">
                                        <p:cTn id="389" dur="3000" fill="hold"/>
                                        <p:tgtEl>
                                          <p:spTgt spid="71"/>
                                        </p:tgtEl>
                                        <p:attrNameLst>
                                          <p:attrName>ppt_x</p:attrName>
                                        </p:attrNameLst>
                                      </p:cBhvr>
                                      <p:tavLst>
                                        <p:tav tm="0">
                                          <p:val>
                                            <p:strVal val="#ppt_x"/>
                                          </p:val>
                                        </p:tav>
                                        <p:tav tm="100000">
                                          <p:val>
                                            <p:strVal val="#ppt_x"/>
                                          </p:val>
                                        </p:tav>
                                      </p:tavLst>
                                    </p:anim>
                                    <p:anim calcmode="lin" valueType="num">
                                      <p:cBhvr additive="base">
                                        <p:cTn id="390" dur="3000" fill="hold"/>
                                        <p:tgtEl>
                                          <p:spTgt spid="71"/>
                                        </p:tgtEl>
                                        <p:attrNameLst>
                                          <p:attrName>ppt_y</p:attrName>
                                        </p:attrNameLst>
                                      </p:cBhvr>
                                      <p:tavLst>
                                        <p:tav tm="0">
                                          <p:val>
                                            <p:strVal val="1+#ppt_h/2"/>
                                          </p:val>
                                        </p:tav>
                                        <p:tav tm="100000">
                                          <p:val>
                                            <p:strVal val="#ppt_y"/>
                                          </p:val>
                                        </p:tav>
                                      </p:tavLst>
                                    </p:anim>
                                  </p:childTnLst>
                                </p:cTn>
                              </p:par>
                              <p:par>
                                <p:cTn id="391" presetID="2" presetClass="entr" presetSubtype="4" fill="hold" nodeType="withEffect">
                                  <p:stCondLst>
                                    <p:cond delay="0"/>
                                  </p:stCondLst>
                                  <p:childTnLst>
                                    <p:set>
                                      <p:cBhvr>
                                        <p:cTn id="392" dur="1" fill="hold">
                                          <p:stCondLst>
                                            <p:cond delay="0"/>
                                          </p:stCondLst>
                                        </p:cTn>
                                        <p:tgtEl>
                                          <p:spTgt spid="72"/>
                                        </p:tgtEl>
                                        <p:attrNameLst>
                                          <p:attrName>style.visibility</p:attrName>
                                        </p:attrNameLst>
                                      </p:cBhvr>
                                      <p:to>
                                        <p:strVal val="visible"/>
                                      </p:to>
                                    </p:set>
                                    <p:anim calcmode="lin" valueType="num">
                                      <p:cBhvr additive="base">
                                        <p:cTn id="393" dur="3000" fill="hold"/>
                                        <p:tgtEl>
                                          <p:spTgt spid="72"/>
                                        </p:tgtEl>
                                        <p:attrNameLst>
                                          <p:attrName>ppt_x</p:attrName>
                                        </p:attrNameLst>
                                      </p:cBhvr>
                                      <p:tavLst>
                                        <p:tav tm="0">
                                          <p:val>
                                            <p:strVal val="#ppt_x"/>
                                          </p:val>
                                        </p:tav>
                                        <p:tav tm="100000">
                                          <p:val>
                                            <p:strVal val="#ppt_x"/>
                                          </p:val>
                                        </p:tav>
                                      </p:tavLst>
                                    </p:anim>
                                    <p:anim calcmode="lin" valueType="num">
                                      <p:cBhvr additive="base">
                                        <p:cTn id="394" dur="3000" fill="hold"/>
                                        <p:tgtEl>
                                          <p:spTgt spid="72"/>
                                        </p:tgtEl>
                                        <p:attrNameLst>
                                          <p:attrName>ppt_y</p:attrName>
                                        </p:attrNameLst>
                                      </p:cBhvr>
                                      <p:tavLst>
                                        <p:tav tm="0">
                                          <p:val>
                                            <p:strVal val="1+#ppt_h/2"/>
                                          </p:val>
                                        </p:tav>
                                        <p:tav tm="100000">
                                          <p:val>
                                            <p:strVal val="#ppt_y"/>
                                          </p:val>
                                        </p:tav>
                                      </p:tavLst>
                                    </p:anim>
                                  </p:childTnLst>
                                </p:cTn>
                              </p:par>
                              <p:par>
                                <p:cTn id="395" presetID="2" presetClass="entr" presetSubtype="4" fill="hold" nodeType="withEffect">
                                  <p:stCondLst>
                                    <p:cond delay="0"/>
                                  </p:stCondLst>
                                  <p:childTnLst>
                                    <p:set>
                                      <p:cBhvr>
                                        <p:cTn id="396" dur="1" fill="hold">
                                          <p:stCondLst>
                                            <p:cond delay="0"/>
                                          </p:stCondLst>
                                        </p:cTn>
                                        <p:tgtEl>
                                          <p:spTgt spid="73"/>
                                        </p:tgtEl>
                                        <p:attrNameLst>
                                          <p:attrName>style.visibility</p:attrName>
                                        </p:attrNameLst>
                                      </p:cBhvr>
                                      <p:to>
                                        <p:strVal val="visible"/>
                                      </p:to>
                                    </p:set>
                                    <p:anim calcmode="lin" valueType="num">
                                      <p:cBhvr additive="base">
                                        <p:cTn id="397" dur="3000" fill="hold"/>
                                        <p:tgtEl>
                                          <p:spTgt spid="73"/>
                                        </p:tgtEl>
                                        <p:attrNameLst>
                                          <p:attrName>ppt_x</p:attrName>
                                        </p:attrNameLst>
                                      </p:cBhvr>
                                      <p:tavLst>
                                        <p:tav tm="0">
                                          <p:val>
                                            <p:strVal val="#ppt_x"/>
                                          </p:val>
                                        </p:tav>
                                        <p:tav tm="100000">
                                          <p:val>
                                            <p:strVal val="#ppt_x"/>
                                          </p:val>
                                        </p:tav>
                                      </p:tavLst>
                                    </p:anim>
                                    <p:anim calcmode="lin" valueType="num">
                                      <p:cBhvr additive="base">
                                        <p:cTn id="398" dur="3000" fill="hold"/>
                                        <p:tgtEl>
                                          <p:spTgt spid="73"/>
                                        </p:tgtEl>
                                        <p:attrNameLst>
                                          <p:attrName>ppt_y</p:attrName>
                                        </p:attrNameLst>
                                      </p:cBhvr>
                                      <p:tavLst>
                                        <p:tav tm="0">
                                          <p:val>
                                            <p:strVal val="1+#ppt_h/2"/>
                                          </p:val>
                                        </p:tav>
                                        <p:tav tm="100000">
                                          <p:val>
                                            <p:strVal val="#ppt_y"/>
                                          </p:val>
                                        </p:tav>
                                      </p:tavLst>
                                    </p:anim>
                                  </p:childTnLst>
                                </p:cTn>
                              </p:par>
                              <p:par>
                                <p:cTn id="399" presetID="2" presetClass="entr" presetSubtype="4" fill="hold" nodeType="withEffect">
                                  <p:stCondLst>
                                    <p:cond delay="0"/>
                                  </p:stCondLst>
                                  <p:childTnLst>
                                    <p:set>
                                      <p:cBhvr>
                                        <p:cTn id="400" dur="1" fill="hold">
                                          <p:stCondLst>
                                            <p:cond delay="0"/>
                                          </p:stCondLst>
                                        </p:cTn>
                                        <p:tgtEl>
                                          <p:spTgt spid="75"/>
                                        </p:tgtEl>
                                        <p:attrNameLst>
                                          <p:attrName>style.visibility</p:attrName>
                                        </p:attrNameLst>
                                      </p:cBhvr>
                                      <p:to>
                                        <p:strVal val="visible"/>
                                      </p:to>
                                    </p:set>
                                    <p:anim calcmode="lin" valueType="num">
                                      <p:cBhvr additive="base">
                                        <p:cTn id="401" dur="3000" fill="hold"/>
                                        <p:tgtEl>
                                          <p:spTgt spid="75"/>
                                        </p:tgtEl>
                                        <p:attrNameLst>
                                          <p:attrName>ppt_x</p:attrName>
                                        </p:attrNameLst>
                                      </p:cBhvr>
                                      <p:tavLst>
                                        <p:tav tm="0">
                                          <p:val>
                                            <p:strVal val="#ppt_x"/>
                                          </p:val>
                                        </p:tav>
                                        <p:tav tm="100000">
                                          <p:val>
                                            <p:strVal val="#ppt_x"/>
                                          </p:val>
                                        </p:tav>
                                      </p:tavLst>
                                    </p:anim>
                                    <p:anim calcmode="lin" valueType="num">
                                      <p:cBhvr additive="base">
                                        <p:cTn id="402" dur="3000" fill="hold"/>
                                        <p:tgtEl>
                                          <p:spTgt spid="75"/>
                                        </p:tgtEl>
                                        <p:attrNameLst>
                                          <p:attrName>ppt_y</p:attrName>
                                        </p:attrNameLst>
                                      </p:cBhvr>
                                      <p:tavLst>
                                        <p:tav tm="0">
                                          <p:val>
                                            <p:strVal val="1+#ppt_h/2"/>
                                          </p:val>
                                        </p:tav>
                                        <p:tav tm="100000">
                                          <p:val>
                                            <p:strVal val="#ppt_y"/>
                                          </p:val>
                                        </p:tav>
                                      </p:tavLst>
                                    </p:anim>
                                  </p:childTnLst>
                                </p:cTn>
                              </p:par>
                              <p:par>
                                <p:cTn id="403" presetID="2" presetClass="entr" presetSubtype="4" fill="hold" nodeType="withEffect">
                                  <p:stCondLst>
                                    <p:cond delay="0"/>
                                  </p:stCondLst>
                                  <p:childTnLst>
                                    <p:set>
                                      <p:cBhvr>
                                        <p:cTn id="404" dur="1" fill="hold">
                                          <p:stCondLst>
                                            <p:cond delay="0"/>
                                          </p:stCondLst>
                                        </p:cTn>
                                        <p:tgtEl>
                                          <p:spTgt spid="74"/>
                                        </p:tgtEl>
                                        <p:attrNameLst>
                                          <p:attrName>style.visibility</p:attrName>
                                        </p:attrNameLst>
                                      </p:cBhvr>
                                      <p:to>
                                        <p:strVal val="visible"/>
                                      </p:to>
                                    </p:set>
                                    <p:anim calcmode="lin" valueType="num">
                                      <p:cBhvr additive="base">
                                        <p:cTn id="405" dur="3000" fill="hold"/>
                                        <p:tgtEl>
                                          <p:spTgt spid="74"/>
                                        </p:tgtEl>
                                        <p:attrNameLst>
                                          <p:attrName>ppt_x</p:attrName>
                                        </p:attrNameLst>
                                      </p:cBhvr>
                                      <p:tavLst>
                                        <p:tav tm="0">
                                          <p:val>
                                            <p:strVal val="#ppt_x"/>
                                          </p:val>
                                        </p:tav>
                                        <p:tav tm="100000">
                                          <p:val>
                                            <p:strVal val="#ppt_x"/>
                                          </p:val>
                                        </p:tav>
                                      </p:tavLst>
                                    </p:anim>
                                    <p:anim calcmode="lin" valueType="num">
                                      <p:cBhvr additive="base">
                                        <p:cTn id="406" dur="3000" fill="hold"/>
                                        <p:tgtEl>
                                          <p:spTgt spid="74"/>
                                        </p:tgtEl>
                                        <p:attrNameLst>
                                          <p:attrName>ppt_y</p:attrName>
                                        </p:attrNameLst>
                                      </p:cBhvr>
                                      <p:tavLst>
                                        <p:tav tm="0">
                                          <p:val>
                                            <p:strVal val="1+#ppt_h/2"/>
                                          </p:val>
                                        </p:tav>
                                        <p:tav tm="100000">
                                          <p:val>
                                            <p:strVal val="#ppt_y"/>
                                          </p:val>
                                        </p:tav>
                                      </p:tavLst>
                                    </p:anim>
                                  </p:childTnLst>
                                </p:cTn>
                              </p:par>
                              <p:par>
                                <p:cTn id="407" presetID="8" presetClass="emph" presetSubtype="0" autoRev="1" fill="hold" nodeType="withEffect">
                                  <p:stCondLst>
                                    <p:cond delay="0"/>
                                  </p:stCondLst>
                                  <p:childTnLst>
                                    <p:animRot by="21600000">
                                      <p:cBhvr>
                                        <p:cTn id="408" dur="3000" fill="hold"/>
                                        <p:tgtEl>
                                          <p:spTgt spid="73"/>
                                        </p:tgtEl>
                                        <p:attrNameLst>
                                          <p:attrName>r</p:attrName>
                                        </p:attrNameLst>
                                      </p:cBhvr>
                                    </p:animRot>
                                  </p:childTnLst>
                                </p:cTn>
                              </p:par>
                              <p:par>
                                <p:cTn id="409" presetID="8" presetClass="emph" presetSubtype="0" autoRev="1" fill="hold" nodeType="withEffect">
                                  <p:stCondLst>
                                    <p:cond delay="0"/>
                                  </p:stCondLst>
                                  <p:childTnLst>
                                    <p:animRot by="-21600000">
                                      <p:cBhvr>
                                        <p:cTn id="410" dur="3000" fill="hold"/>
                                        <p:tgtEl>
                                          <p:spTgt spid="72"/>
                                        </p:tgtEl>
                                        <p:attrNameLst>
                                          <p:attrName>r</p:attrName>
                                        </p:attrNameLst>
                                      </p:cBhvr>
                                    </p:animRot>
                                  </p:childTnLst>
                                </p:cTn>
                              </p:par>
                              <p:par>
                                <p:cTn id="411" presetID="8" presetClass="emph" presetSubtype="0" autoRev="1" fill="hold" nodeType="withEffect">
                                  <p:stCondLst>
                                    <p:cond delay="0"/>
                                  </p:stCondLst>
                                  <p:childTnLst>
                                    <p:animRot by="21600000">
                                      <p:cBhvr>
                                        <p:cTn id="412" dur="3000" fill="hold"/>
                                        <p:tgtEl>
                                          <p:spTgt spid="69"/>
                                        </p:tgtEl>
                                        <p:attrNameLst>
                                          <p:attrName>r</p:attrName>
                                        </p:attrNameLst>
                                      </p:cBhvr>
                                    </p:animRot>
                                  </p:childTnLst>
                                </p:cTn>
                              </p:par>
                              <p:par>
                                <p:cTn id="413" presetID="8" presetClass="emph" presetSubtype="0" autoRev="1" fill="hold" nodeType="withEffect">
                                  <p:stCondLst>
                                    <p:cond delay="0"/>
                                  </p:stCondLst>
                                  <p:childTnLst>
                                    <p:animRot by="-21600000">
                                      <p:cBhvr>
                                        <p:cTn id="414" dur="3000" fill="hold"/>
                                        <p:tgtEl>
                                          <p:spTgt spid="68"/>
                                        </p:tgtEl>
                                        <p:attrNameLst>
                                          <p:attrName>r</p:attrName>
                                        </p:attrNameLst>
                                      </p:cBhvr>
                                    </p:animRot>
                                  </p:childTnLst>
                                </p:cTn>
                              </p:par>
                              <p:par>
                                <p:cTn id="415" presetID="8" presetClass="emph" presetSubtype="0" autoRev="1" fill="hold" nodeType="withEffect">
                                  <p:stCondLst>
                                    <p:cond delay="0"/>
                                  </p:stCondLst>
                                  <p:childTnLst>
                                    <p:animRot by="21600000">
                                      <p:cBhvr>
                                        <p:cTn id="416" dur="3000" fill="hold"/>
                                        <p:tgtEl>
                                          <p:spTgt spid="67"/>
                                        </p:tgtEl>
                                        <p:attrNameLst>
                                          <p:attrName>r</p:attrName>
                                        </p:attrNameLst>
                                      </p:cBhvr>
                                    </p:animRot>
                                  </p:childTnLst>
                                </p:cTn>
                              </p:par>
                              <p:par>
                                <p:cTn id="417" presetID="8" presetClass="emph" presetSubtype="0" autoRev="1" fill="hold" nodeType="withEffect">
                                  <p:stCondLst>
                                    <p:cond delay="0"/>
                                  </p:stCondLst>
                                  <p:childTnLst>
                                    <p:animRot by="-21600000">
                                      <p:cBhvr>
                                        <p:cTn id="418" dur="3000" fill="hold"/>
                                        <p:tgtEl>
                                          <p:spTgt spid="66"/>
                                        </p:tgtEl>
                                        <p:attrNameLst>
                                          <p:attrName>r</p:attrName>
                                        </p:attrNameLst>
                                      </p:cBhvr>
                                    </p:animRot>
                                  </p:childTnLst>
                                </p:cTn>
                              </p:par>
                              <p:par>
                                <p:cTn id="419" presetID="8" presetClass="emph" presetSubtype="0" autoRev="1" fill="hold" nodeType="withEffect">
                                  <p:stCondLst>
                                    <p:cond delay="0"/>
                                  </p:stCondLst>
                                  <p:childTnLst>
                                    <p:animRot by="21600000">
                                      <p:cBhvr>
                                        <p:cTn id="420" dur="3000" fill="hold"/>
                                        <p:tgtEl>
                                          <p:spTgt spid="71"/>
                                        </p:tgtEl>
                                        <p:attrNameLst>
                                          <p:attrName>r</p:attrName>
                                        </p:attrNameLst>
                                      </p:cBhvr>
                                    </p:animRot>
                                  </p:childTnLst>
                                </p:cTn>
                              </p:par>
                              <p:par>
                                <p:cTn id="421" presetID="8" presetClass="emph" presetSubtype="0" autoRev="1" fill="hold" nodeType="withEffect">
                                  <p:stCondLst>
                                    <p:cond delay="0"/>
                                  </p:stCondLst>
                                  <p:childTnLst>
                                    <p:animRot by="-21600000">
                                      <p:cBhvr>
                                        <p:cTn id="422" dur="3000" fill="hold"/>
                                        <p:tgtEl>
                                          <p:spTgt spid="70"/>
                                        </p:tgtEl>
                                        <p:attrNameLst>
                                          <p:attrName>r</p:attrName>
                                        </p:attrNameLst>
                                      </p:cBhvr>
                                    </p:animRot>
                                  </p:childTnLst>
                                </p:cTn>
                              </p:par>
                              <p:par>
                                <p:cTn id="423" presetID="8" presetClass="emph" presetSubtype="0" autoRev="1" fill="hold" nodeType="withEffect">
                                  <p:stCondLst>
                                    <p:cond delay="0"/>
                                  </p:stCondLst>
                                  <p:childTnLst>
                                    <p:animRot by="21600000">
                                      <p:cBhvr>
                                        <p:cTn id="424" dur="3000" fill="hold"/>
                                        <p:tgtEl>
                                          <p:spTgt spid="75"/>
                                        </p:tgtEl>
                                        <p:attrNameLst>
                                          <p:attrName>r</p:attrName>
                                        </p:attrNameLst>
                                      </p:cBhvr>
                                    </p:animRot>
                                  </p:childTnLst>
                                </p:cTn>
                              </p:par>
                              <p:par>
                                <p:cTn id="425" presetID="8" presetClass="emph" presetSubtype="0" autoRev="1" fill="hold" nodeType="withEffect">
                                  <p:stCondLst>
                                    <p:cond delay="0"/>
                                  </p:stCondLst>
                                  <p:childTnLst>
                                    <p:animRot by="-21600000">
                                      <p:cBhvr>
                                        <p:cTn id="426" dur="3000" fill="hold"/>
                                        <p:tgtEl>
                                          <p:spTgt spid="74"/>
                                        </p:tgtEl>
                                        <p:attrNameLst>
                                          <p:attrName>r</p:attrName>
                                        </p:attrNameLst>
                                      </p:cBhvr>
                                    </p:animRot>
                                  </p:childTnLst>
                                </p:cTn>
                              </p:par>
                              <p:par>
                                <p:cTn id="427" presetID="2" presetClass="entr" presetSubtype="4" fill="hold" nodeType="withEffect">
                                  <p:stCondLst>
                                    <p:cond delay="0"/>
                                  </p:stCondLst>
                                  <p:childTnLst>
                                    <p:set>
                                      <p:cBhvr>
                                        <p:cTn id="428" dur="1" fill="hold">
                                          <p:stCondLst>
                                            <p:cond delay="0"/>
                                          </p:stCondLst>
                                        </p:cTn>
                                        <p:tgtEl>
                                          <p:spTgt spid="76"/>
                                        </p:tgtEl>
                                        <p:attrNameLst>
                                          <p:attrName>style.visibility</p:attrName>
                                        </p:attrNameLst>
                                      </p:cBhvr>
                                      <p:to>
                                        <p:strVal val="visible"/>
                                      </p:to>
                                    </p:set>
                                    <p:anim calcmode="lin" valueType="num">
                                      <p:cBhvr additive="base">
                                        <p:cTn id="429" dur="3000" fill="hold"/>
                                        <p:tgtEl>
                                          <p:spTgt spid="76"/>
                                        </p:tgtEl>
                                        <p:attrNameLst>
                                          <p:attrName>ppt_x</p:attrName>
                                        </p:attrNameLst>
                                      </p:cBhvr>
                                      <p:tavLst>
                                        <p:tav tm="0">
                                          <p:val>
                                            <p:strVal val="#ppt_x"/>
                                          </p:val>
                                        </p:tav>
                                        <p:tav tm="100000">
                                          <p:val>
                                            <p:strVal val="#ppt_x"/>
                                          </p:val>
                                        </p:tav>
                                      </p:tavLst>
                                    </p:anim>
                                    <p:anim calcmode="lin" valueType="num">
                                      <p:cBhvr additive="base">
                                        <p:cTn id="430" dur="3000" fill="hold"/>
                                        <p:tgtEl>
                                          <p:spTgt spid="76"/>
                                        </p:tgtEl>
                                        <p:attrNameLst>
                                          <p:attrName>ppt_y</p:attrName>
                                        </p:attrNameLst>
                                      </p:cBhvr>
                                      <p:tavLst>
                                        <p:tav tm="0">
                                          <p:val>
                                            <p:strVal val="1+#ppt_h/2"/>
                                          </p:val>
                                        </p:tav>
                                        <p:tav tm="100000">
                                          <p:val>
                                            <p:strVal val="#ppt_y"/>
                                          </p:val>
                                        </p:tav>
                                      </p:tavLst>
                                    </p:anim>
                                  </p:childTnLst>
                                </p:cTn>
                              </p:par>
                              <p:par>
                                <p:cTn id="431" presetID="2" presetClass="entr" presetSubtype="4" fill="hold" nodeType="withEffect">
                                  <p:stCondLst>
                                    <p:cond delay="0"/>
                                  </p:stCondLst>
                                  <p:childTnLst>
                                    <p:set>
                                      <p:cBhvr>
                                        <p:cTn id="432" dur="1" fill="hold">
                                          <p:stCondLst>
                                            <p:cond delay="0"/>
                                          </p:stCondLst>
                                        </p:cTn>
                                        <p:tgtEl>
                                          <p:spTgt spid="77"/>
                                        </p:tgtEl>
                                        <p:attrNameLst>
                                          <p:attrName>style.visibility</p:attrName>
                                        </p:attrNameLst>
                                      </p:cBhvr>
                                      <p:to>
                                        <p:strVal val="visible"/>
                                      </p:to>
                                    </p:set>
                                    <p:anim calcmode="lin" valueType="num">
                                      <p:cBhvr additive="base">
                                        <p:cTn id="433" dur="3000" fill="hold"/>
                                        <p:tgtEl>
                                          <p:spTgt spid="77"/>
                                        </p:tgtEl>
                                        <p:attrNameLst>
                                          <p:attrName>ppt_x</p:attrName>
                                        </p:attrNameLst>
                                      </p:cBhvr>
                                      <p:tavLst>
                                        <p:tav tm="0">
                                          <p:val>
                                            <p:strVal val="#ppt_x"/>
                                          </p:val>
                                        </p:tav>
                                        <p:tav tm="100000">
                                          <p:val>
                                            <p:strVal val="#ppt_x"/>
                                          </p:val>
                                        </p:tav>
                                      </p:tavLst>
                                    </p:anim>
                                    <p:anim calcmode="lin" valueType="num">
                                      <p:cBhvr additive="base">
                                        <p:cTn id="434" dur="3000" fill="hold"/>
                                        <p:tgtEl>
                                          <p:spTgt spid="77"/>
                                        </p:tgtEl>
                                        <p:attrNameLst>
                                          <p:attrName>ppt_y</p:attrName>
                                        </p:attrNameLst>
                                      </p:cBhvr>
                                      <p:tavLst>
                                        <p:tav tm="0">
                                          <p:val>
                                            <p:strVal val="1+#ppt_h/2"/>
                                          </p:val>
                                        </p:tav>
                                        <p:tav tm="100000">
                                          <p:val>
                                            <p:strVal val="#ppt_y"/>
                                          </p:val>
                                        </p:tav>
                                      </p:tavLst>
                                    </p:anim>
                                  </p:childTnLst>
                                </p:cTn>
                              </p:par>
                              <p:par>
                                <p:cTn id="435" presetID="2" presetClass="entr" presetSubtype="4" fill="hold" nodeType="withEffect">
                                  <p:stCondLst>
                                    <p:cond delay="0"/>
                                  </p:stCondLst>
                                  <p:childTnLst>
                                    <p:set>
                                      <p:cBhvr>
                                        <p:cTn id="436" dur="1" fill="hold">
                                          <p:stCondLst>
                                            <p:cond delay="0"/>
                                          </p:stCondLst>
                                        </p:cTn>
                                        <p:tgtEl>
                                          <p:spTgt spid="78"/>
                                        </p:tgtEl>
                                        <p:attrNameLst>
                                          <p:attrName>style.visibility</p:attrName>
                                        </p:attrNameLst>
                                      </p:cBhvr>
                                      <p:to>
                                        <p:strVal val="visible"/>
                                      </p:to>
                                    </p:set>
                                    <p:anim calcmode="lin" valueType="num">
                                      <p:cBhvr additive="base">
                                        <p:cTn id="437" dur="3000" fill="hold"/>
                                        <p:tgtEl>
                                          <p:spTgt spid="78"/>
                                        </p:tgtEl>
                                        <p:attrNameLst>
                                          <p:attrName>ppt_x</p:attrName>
                                        </p:attrNameLst>
                                      </p:cBhvr>
                                      <p:tavLst>
                                        <p:tav tm="0">
                                          <p:val>
                                            <p:strVal val="#ppt_x"/>
                                          </p:val>
                                        </p:tav>
                                        <p:tav tm="100000">
                                          <p:val>
                                            <p:strVal val="#ppt_x"/>
                                          </p:val>
                                        </p:tav>
                                      </p:tavLst>
                                    </p:anim>
                                    <p:anim calcmode="lin" valueType="num">
                                      <p:cBhvr additive="base">
                                        <p:cTn id="438" dur="3000" fill="hold"/>
                                        <p:tgtEl>
                                          <p:spTgt spid="78"/>
                                        </p:tgtEl>
                                        <p:attrNameLst>
                                          <p:attrName>ppt_y</p:attrName>
                                        </p:attrNameLst>
                                      </p:cBhvr>
                                      <p:tavLst>
                                        <p:tav tm="0">
                                          <p:val>
                                            <p:strVal val="1+#ppt_h/2"/>
                                          </p:val>
                                        </p:tav>
                                        <p:tav tm="100000">
                                          <p:val>
                                            <p:strVal val="#ppt_y"/>
                                          </p:val>
                                        </p:tav>
                                      </p:tavLst>
                                    </p:anim>
                                  </p:childTnLst>
                                </p:cTn>
                              </p:par>
                              <p:par>
                                <p:cTn id="439" presetID="2" presetClass="entr" presetSubtype="4" fill="hold" nodeType="withEffect">
                                  <p:stCondLst>
                                    <p:cond delay="0"/>
                                  </p:stCondLst>
                                  <p:childTnLst>
                                    <p:set>
                                      <p:cBhvr>
                                        <p:cTn id="440" dur="1" fill="hold">
                                          <p:stCondLst>
                                            <p:cond delay="0"/>
                                          </p:stCondLst>
                                        </p:cTn>
                                        <p:tgtEl>
                                          <p:spTgt spid="79"/>
                                        </p:tgtEl>
                                        <p:attrNameLst>
                                          <p:attrName>style.visibility</p:attrName>
                                        </p:attrNameLst>
                                      </p:cBhvr>
                                      <p:to>
                                        <p:strVal val="visible"/>
                                      </p:to>
                                    </p:set>
                                    <p:anim calcmode="lin" valueType="num">
                                      <p:cBhvr additive="base">
                                        <p:cTn id="441" dur="3000" fill="hold"/>
                                        <p:tgtEl>
                                          <p:spTgt spid="79"/>
                                        </p:tgtEl>
                                        <p:attrNameLst>
                                          <p:attrName>ppt_x</p:attrName>
                                        </p:attrNameLst>
                                      </p:cBhvr>
                                      <p:tavLst>
                                        <p:tav tm="0">
                                          <p:val>
                                            <p:strVal val="#ppt_x"/>
                                          </p:val>
                                        </p:tav>
                                        <p:tav tm="100000">
                                          <p:val>
                                            <p:strVal val="#ppt_x"/>
                                          </p:val>
                                        </p:tav>
                                      </p:tavLst>
                                    </p:anim>
                                    <p:anim calcmode="lin" valueType="num">
                                      <p:cBhvr additive="base">
                                        <p:cTn id="442" dur="3000" fill="hold"/>
                                        <p:tgtEl>
                                          <p:spTgt spid="79"/>
                                        </p:tgtEl>
                                        <p:attrNameLst>
                                          <p:attrName>ppt_y</p:attrName>
                                        </p:attrNameLst>
                                      </p:cBhvr>
                                      <p:tavLst>
                                        <p:tav tm="0">
                                          <p:val>
                                            <p:strVal val="1+#ppt_h/2"/>
                                          </p:val>
                                        </p:tav>
                                        <p:tav tm="100000">
                                          <p:val>
                                            <p:strVal val="#ppt_y"/>
                                          </p:val>
                                        </p:tav>
                                      </p:tavLst>
                                    </p:anim>
                                  </p:childTnLst>
                                </p:cTn>
                              </p:par>
                              <p:par>
                                <p:cTn id="443" presetID="2" presetClass="entr" presetSubtype="4" fill="hold" nodeType="withEffect">
                                  <p:stCondLst>
                                    <p:cond delay="0"/>
                                  </p:stCondLst>
                                  <p:childTnLst>
                                    <p:set>
                                      <p:cBhvr>
                                        <p:cTn id="444" dur="1" fill="hold">
                                          <p:stCondLst>
                                            <p:cond delay="0"/>
                                          </p:stCondLst>
                                        </p:cTn>
                                        <p:tgtEl>
                                          <p:spTgt spid="80"/>
                                        </p:tgtEl>
                                        <p:attrNameLst>
                                          <p:attrName>style.visibility</p:attrName>
                                        </p:attrNameLst>
                                      </p:cBhvr>
                                      <p:to>
                                        <p:strVal val="visible"/>
                                      </p:to>
                                    </p:set>
                                    <p:anim calcmode="lin" valueType="num">
                                      <p:cBhvr additive="base">
                                        <p:cTn id="445" dur="3000" fill="hold"/>
                                        <p:tgtEl>
                                          <p:spTgt spid="80"/>
                                        </p:tgtEl>
                                        <p:attrNameLst>
                                          <p:attrName>ppt_x</p:attrName>
                                        </p:attrNameLst>
                                      </p:cBhvr>
                                      <p:tavLst>
                                        <p:tav tm="0">
                                          <p:val>
                                            <p:strVal val="#ppt_x"/>
                                          </p:val>
                                        </p:tav>
                                        <p:tav tm="100000">
                                          <p:val>
                                            <p:strVal val="#ppt_x"/>
                                          </p:val>
                                        </p:tav>
                                      </p:tavLst>
                                    </p:anim>
                                    <p:anim calcmode="lin" valueType="num">
                                      <p:cBhvr additive="base">
                                        <p:cTn id="446" dur="3000" fill="hold"/>
                                        <p:tgtEl>
                                          <p:spTgt spid="80"/>
                                        </p:tgtEl>
                                        <p:attrNameLst>
                                          <p:attrName>ppt_y</p:attrName>
                                        </p:attrNameLst>
                                      </p:cBhvr>
                                      <p:tavLst>
                                        <p:tav tm="0">
                                          <p:val>
                                            <p:strVal val="1+#ppt_h/2"/>
                                          </p:val>
                                        </p:tav>
                                        <p:tav tm="100000">
                                          <p:val>
                                            <p:strVal val="#ppt_y"/>
                                          </p:val>
                                        </p:tav>
                                      </p:tavLst>
                                    </p:anim>
                                  </p:childTnLst>
                                </p:cTn>
                              </p:par>
                              <p:par>
                                <p:cTn id="447" presetID="2" presetClass="entr" presetSubtype="4" fill="hold" nodeType="withEffect">
                                  <p:stCondLst>
                                    <p:cond delay="0"/>
                                  </p:stCondLst>
                                  <p:childTnLst>
                                    <p:set>
                                      <p:cBhvr>
                                        <p:cTn id="448" dur="1" fill="hold">
                                          <p:stCondLst>
                                            <p:cond delay="0"/>
                                          </p:stCondLst>
                                        </p:cTn>
                                        <p:tgtEl>
                                          <p:spTgt spid="81"/>
                                        </p:tgtEl>
                                        <p:attrNameLst>
                                          <p:attrName>style.visibility</p:attrName>
                                        </p:attrNameLst>
                                      </p:cBhvr>
                                      <p:to>
                                        <p:strVal val="visible"/>
                                      </p:to>
                                    </p:set>
                                    <p:anim calcmode="lin" valueType="num">
                                      <p:cBhvr additive="base">
                                        <p:cTn id="449" dur="3000" fill="hold"/>
                                        <p:tgtEl>
                                          <p:spTgt spid="81"/>
                                        </p:tgtEl>
                                        <p:attrNameLst>
                                          <p:attrName>ppt_x</p:attrName>
                                        </p:attrNameLst>
                                      </p:cBhvr>
                                      <p:tavLst>
                                        <p:tav tm="0">
                                          <p:val>
                                            <p:strVal val="#ppt_x"/>
                                          </p:val>
                                        </p:tav>
                                        <p:tav tm="100000">
                                          <p:val>
                                            <p:strVal val="#ppt_x"/>
                                          </p:val>
                                        </p:tav>
                                      </p:tavLst>
                                    </p:anim>
                                    <p:anim calcmode="lin" valueType="num">
                                      <p:cBhvr additive="base">
                                        <p:cTn id="450" dur="3000" fill="hold"/>
                                        <p:tgtEl>
                                          <p:spTgt spid="81"/>
                                        </p:tgtEl>
                                        <p:attrNameLst>
                                          <p:attrName>ppt_y</p:attrName>
                                        </p:attrNameLst>
                                      </p:cBhvr>
                                      <p:tavLst>
                                        <p:tav tm="0">
                                          <p:val>
                                            <p:strVal val="1+#ppt_h/2"/>
                                          </p:val>
                                        </p:tav>
                                        <p:tav tm="100000">
                                          <p:val>
                                            <p:strVal val="#ppt_y"/>
                                          </p:val>
                                        </p:tav>
                                      </p:tavLst>
                                    </p:anim>
                                  </p:childTnLst>
                                </p:cTn>
                              </p:par>
                              <p:par>
                                <p:cTn id="451" presetID="2" presetClass="entr" presetSubtype="4" fill="hold" nodeType="withEffect">
                                  <p:stCondLst>
                                    <p:cond delay="0"/>
                                  </p:stCondLst>
                                  <p:childTnLst>
                                    <p:set>
                                      <p:cBhvr>
                                        <p:cTn id="452" dur="1" fill="hold">
                                          <p:stCondLst>
                                            <p:cond delay="0"/>
                                          </p:stCondLst>
                                        </p:cTn>
                                        <p:tgtEl>
                                          <p:spTgt spid="82"/>
                                        </p:tgtEl>
                                        <p:attrNameLst>
                                          <p:attrName>style.visibility</p:attrName>
                                        </p:attrNameLst>
                                      </p:cBhvr>
                                      <p:to>
                                        <p:strVal val="visible"/>
                                      </p:to>
                                    </p:set>
                                    <p:anim calcmode="lin" valueType="num">
                                      <p:cBhvr additive="base">
                                        <p:cTn id="453" dur="3000" fill="hold"/>
                                        <p:tgtEl>
                                          <p:spTgt spid="82"/>
                                        </p:tgtEl>
                                        <p:attrNameLst>
                                          <p:attrName>ppt_x</p:attrName>
                                        </p:attrNameLst>
                                      </p:cBhvr>
                                      <p:tavLst>
                                        <p:tav tm="0">
                                          <p:val>
                                            <p:strVal val="#ppt_x"/>
                                          </p:val>
                                        </p:tav>
                                        <p:tav tm="100000">
                                          <p:val>
                                            <p:strVal val="#ppt_x"/>
                                          </p:val>
                                        </p:tav>
                                      </p:tavLst>
                                    </p:anim>
                                    <p:anim calcmode="lin" valueType="num">
                                      <p:cBhvr additive="base">
                                        <p:cTn id="454" dur="3000" fill="hold"/>
                                        <p:tgtEl>
                                          <p:spTgt spid="82"/>
                                        </p:tgtEl>
                                        <p:attrNameLst>
                                          <p:attrName>ppt_y</p:attrName>
                                        </p:attrNameLst>
                                      </p:cBhvr>
                                      <p:tavLst>
                                        <p:tav tm="0">
                                          <p:val>
                                            <p:strVal val="1+#ppt_h/2"/>
                                          </p:val>
                                        </p:tav>
                                        <p:tav tm="100000">
                                          <p:val>
                                            <p:strVal val="#ppt_y"/>
                                          </p:val>
                                        </p:tav>
                                      </p:tavLst>
                                    </p:anim>
                                  </p:childTnLst>
                                </p:cTn>
                              </p:par>
                              <p:par>
                                <p:cTn id="455" presetID="2" presetClass="entr" presetSubtype="4" fill="hold" nodeType="withEffect">
                                  <p:stCondLst>
                                    <p:cond delay="0"/>
                                  </p:stCondLst>
                                  <p:childTnLst>
                                    <p:set>
                                      <p:cBhvr>
                                        <p:cTn id="456" dur="1" fill="hold">
                                          <p:stCondLst>
                                            <p:cond delay="0"/>
                                          </p:stCondLst>
                                        </p:cTn>
                                        <p:tgtEl>
                                          <p:spTgt spid="83"/>
                                        </p:tgtEl>
                                        <p:attrNameLst>
                                          <p:attrName>style.visibility</p:attrName>
                                        </p:attrNameLst>
                                      </p:cBhvr>
                                      <p:to>
                                        <p:strVal val="visible"/>
                                      </p:to>
                                    </p:set>
                                    <p:anim calcmode="lin" valueType="num">
                                      <p:cBhvr additive="base">
                                        <p:cTn id="457" dur="3000" fill="hold"/>
                                        <p:tgtEl>
                                          <p:spTgt spid="83"/>
                                        </p:tgtEl>
                                        <p:attrNameLst>
                                          <p:attrName>ppt_x</p:attrName>
                                        </p:attrNameLst>
                                      </p:cBhvr>
                                      <p:tavLst>
                                        <p:tav tm="0">
                                          <p:val>
                                            <p:strVal val="#ppt_x"/>
                                          </p:val>
                                        </p:tav>
                                        <p:tav tm="100000">
                                          <p:val>
                                            <p:strVal val="#ppt_x"/>
                                          </p:val>
                                        </p:tav>
                                      </p:tavLst>
                                    </p:anim>
                                    <p:anim calcmode="lin" valueType="num">
                                      <p:cBhvr additive="base">
                                        <p:cTn id="458" dur="3000" fill="hold"/>
                                        <p:tgtEl>
                                          <p:spTgt spid="83"/>
                                        </p:tgtEl>
                                        <p:attrNameLst>
                                          <p:attrName>ppt_y</p:attrName>
                                        </p:attrNameLst>
                                      </p:cBhvr>
                                      <p:tavLst>
                                        <p:tav tm="0">
                                          <p:val>
                                            <p:strVal val="1+#ppt_h/2"/>
                                          </p:val>
                                        </p:tav>
                                        <p:tav tm="100000">
                                          <p:val>
                                            <p:strVal val="#ppt_y"/>
                                          </p:val>
                                        </p:tav>
                                      </p:tavLst>
                                    </p:anim>
                                  </p:childTnLst>
                                </p:cTn>
                              </p:par>
                              <p:par>
                                <p:cTn id="459" presetID="2" presetClass="entr" presetSubtype="4" fill="hold" nodeType="withEffect">
                                  <p:stCondLst>
                                    <p:cond delay="0"/>
                                  </p:stCondLst>
                                  <p:childTnLst>
                                    <p:set>
                                      <p:cBhvr>
                                        <p:cTn id="460" dur="1" fill="hold">
                                          <p:stCondLst>
                                            <p:cond delay="0"/>
                                          </p:stCondLst>
                                        </p:cTn>
                                        <p:tgtEl>
                                          <p:spTgt spid="85"/>
                                        </p:tgtEl>
                                        <p:attrNameLst>
                                          <p:attrName>style.visibility</p:attrName>
                                        </p:attrNameLst>
                                      </p:cBhvr>
                                      <p:to>
                                        <p:strVal val="visible"/>
                                      </p:to>
                                    </p:set>
                                    <p:anim calcmode="lin" valueType="num">
                                      <p:cBhvr additive="base">
                                        <p:cTn id="461" dur="3000" fill="hold"/>
                                        <p:tgtEl>
                                          <p:spTgt spid="85"/>
                                        </p:tgtEl>
                                        <p:attrNameLst>
                                          <p:attrName>ppt_x</p:attrName>
                                        </p:attrNameLst>
                                      </p:cBhvr>
                                      <p:tavLst>
                                        <p:tav tm="0">
                                          <p:val>
                                            <p:strVal val="#ppt_x"/>
                                          </p:val>
                                        </p:tav>
                                        <p:tav tm="100000">
                                          <p:val>
                                            <p:strVal val="#ppt_x"/>
                                          </p:val>
                                        </p:tav>
                                      </p:tavLst>
                                    </p:anim>
                                    <p:anim calcmode="lin" valueType="num">
                                      <p:cBhvr additive="base">
                                        <p:cTn id="462" dur="3000" fill="hold"/>
                                        <p:tgtEl>
                                          <p:spTgt spid="85"/>
                                        </p:tgtEl>
                                        <p:attrNameLst>
                                          <p:attrName>ppt_y</p:attrName>
                                        </p:attrNameLst>
                                      </p:cBhvr>
                                      <p:tavLst>
                                        <p:tav tm="0">
                                          <p:val>
                                            <p:strVal val="1+#ppt_h/2"/>
                                          </p:val>
                                        </p:tav>
                                        <p:tav tm="100000">
                                          <p:val>
                                            <p:strVal val="#ppt_y"/>
                                          </p:val>
                                        </p:tav>
                                      </p:tavLst>
                                    </p:anim>
                                  </p:childTnLst>
                                </p:cTn>
                              </p:par>
                              <p:par>
                                <p:cTn id="463" presetID="2" presetClass="entr" presetSubtype="4" fill="hold" nodeType="withEffect">
                                  <p:stCondLst>
                                    <p:cond delay="0"/>
                                  </p:stCondLst>
                                  <p:childTnLst>
                                    <p:set>
                                      <p:cBhvr>
                                        <p:cTn id="464" dur="1" fill="hold">
                                          <p:stCondLst>
                                            <p:cond delay="0"/>
                                          </p:stCondLst>
                                        </p:cTn>
                                        <p:tgtEl>
                                          <p:spTgt spid="84"/>
                                        </p:tgtEl>
                                        <p:attrNameLst>
                                          <p:attrName>style.visibility</p:attrName>
                                        </p:attrNameLst>
                                      </p:cBhvr>
                                      <p:to>
                                        <p:strVal val="visible"/>
                                      </p:to>
                                    </p:set>
                                    <p:anim calcmode="lin" valueType="num">
                                      <p:cBhvr additive="base">
                                        <p:cTn id="465" dur="3000" fill="hold"/>
                                        <p:tgtEl>
                                          <p:spTgt spid="84"/>
                                        </p:tgtEl>
                                        <p:attrNameLst>
                                          <p:attrName>ppt_x</p:attrName>
                                        </p:attrNameLst>
                                      </p:cBhvr>
                                      <p:tavLst>
                                        <p:tav tm="0">
                                          <p:val>
                                            <p:strVal val="#ppt_x"/>
                                          </p:val>
                                        </p:tav>
                                        <p:tav tm="100000">
                                          <p:val>
                                            <p:strVal val="#ppt_x"/>
                                          </p:val>
                                        </p:tav>
                                      </p:tavLst>
                                    </p:anim>
                                    <p:anim calcmode="lin" valueType="num">
                                      <p:cBhvr additive="base">
                                        <p:cTn id="466" dur="3000" fill="hold"/>
                                        <p:tgtEl>
                                          <p:spTgt spid="84"/>
                                        </p:tgtEl>
                                        <p:attrNameLst>
                                          <p:attrName>ppt_y</p:attrName>
                                        </p:attrNameLst>
                                      </p:cBhvr>
                                      <p:tavLst>
                                        <p:tav tm="0">
                                          <p:val>
                                            <p:strVal val="1+#ppt_h/2"/>
                                          </p:val>
                                        </p:tav>
                                        <p:tav tm="100000">
                                          <p:val>
                                            <p:strVal val="#ppt_y"/>
                                          </p:val>
                                        </p:tav>
                                      </p:tavLst>
                                    </p:anim>
                                  </p:childTnLst>
                                </p:cTn>
                              </p:par>
                              <p:par>
                                <p:cTn id="467" presetID="8" presetClass="emph" presetSubtype="0" autoRev="1" fill="hold" nodeType="withEffect">
                                  <p:stCondLst>
                                    <p:cond delay="0"/>
                                  </p:stCondLst>
                                  <p:childTnLst>
                                    <p:animRot by="21600000">
                                      <p:cBhvr>
                                        <p:cTn id="468" dur="3000" fill="hold"/>
                                        <p:tgtEl>
                                          <p:spTgt spid="83"/>
                                        </p:tgtEl>
                                        <p:attrNameLst>
                                          <p:attrName>r</p:attrName>
                                        </p:attrNameLst>
                                      </p:cBhvr>
                                    </p:animRot>
                                  </p:childTnLst>
                                </p:cTn>
                              </p:par>
                              <p:par>
                                <p:cTn id="469" presetID="8" presetClass="emph" presetSubtype="0" autoRev="1" fill="hold" nodeType="withEffect">
                                  <p:stCondLst>
                                    <p:cond delay="0"/>
                                  </p:stCondLst>
                                  <p:childTnLst>
                                    <p:animRot by="-21600000">
                                      <p:cBhvr>
                                        <p:cTn id="470" dur="3000" fill="hold"/>
                                        <p:tgtEl>
                                          <p:spTgt spid="82"/>
                                        </p:tgtEl>
                                        <p:attrNameLst>
                                          <p:attrName>r</p:attrName>
                                        </p:attrNameLst>
                                      </p:cBhvr>
                                    </p:animRot>
                                  </p:childTnLst>
                                </p:cTn>
                              </p:par>
                              <p:par>
                                <p:cTn id="471" presetID="8" presetClass="emph" presetSubtype="0" autoRev="1" fill="hold" nodeType="withEffect">
                                  <p:stCondLst>
                                    <p:cond delay="0"/>
                                  </p:stCondLst>
                                  <p:childTnLst>
                                    <p:animRot by="21600000">
                                      <p:cBhvr>
                                        <p:cTn id="472" dur="3000" fill="hold"/>
                                        <p:tgtEl>
                                          <p:spTgt spid="79"/>
                                        </p:tgtEl>
                                        <p:attrNameLst>
                                          <p:attrName>r</p:attrName>
                                        </p:attrNameLst>
                                      </p:cBhvr>
                                    </p:animRot>
                                  </p:childTnLst>
                                </p:cTn>
                              </p:par>
                              <p:par>
                                <p:cTn id="473" presetID="8" presetClass="emph" presetSubtype="0" autoRev="1" fill="hold" nodeType="withEffect">
                                  <p:stCondLst>
                                    <p:cond delay="0"/>
                                  </p:stCondLst>
                                  <p:childTnLst>
                                    <p:animRot by="-21600000">
                                      <p:cBhvr>
                                        <p:cTn id="474" dur="3000" fill="hold"/>
                                        <p:tgtEl>
                                          <p:spTgt spid="78"/>
                                        </p:tgtEl>
                                        <p:attrNameLst>
                                          <p:attrName>r</p:attrName>
                                        </p:attrNameLst>
                                      </p:cBhvr>
                                    </p:animRot>
                                  </p:childTnLst>
                                </p:cTn>
                              </p:par>
                              <p:par>
                                <p:cTn id="475" presetID="8" presetClass="emph" presetSubtype="0" autoRev="1" fill="hold" nodeType="withEffect">
                                  <p:stCondLst>
                                    <p:cond delay="0"/>
                                  </p:stCondLst>
                                  <p:childTnLst>
                                    <p:animRot by="21600000">
                                      <p:cBhvr>
                                        <p:cTn id="476" dur="3000" fill="hold"/>
                                        <p:tgtEl>
                                          <p:spTgt spid="77"/>
                                        </p:tgtEl>
                                        <p:attrNameLst>
                                          <p:attrName>r</p:attrName>
                                        </p:attrNameLst>
                                      </p:cBhvr>
                                    </p:animRot>
                                  </p:childTnLst>
                                </p:cTn>
                              </p:par>
                              <p:par>
                                <p:cTn id="477" presetID="8" presetClass="emph" presetSubtype="0" autoRev="1" fill="hold" nodeType="withEffect">
                                  <p:stCondLst>
                                    <p:cond delay="0"/>
                                  </p:stCondLst>
                                  <p:childTnLst>
                                    <p:animRot by="-21600000">
                                      <p:cBhvr>
                                        <p:cTn id="478" dur="3000" fill="hold"/>
                                        <p:tgtEl>
                                          <p:spTgt spid="76"/>
                                        </p:tgtEl>
                                        <p:attrNameLst>
                                          <p:attrName>r</p:attrName>
                                        </p:attrNameLst>
                                      </p:cBhvr>
                                    </p:animRot>
                                  </p:childTnLst>
                                </p:cTn>
                              </p:par>
                              <p:par>
                                <p:cTn id="479" presetID="8" presetClass="emph" presetSubtype="0" autoRev="1" fill="hold" nodeType="withEffect">
                                  <p:stCondLst>
                                    <p:cond delay="0"/>
                                  </p:stCondLst>
                                  <p:childTnLst>
                                    <p:animRot by="21600000">
                                      <p:cBhvr>
                                        <p:cTn id="480" dur="3000" fill="hold"/>
                                        <p:tgtEl>
                                          <p:spTgt spid="81"/>
                                        </p:tgtEl>
                                        <p:attrNameLst>
                                          <p:attrName>r</p:attrName>
                                        </p:attrNameLst>
                                      </p:cBhvr>
                                    </p:animRot>
                                  </p:childTnLst>
                                </p:cTn>
                              </p:par>
                              <p:par>
                                <p:cTn id="481" presetID="8" presetClass="emph" presetSubtype="0" autoRev="1" fill="hold" nodeType="withEffect">
                                  <p:stCondLst>
                                    <p:cond delay="0"/>
                                  </p:stCondLst>
                                  <p:childTnLst>
                                    <p:animRot by="-21600000">
                                      <p:cBhvr>
                                        <p:cTn id="482" dur="3000" fill="hold"/>
                                        <p:tgtEl>
                                          <p:spTgt spid="80"/>
                                        </p:tgtEl>
                                        <p:attrNameLst>
                                          <p:attrName>r</p:attrName>
                                        </p:attrNameLst>
                                      </p:cBhvr>
                                    </p:animRot>
                                  </p:childTnLst>
                                </p:cTn>
                              </p:par>
                              <p:par>
                                <p:cTn id="483" presetID="8" presetClass="emph" presetSubtype="0" autoRev="1" fill="hold" nodeType="withEffect">
                                  <p:stCondLst>
                                    <p:cond delay="0"/>
                                  </p:stCondLst>
                                  <p:childTnLst>
                                    <p:animRot by="21600000">
                                      <p:cBhvr>
                                        <p:cTn id="484" dur="3000" fill="hold"/>
                                        <p:tgtEl>
                                          <p:spTgt spid="85"/>
                                        </p:tgtEl>
                                        <p:attrNameLst>
                                          <p:attrName>r</p:attrName>
                                        </p:attrNameLst>
                                      </p:cBhvr>
                                    </p:animRot>
                                  </p:childTnLst>
                                </p:cTn>
                              </p:par>
                              <p:par>
                                <p:cTn id="485" presetID="8" presetClass="emph" presetSubtype="0" autoRev="1" fill="hold" nodeType="withEffect">
                                  <p:stCondLst>
                                    <p:cond delay="0"/>
                                  </p:stCondLst>
                                  <p:childTnLst>
                                    <p:animRot by="-21600000">
                                      <p:cBhvr>
                                        <p:cTn id="486" dur="3000" fill="hold"/>
                                        <p:tgtEl>
                                          <p:spTgt spid="84"/>
                                        </p:tgtEl>
                                        <p:attrNameLst>
                                          <p:attrName>r</p:attrName>
                                        </p:attrNameLst>
                                      </p:cBhvr>
                                    </p:animRot>
                                  </p:childTnLst>
                                </p:cTn>
                              </p:par>
                              <p:par>
                                <p:cTn id="487" presetID="2" presetClass="entr" presetSubtype="4" fill="hold" nodeType="withEffect">
                                  <p:stCondLst>
                                    <p:cond delay="0"/>
                                  </p:stCondLst>
                                  <p:childTnLst>
                                    <p:set>
                                      <p:cBhvr>
                                        <p:cTn id="488" dur="1" fill="hold">
                                          <p:stCondLst>
                                            <p:cond delay="0"/>
                                          </p:stCondLst>
                                        </p:cTn>
                                        <p:tgtEl>
                                          <p:spTgt spid="86"/>
                                        </p:tgtEl>
                                        <p:attrNameLst>
                                          <p:attrName>style.visibility</p:attrName>
                                        </p:attrNameLst>
                                      </p:cBhvr>
                                      <p:to>
                                        <p:strVal val="visible"/>
                                      </p:to>
                                    </p:set>
                                    <p:anim calcmode="lin" valueType="num">
                                      <p:cBhvr additive="base">
                                        <p:cTn id="489" dur="3000" fill="hold"/>
                                        <p:tgtEl>
                                          <p:spTgt spid="86"/>
                                        </p:tgtEl>
                                        <p:attrNameLst>
                                          <p:attrName>ppt_x</p:attrName>
                                        </p:attrNameLst>
                                      </p:cBhvr>
                                      <p:tavLst>
                                        <p:tav tm="0">
                                          <p:val>
                                            <p:strVal val="#ppt_x"/>
                                          </p:val>
                                        </p:tav>
                                        <p:tav tm="100000">
                                          <p:val>
                                            <p:strVal val="#ppt_x"/>
                                          </p:val>
                                        </p:tav>
                                      </p:tavLst>
                                    </p:anim>
                                    <p:anim calcmode="lin" valueType="num">
                                      <p:cBhvr additive="base">
                                        <p:cTn id="490" dur="3000" fill="hold"/>
                                        <p:tgtEl>
                                          <p:spTgt spid="86"/>
                                        </p:tgtEl>
                                        <p:attrNameLst>
                                          <p:attrName>ppt_y</p:attrName>
                                        </p:attrNameLst>
                                      </p:cBhvr>
                                      <p:tavLst>
                                        <p:tav tm="0">
                                          <p:val>
                                            <p:strVal val="1+#ppt_h/2"/>
                                          </p:val>
                                        </p:tav>
                                        <p:tav tm="100000">
                                          <p:val>
                                            <p:strVal val="#ppt_y"/>
                                          </p:val>
                                        </p:tav>
                                      </p:tavLst>
                                    </p:anim>
                                  </p:childTnLst>
                                </p:cTn>
                              </p:par>
                              <p:par>
                                <p:cTn id="491" presetID="2" presetClass="entr" presetSubtype="4" fill="hold" nodeType="withEffect">
                                  <p:stCondLst>
                                    <p:cond delay="0"/>
                                  </p:stCondLst>
                                  <p:childTnLst>
                                    <p:set>
                                      <p:cBhvr>
                                        <p:cTn id="492" dur="1" fill="hold">
                                          <p:stCondLst>
                                            <p:cond delay="0"/>
                                          </p:stCondLst>
                                        </p:cTn>
                                        <p:tgtEl>
                                          <p:spTgt spid="87"/>
                                        </p:tgtEl>
                                        <p:attrNameLst>
                                          <p:attrName>style.visibility</p:attrName>
                                        </p:attrNameLst>
                                      </p:cBhvr>
                                      <p:to>
                                        <p:strVal val="visible"/>
                                      </p:to>
                                    </p:set>
                                    <p:anim calcmode="lin" valueType="num">
                                      <p:cBhvr additive="base">
                                        <p:cTn id="493" dur="3000" fill="hold"/>
                                        <p:tgtEl>
                                          <p:spTgt spid="87"/>
                                        </p:tgtEl>
                                        <p:attrNameLst>
                                          <p:attrName>ppt_x</p:attrName>
                                        </p:attrNameLst>
                                      </p:cBhvr>
                                      <p:tavLst>
                                        <p:tav tm="0">
                                          <p:val>
                                            <p:strVal val="#ppt_x"/>
                                          </p:val>
                                        </p:tav>
                                        <p:tav tm="100000">
                                          <p:val>
                                            <p:strVal val="#ppt_x"/>
                                          </p:val>
                                        </p:tav>
                                      </p:tavLst>
                                    </p:anim>
                                    <p:anim calcmode="lin" valueType="num">
                                      <p:cBhvr additive="base">
                                        <p:cTn id="494" dur="3000" fill="hold"/>
                                        <p:tgtEl>
                                          <p:spTgt spid="87"/>
                                        </p:tgtEl>
                                        <p:attrNameLst>
                                          <p:attrName>ppt_y</p:attrName>
                                        </p:attrNameLst>
                                      </p:cBhvr>
                                      <p:tavLst>
                                        <p:tav tm="0">
                                          <p:val>
                                            <p:strVal val="1+#ppt_h/2"/>
                                          </p:val>
                                        </p:tav>
                                        <p:tav tm="100000">
                                          <p:val>
                                            <p:strVal val="#ppt_y"/>
                                          </p:val>
                                        </p:tav>
                                      </p:tavLst>
                                    </p:anim>
                                  </p:childTnLst>
                                </p:cTn>
                              </p:par>
                              <p:par>
                                <p:cTn id="495" presetID="2" presetClass="entr" presetSubtype="4" fill="hold" nodeType="withEffect">
                                  <p:stCondLst>
                                    <p:cond delay="0"/>
                                  </p:stCondLst>
                                  <p:childTnLst>
                                    <p:set>
                                      <p:cBhvr>
                                        <p:cTn id="496" dur="1" fill="hold">
                                          <p:stCondLst>
                                            <p:cond delay="0"/>
                                          </p:stCondLst>
                                        </p:cTn>
                                        <p:tgtEl>
                                          <p:spTgt spid="88"/>
                                        </p:tgtEl>
                                        <p:attrNameLst>
                                          <p:attrName>style.visibility</p:attrName>
                                        </p:attrNameLst>
                                      </p:cBhvr>
                                      <p:to>
                                        <p:strVal val="visible"/>
                                      </p:to>
                                    </p:set>
                                    <p:anim calcmode="lin" valueType="num">
                                      <p:cBhvr additive="base">
                                        <p:cTn id="497" dur="3000" fill="hold"/>
                                        <p:tgtEl>
                                          <p:spTgt spid="88"/>
                                        </p:tgtEl>
                                        <p:attrNameLst>
                                          <p:attrName>ppt_x</p:attrName>
                                        </p:attrNameLst>
                                      </p:cBhvr>
                                      <p:tavLst>
                                        <p:tav tm="0">
                                          <p:val>
                                            <p:strVal val="#ppt_x"/>
                                          </p:val>
                                        </p:tav>
                                        <p:tav tm="100000">
                                          <p:val>
                                            <p:strVal val="#ppt_x"/>
                                          </p:val>
                                        </p:tav>
                                      </p:tavLst>
                                    </p:anim>
                                    <p:anim calcmode="lin" valueType="num">
                                      <p:cBhvr additive="base">
                                        <p:cTn id="498" dur="3000" fill="hold"/>
                                        <p:tgtEl>
                                          <p:spTgt spid="88"/>
                                        </p:tgtEl>
                                        <p:attrNameLst>
                                          <p:attrName>ppt_y</p:attrName>
                                        </p:attrNameLst>
                                      </p:cBhvr>
                                      <p:tavLst>
                                        <p:tav tm="0">
                                          <p:val>
                                            <p:strVal val="1+#ppt_h/2"/>
                                          </p:val>
                                        </p:tav>
                                        <p:tav tm="100000">
                                          <p:val>
                                            <p:strVal val="#ppt_y"/>
                                          </p:val>
                                        </p:tav>
                                      </p:tavLst>
                                    </p:anim>
                                  </p:childTnLst>
                                </p:cTn>
                              </p:par>
                              <p:par>
                                <p:cTn id="499" presetID="2" presetClass="entr" presetSubtype="4" fill="hold" nodeType="withEffect">
                                  <p:stCondLst>
                                    <p:cond delay="0"/>
                                  </p:stCondLst>
                                  <p:childTnLst>
                                    <p:set>
                                      <p:cBhvr>
                                        <p:cTn id="500" dur="1" fill="hold">
                                          <p:stCondLst>
                                            <p:cond delay="0"/>
                                          </p:stCondLst>
                                        </p:cTn>
                                        <p:tgtEl>
                                          <p:spTgt spid="89"/>
                                        </p:tgtEl>
                                        <p:attrNameLst>
                                          <p:attrName>style.visibility</p:attrName>
                                        </p:attrNameLst>
                                      </p:cBhvr>
                                      <p:to>
                                        <p:strVal val="visible"/>
                                      </p:to>
                                    </p:set>
                                    <p:anim calcmode="lin" valueType="num">
                                      <p:cBhvr additive="base">
                                        <p:cTn id="501" dur="3000" fill="hold"/>
                                        <p:tgtEl>
                                          <p:spTgt spid="89"/>
                                        </p:tgtEl>
                                        <p:attrNameLst>
                                          <p:attrName>ppt_x</p:attrName>
                                        </p:attrNameLst>
                                      </p:cBhvr>
                                      <p:tavLst>
                                        <p:tav tm="0">
                                          <p:val>
                                            <p:strVal val="#ppt_x"/>
                                          </p:val>
                                        </p:tav>
                                        <p:tav tm="100000">
                                          <p:val>
                                            <p:strVal val="#ppt_x"/>
                                          </p:val>
                                        </p:tav>
                                      </p:tavLst>
                                    </p:anim>
                                    <p:anim calcmode="lin" valueType="num">
                                      <p:cBhvr additive="base">
                                        <p:cTn id="502" dur="3000" fill="hold"/>
                                        <p:tgtEl>
                                          <p:spTgt spid="89"/>
                                        </p:tgtEl>
                                        <p:attrNameLst>
                                          <p:attrName>ppt_y</p:attrName>
                                        </p:attrNameLst>
                                      </p:cBhvr>
                                      <p:tavLst>
                                        <p:tav tm="0">
                                          <p:val>
                                            <p:strVal val="1+#ppt_h/2"/>
                                          </p:val>
                                        </p:tav>
                                        <p:tav tm="100000">
                                          <p:val>
                                            <p:strVal val="#ppt_y"/>
                                          </p:val>
                                        </p:tav>
                                      </p:tavLst>
                                    </p:anim>
                                  </p:childTnLst>
                                </p:cTn>
                              </p:par>
                              <p:par>
                                <p:cTn id="503" presetID="2" presetClass="entr" presetSubtype="4" fill="hold" nodeType="withEffect">
                                  <p:stCondLst>
                                    <p:cond delay="0"/>
                                  </p:stCondLst>
                                  <p:childTnLst>
                                    <p:set>
                                      <p:cBhvr>
                                        <p:cTn id="504" dur="1" fill="hold">
                                          <p:stCondLst>
                                            <p:cond delay="0"/>
                                          </p:stCondLst>
                                        </p:cTn>
                                        <p:tgtEl>
                                          <p:spTgt spid="90"/>
                                        </p:tgtEl>
                                        <p:attrNameLst>
                                          <p:attrName>style.visibility</p:attrName>
                                        </p:attrNameLst>
                                      </p:cBhvr>
                                      <p:to>
                                        <p:strVal val="visible"/>
                                      </p:to>
                                    </p:set>
                                    <p:anim calcmode="lin" valueType="num">
                                      <p:cBhvr additive="base">
                                        <p:cTn id="505" dur="3000" fill="hold"/>
                                        <p:tgtEl>
                                          <p:spTgt spid="90"/>
                                        </p:tgtEl>
                                        <p:attrNameLst>
                                          <p:attrName>ppt_x</p:attrName>
                                        </p:attrNameLst>
                                      </p:cBhvr>
                                      <p:tavLst>
                                        <p:tav tm="0">
                                          <p:val>
                                            <p:strVal val="#ppt_x"/>
                                          </p:val>
                                        </p:tav>
                                        <p:tav tm="100000">
                                          <p:val>
                                            <p:strVal val="#ppt_x"/>
                                          </p:val>
                                        </p:tav>
                                      </p:tavLst>
                                    </p:anim>
                                    <p:anim calcmode="lin" valueType="num">
                                      <p:cBhvr additive="base">
                                        <p:cTn id="506" dur="3000" fill="hold"/>
                                        <p:tgtEl>
                                          <p:spTgt spid="90"/>
                                        </p:tgtEl>
                                        <p:attrNameLst>
                                          <p:attrName>ppt_y</p:attrName>
                                        </p:attrNameLst>
                                      </p:cBhvr>
                                      <p:tavLst>
                                        <p:tav tm="0">
                                          <p:val>
                                            <p:strVal val="1+#ppt_h/2"/>
                                          </p:val>
                                        </p:tav>
                                        <p:tav tm="100000">
                                          <p:val>
                                            <p:strVal val="#ppt_y"/>
                                          </p:val>
                                        </p:tav>
                                      </p:tavLst>
                                    </p:anim>
                                  </p:childTnLst>
                                </p:cTn>
                              </p:par>
                              <p:par>
                                <p:cTn id="507" presetID="2" presetClass="entr" presetSubtype="4" fill="hold" nodeType="withEffect">
                                  <p:stCondLst>
                                    <p:cond delay="0"/>
                                  </p:stCondLst>
                                  <p:childTnLst>
                                    <p:set>
                                      <p:cBhvr>
                                        <p:cTn id="508" dur="1" fill="hold">
                                          <p:stCondLst>
                                            <p:cond delay="0"/>
                                          </p:stCondLst>
                                        </p:cTn>
                                        <p:tgtEl>
                                          <p:spTgt spid="91"/>
                                        </p:tgtEl>
                                        <p:attrNameLst>
                                          <p:attrName>style.visibility</p:attrName>
                                        </p:attrNameLst>
                                      </p:cBhvr>
                                      <p:to>
                                        <p:strVal val="visible"/>
                                      </p:to>
                                    </p:set>
                                    <p:anim calcmode="lin" valueType="num">
                                      <p:cBhvr additive="base">
                                        <p:cTn id="509" dur="3000" fill="hold"/>
                                        <p:tgtEl>
                                          <p:spTgt spid="91"/>
                                        </p:tgtEl>
                                        <p:attrNameLst>
                                          <p:attrName>ppt_x</p:attrName>
                                        </p:attrNameLst>
                                      </p:cBhvr>
                                      <p:tavLst>
                                        <p:tav tm="0">
                                          <p:val>
                                            <p:strVal val="#ppt_x"/>
                                          </p:val>
                                        </p:tav>
                                        <p:tav tm="100000">
                                          <p:val>
                                            <p:strVal val="#ppt_x"/>
                                          </p:val>
                                        </p:tav>
                                      </p:tavLst>
                                    </p:anim>
                                    <p:anim calcmode="lin" valueType="num">
                                      <p:cBhvr additive="base">
                                        <p:cTn id="510" dur="3000" fill="hold"/>
                                        <p:tgtEl>
                                          <p:spTgt spid="91"/>
                                        </p:tgtEl>
                                        <p:attrNameLst>
                                          <p:attrName>ppt_y</p:attrName>
                                        </p:attrNameLst>
                                      </p:cBhvr>
                                      <p:tavLst>
                                        <p:tav tm="0">
                                          <p:val>
                                            <p:strVal val="1+#ppt_h/2"/>
                                          </p:val>
                                        </p:tav>
                                        <p:tav tm="100000">
                                          <p:val>
                                            <p:strVal val="#ppt_y"/>
                                          </p:val>
                                        </p:tav>
                                      </p:tavLst>
                                    </p:anim>
                                  </p:childTnLst>
                                </p:cTn>
                              </p:par>
                              <p:par>
                                <p:cTn id="511" presetID="2" presetClass="entr" presetSubtype="4" fill="hold" nodeType="withEffect">
                                  <p:stCondLst>
                                    <p:cond delay="0"/>
                                  </p:stCondLst>
                                  <p:childTnLst>
                                    <p:set>
                                      <p:cBhvr>
                                        <p:cTn id="512" dur="1" fill="hold">
                                          <p:stCondLst>
                                            <p:cond delay="0"/>
                                          </p:stCondLst>
                                        </p:cTn>
                                        <p:tgtEl>
                                          <p:spTgt spid="92"/>
                                        </p:tgtEl>
                                        <p:attrNameLst>
                                          <p:attrName>style.visibility</p:attrName>
                                        </p:attrNameLst>
                                      </p:cBhvr>
                                      <p:to>
                                        <p:strVal val="visible"/>
                                      </p:to>
                                    </p:set>
                                    <p:anim calcmode="lin" valueType="num">
                                      <p:cBhvr additive="base">
                                        <p:cTn id="513" dur="3000" fill="hold"/>
                                        <p:tgtEl>
                                          <p:spTgt spid="92"/>
                                        </p:tgtEl>
                                        <p:attrNameLst>
                                          <p:attrName>ppt_x</p:attrName>
                                        </p:attrNameLst>
                                      </p:cBhvr>
                                      <p:tavLst>
                                        <p:tav tm="0">
                                          <p:val>
                                            <p:strVal val="#ppt_x"/>
                                          </p:val>
                                        </p:tav>
                                        <p:tav tm="100000">
                                          <p:val>
                                            <p:strVal val="#ppt_x"/>
                                          </p:val>
                                        </p:tav>
                                      </p:tavLst>
                                    </p:anim>
                                    <p:anim calcmode="lin" valueType="num">
                                      <p:cBhvr additive="base">
                                        <p:cTn id="514" dur="3000" fill="hold"/>
                                        <p:tgtEl>
                                          <p:spTgt spid="92"/>
                                        </p:tgtEl>
                                        <p:attrNameLst>
                                          <p:attrName>ppt_y</p:attrName>
                                        </p:attrNameLst>
                                      </p:cBhvr>
                                      <p:tavLst>
                                        <p:tav tm="0">
                                          <p:val>
                                            <p:strVal val="1+#ppt_h/2"/>
                                          </p:val>
                                        </p:tav>
                                        <p:tav tm="100000">
                                          <p:val>
                                            <p:strVal val="#ppt_y"/>
                                          </p:val>
                                        </p:tav>
                                      </p:tavLst>
                                    </p:anim>
                                  </p:childTnLst>
                                </p:cTn>
                              </p:par>
                              <p:par>
                                <p:cTn id="515" presetID="2" presetClass="entr" presetSubtype="4" fill="hold" nodeType="withEffect">
                                  <p:stCondLst>
                                    <p:cond delay="0"/>
                                  </p:stCondLst>
                                  <p:childTnLst>
                                    <p:set>
                                      <p:cBhvr>
                                        <p:cTn id="516" dur="1" fill="hold">
                                          <p:stCondLst>
                                            <p:cond delay="0"/>
                                          </p:stCondLst>
                                        </p:cTn>
                                        <p:tgtEl>
                                          <p:spTgt spid="93"/>
                                        </p:tgtEl>
                                        <p:attrNameLst>
                                          <p:attrName>style.visibility</p:attrName>
                                        </p:attrNameLst>
                                      </p:cBhvr>
                                      <p:to>
                                        <p:strVal val="visible"/>
                                      </p:to>
                                    </p:set>
                                    <p:anim calcmode="lin" valueType="num">
                                      <p:cBhvr additive="base">
                                        <p:cTn id="517" dur="3000" fill="hold"/>
                                        <p:tgtEl>
                                          <p:spTgt spid="93"/>
                                        </p:tgtEl>
                                        <p:attrNameLst>
                                          <p:attrName>ppt_x</p:attrName>
                                        </p:attrNameLst>
                                      </p:cBhvr>
                                      <p:tavLst>
                                        <p:tav tm="0">
                                          <p:val>
                                            <p:strVal val="#ppt_x"/>
                                          </p:val>
                                        </p:tav>
                                        <p:tav tm="100000">
                                          <p:val>
                                            <p:strVal val="#ppt_x"/>
                                          </p:val>
                                        </p:tav>
                                      </p:tavLst>
                                    </p:anim>
                                    <p:anim calcmode="lin" valueType="num">
                                      <p:cBhvr additive="base">
                                        <p:cTn id="518" dur="3000" fill="hold"/>
                                        <p:tgtEl>
                                          <p:spTgt spid="93"/>
                                        </p:tgtEl>
                                        <p:attrNameLst>
                                          <p:attrName>ppt_y</p:attrName>
                                        </p:attrNameLst>
                                      </p:cBhvr>
                                      <p:tavLst>
                                        <p:tav tm="0">
                                          <p:val>
                                            <p:strVal val="1+#ppt_h/2"/>
                                          </p:val>
                                        </p:tav>
                                        <p:tav tm="100000">
                                          <p:val>
                                            <p:strVal val="#ppt_y"/>
                                          </p:val>
                                        </p:tav>
                                      </p:tavLst>
                                    </p:anim>
                                  </p:childTnLst>
                                </p:cTn>
                              </p:par>
                              <p:par>
                                <p:cTn id="519" presetID="2" presetClass="entr" presetSubtype="4" fill="hold" nodeType="withEffect">
                                  <p:stCondLst>
                                    <p:cond delay="0"/>
                                  </p:stCondLst>
                                  <p:childTnLst>
                                    <p:set>
                                      <p:cBhvr>
                                        <p:cTn id="520" dur="1" fill="hold">
                                          <p:stCondLst>
                                            <p:cond delay="0"/>
                                          </p:stCondLst>
                                        </p:cTn>
                                        <p:tgtEl>
                                          <p:spTgt spid="95"/>
                                        </p:tgtEl>
                                        <p:attrNameLst>
                                          <p:attrName>style.visibility</p:attrName>
                                        </p:attrNameLst>
                                      </p:cBhvr>
                                      <p:to>
                                        <p:strVal val="visible"/>
                                      </p:to>
                                    </p:set>
                                    <p:anim calcmode="lin" valueType="num">
                                      <p:cBhvr additive="base">
                                        <p:cTn id="521" dur="3000" fill="hold"/>
                                        <p:tgtEl>
                                          <p:spTgt spid="95"/>
                                        </p:tgtEl>
                                        <p:attrNameLst>
                                          <p:attrName>ppt_x</p:attrName>
                                        </p:attrNameLst>
                                      </p:cBhvr>
                                      <p:tavLst>
                                        <p:tav tm="0">
                                          <p:val>
                                            <p:strVal val="#ppt_x"/>
                                          </p:val>
                                        </p:tav>
                                        <p:tav tm="100000">
                                          <p:val>
                                            <p:strVal val="#ppt_x"/>
                                          </p:val>
                                        </p:tav>
                                      </p:tavLst>
                                    </p:anim>
                                    <p:anim calcmode="lin" valueType="num">
                                      <p:cBhvr additive="base">
                                        <p:cTn id="522" dur="3000" fill="hold"/>
                                        <p:tgtEl>
                                          <p:spTgt spid="95"/>
                                        </p:tgtEl>
                                        <p:attrNameLst>
                                          <p:attrName>ppt_y</p:attrName>
                                        </p:attrNameLst>
                                      </p:cBhvr>
                                      <p:tavLst>
                                        <p:tav tm="0">
                                          <p:val>
                                            <p:strVal val="1+#ppt_h/2"/>
                                          </p:val>
                                        </p:tav>
                                        <p:tav tm="100000">
                                          <p:val>
                                            <p:strVal val="#ppt_y"/>
                                          </p:val>
                                        </p:tav>
                                      </p:tavLst>
                                    </p:anim>
                                  </p:childTnLst>
                                </p:cTn>
                              </p:par>
                              <p:par>
                                <p:cTn id="523" presetID="2" presetClass="entr" presetSubtype="4" fill="hold" nodeType="withEffect">
                                  <p:stCondLst>
                                    <p:cond delay="0"/>
                                  </p:stCondLst>
                                  <p:childTnLst>
                                    <p:set>
                                      <p:cBhvr>
                                        <p:cTn id="524" dur="1" fill="hold">
                                          <p:stCondLst>
                                            <p:cond delay="0"/>
                                          </p:stCondLst>
                                        </p:cTn>
                                        <p:tgtEl>
                                          <p:spTgt spid="94"/>
                                        </p:tgtEl>
                                        <p:attrNameLst>
                                          <p:attrName>style.visibility</p:attrName>
                                        </p:attrNameLst>
                                      </p:cBhvr>
                                      <p:to>
                                        <p:strVal val="visible"/>
                                      </p:to>
                                    </p:set>
                                    <p:anim calcmode="lin" valueType="num">
                                      <p:cBhvr additive="base">
                                        <p:cTn id="525" dur="3000" fill="hold"/>
                                        <p:tgtEl>
                                          <p:spTgt spid="94"/>
                                        </p:tgtEl>
                                        <p:attrNameLst>
                                          <p:attrName>ppt_x</p:attrName>
                                        </p:attrNameLst>
                                      </p:cBhvr>
                                      <p:tavLst>
                                        <p:tav tm="0">
                                          <p:val>
                                            <p:strVal val="#ppt_x"/>
                                          </p:val>
                                        </p:tav>
                                        <p:tav tm="100000">
                                          <p:val>
                                            <p:strVal val="#ppt_x"/>
                                          </p:val>
                                        </p:tav>
                                      </p:tavLst>
                                    </p:anim>
                                    <p:anim calcmode="lin" valueType="num">
                                      <p:cBhvr additive="base">
                                        <p:cTn id="526" dur="3000" fill="hold"/>
                                        <p:tgtEl>
                                          <p:spTgt spid="94"/>
                                        </p:tgtEl>
                                        <p:attrNameLst>
                                          <p:attrName>ppt_y</p:attrName>
                                        </p:attrNameLst>
                                      </p:cBhvr>
                                      <p:tavLst>
                                        <p:tav tm="0">
                                          <p:val>
                                            <p:strVal val="1+#ppt_h/2"/>
                                          </p:val>
                                        </p:tav>
                                        <p:tav tm="100000">
                                          <p:val>
                                            <p:strVal val="#ppt_y"/>
                                          </p:val>
                                        </p:tav>
                                      </p:tavLst>
                                    </p:anim>
                                  </p:childTnLst>
                                </p:cTn>
                              </p:par>
                              <p:par>
                                <p:cTn id="527" presetID="8" presetClass="emph" presetSubtype="0" autoRev="1" fill="hold" nodeType="withEffect">
                                  <p:stCondLst>
                                    <p:cond delay="0"/>
                                  </p:stCondLst>
                                  <p:childTnLst>
                                    <p:animRot by="21600000">
                                      <p:cBhvr>
                                        <p:cTn id="528" dur="3000" fill="hold"/>
                                        <p:tgtEl>
                                          <p:spTgt spid="93"/>
                                        </p:tgtEl>
                                        <p:attrNameLst>
                                          <p:attrName>r</p:attrName>
                                        </p:attrNameLst>
                                      </p:cBhvr>
                                    </p:animRot>
                                  </p:childTnLst>
                                </p:cTn>
                              </p:par>
                              <p:par>
                                <p:cTn id="529" presetID="8" presetClass="emph" presetSubtype="0" autoRev="1" fill="hold" nodeType="withEffect">
                                  <p:stCondLst>
                                    <p:cond delay="0"/>
                                  </p:stCondLst>
                                  <p:childTnLst>
                                    <p:animRot by="-21600000">
                                      <p:cBhvr>
                                        <p:cTn id="530" dur="3000" fill="hold"/>
                                        <p:tgtEl>
                                          <p:spTgt spid="92"/>
                                        </p:tgtEl>
                                        <p:attrNameLst>
                                          <p:attrName>r</p:attrName>
                                        </p:attrNameLst>
                                      </p:cBhvr>
                                    </p:animRot>
                                  </p:childTnLst>
                                </p:cTn>
                              </p:par>
                              <p:par>
                                <p:cTn id="531" presetID="8" presetClass="emph" presetSubtype="0" autoRev="1" fill="hold" nodeType="withEffect">
                                  <p:stCondLst>
                                    <p:cond delay="0"/>
                                  </p:stCondLst>
                                  <p:childTnLst>
                                    <p:animRot by="21600000">
                                      <p:cBhvr>
                                        <p:cTn id="532" dur="3000" fill="hold"/>
                                        <p:tgtEl>
                                          <p:spTgt spid="89"/>
                                        </p:tgtEl>
                                        <p:attrNameLst>
                                          <p:attrName>r</p:attrName>
                                        </p:attrNameLst>
                                      </p:cBhvr>
                                    </p:animRot>
                                  </p:childTnLst>
                                </p:cTn>
                              </p:par>
                              <p:par>
                                <p:cTn id="533" presetID="8" presetClass="emph" presetSubtype="0" autoRev="1" fill="hold" nodeType="withEffect">
                                  <p:stCondLst>
                                    <p:cond delay="0"/>
                                  </p:stCondLst>
                                  <p:childTnLst>
                                    <p:animRot by="-21600000">
                                      <p:cBhvr>
                                        <p:cTn id="534" dur="3000" fill="hold"/>
                                        <p:tgtEl>
                                          <p:spTgt spid="88"/>
                                        </p:tgtEl>
                                        <p:attrNameLst>
                                          <p:attrName>r</p:attrName>
                                        </p:attrNameLst>
                                      </p:cBhvr>
                                    </p:animRot>
                                  </p:childTnLst>
                                </p:cTn>
                              </p:par>
                              <p:par>
                                <p:cTn id="535" presetID="8" presetClass="emph" presetSubtype="0" autoRev="1" fill="hold" nodeType="withEffect">
                                  <p:stCondLst>
                                    <p:cond delay="0"/>
                                  </p:stCondLst>
                                  <p:childTnLst>
                                    <p:animRot by="21600000">
                                      <p:cBhvr>
                                        <p:cTn id="536" dur="3000" fill="hold"/>
                                        <p:tgtEl>
                                          <p:spTgt spid="87"/>
                                        </p:tgtEl>
                                        <p:attrNameLst>
                                          <p:attrName>r</p:attrName>
                                        </p:attrNameLst>
                                      </p:cBhvr>
                                    </p:animRot>
                                  </p:childTnLst>
                                </p:cTn>
                              </p:par>
                              <p:par>
                                <p:cTn id="537" presetID="8" presetClass="emph" presetSubtype="0" autoRev="1" fill="hold" nodeType="withEffect">
                                  <p:stCondLst>
                                    <p:cond delay="0"/>
                                  </p:stCondLst>
                                  <p:childTnLst>
                                    <p:animRot by="-21600000">
                                      <p:cBhvr>
                                        <p:cTn id="538" dur="3000" fill="hold"/>
                                        <p:tgtEl>
                                          <p:spTgt spid="86"/>
                                        </p:tgtEl>
                                        <p:attrNameLst>
                                          <p:attrName>r</p:attrName>
                                        </p:attrNameLst>
                                      </p:cBhvr>
                                    </p:animRot>
                                  </p:childTnLst>
                                </p:cTn>
                              </p:par>
                              <p:par>
                                <p:cTn id="539" presetID="8" presetClass="emph" presetSubtype="0" autoRev="1" fill="hold" nodeType="withEffect">
                                  <p:stCondLst>
                                    <p:cond delay="0"/>
                                  </p:stCondLst>
                                  <p:childTnLst>
                                    <p:animRot by="21600000">
                                      <p:cBhvr>
                                        <p:cTn id="540" dur="3000" fill="hold"/>
                                        <p:tgtEl>
                                          <p:spTgt spid="91"/>
                                        </p:tgtEl>
                                        <p:attrNameLst>
                                          <p:attrName>r</p:attrName>
                                        </p:attrNameLst>
                                      </p:cBhvr>
                                    </p:animRot>
                                  </p:childTnLst>
                                </p:cTn>
                              </p:par>
                              <p:par>
                                <p:cTn id="541" presetID="8" presetClass="emph" presetSubtype="0" autoRev="1" fill="hold" nodeType="withEffect">
                                  <p:stCondLst>
                                    <p:cond delay="0"/>
                                  </p:stCondLst>
                                  <p:childTnLst>
                                    <p:animRot by="-21600000">
                                      <p:cBhvr>
                                        <p:cTn id="542" dur="3000" fill="hold"/>
                                        <p:tgtEl>
                                          <p:spTgt spid="90"/>
                                        </p:tgtEl>
                                        <p:attrNameLst>
                                          <p:attrName>r</p:attrName>
                                        </p:attrNameLst>
                                      </p:cBhvr>
                                    </p:animRot>
                                  </p:childTnLst>
                                </p:cTn>
                              </p:par>
                              <p:par>
                                <p:cTn id="543" presetID="8" presetClass="emph" presetSubtype="0" autoRev="1" fill="hold" nodeType="withEffect">
                                  <p:stCondLst>
                                    <p:cond delay="0"/>
                                  </p:stCondLst>
                                  <p:childTnLst>
                                    <p:animRot by="21600000">
                                      <p:cBhvr>
                                        <p:cTn id="544" dur="3000" fill="hold"/>
                                        <p:tgtEl>
                                          <p:spTgt spid="95"/>
                                        </p:tgtEl>
                                        <p:attrNameLst>
                                          <p:attrName>r</p:attrName>
                                        </p:attrNameLst>
                                      </p:cBhvr>
                                    </p:animRot>
                                  </p:childTnLst>
                                </p:cTn>
                              </p:par>
                              <p:par>
                                <p:cTn id="545" presetID="8" presetClass="emph" presetSubtype="0" autoRev="1" fill="hold" nodeType="withEffect">
                                  <p:stCondLst>
                                    <p:cond delay="0"/>
                                  </p:stCondLst>
                                  <p:childTnLst>
                                    <p:animRot by="-21600000">
                                      <p:cBhvr>
                                        <p:cTn id="546" dur="3000" fill="hold"/>
                                        <p:tgtEl>
                                          <p:spTgt spid="94"/>
                                        </p:tgtEl>
                                        <p:attrNameLst>
                                          <p:attrName>r</p:attrName>
                                        </p:attrNameLst>
                                      </p:cBhvr>
                                    </p:animRot>
                                  </p:childTnLst>
                                </p:cTn>
                              </p:par>
                              <p:par>
                                <p:cTn id="547" presetID="2" presetClass="entr" presetSubtype="4" fill="hold" nodeType="withEffect">
                                  <p:stCondLst>
                                    <p:cond delay="0"/>
                                  </p:stCondLst>
                                  <p:childTnLst>
                                    <p:set>
                                      <p:cBhvr>
                                        <p:cTn id="548" dur="1" fill="hold">
                                          <p:stCondLst>
                                            <p:cond delay="0"/>
                                          </p:stCondLst>
                                        </p:cTn>
                                        <p:tgtEl>
                                          <p:spTgt spid="96"/>
                                        </p:tgtEl>
                                        <p:attrNameLst>
                                          <p:attrName>style.visibility</p:attrName>
                                        </p:attrNameLst>
                                      </p:cBhvr>
                                      <p:to>
                                        <p:strVal val="visible"/>
                                      </p:to>
                                    </p:set>
                                    <p:anim calcmode="lin" valueType="num">
                                      <p:cBhvr additive="base">
                                        <p:cTn id="549" dur="3000" fill="hold"/>
                                        <p:tgtEl>
                                          <p:spTgt spid="96"/>
                                        </p:tgtEl>
                                        <p:attrNameLst>
                                          <p:attrName>ppt_x</p:attrName>
                                        </p:attrNameLst>
                                      </p:cBhvr>
                                      <p:tavLst>
                                        <p:tav tm="0">
                                          <p:val>
                                            <p:strVal val="#ppt_x"/>
                                          </p:val>
                                        </p:tav>
                                        <p:tav tm="100000">
                                          <p:val>
                                            <p:strVal val="#ppt_x"/>
                                          </p:val>
                                        </p:tav>
                                      </p:tavLst>
                                    </p:anim>
                                    <p:anim calcmode="lin" valueType="num">
                                      <p:cBhvr additive="base">
                                        <p:cTn id="550" dur="3000" fill="hold"/>
                                        <p:tgtEl>
                                          <p:spTgt spid="96"/>
                                        </p:tgtEl>
                                        <p:attrNameLst>
                                          <p:attrName>ppt_y</p:attrName>
                                        </p:attrNameLst>
                                      </p:cBhvr>
                                      <p:tavLst>
                                        <p:tav tm="0">
                                          <p:val>
                                            <p:strVal val="1+#ppt_h/2"/>
                                          </p:val>
                                        </p:tav>
                                        <p:tav tm="100000">
                                          <p:val>
                                            <p:strVal val="#ppt_y"/>
                                          </p:val>
                                        </p:tav>
                                      </p:tavLst>
                                    </p:anim>
                                  </p:childTnLst>
                                </p:cTn>
                              </p:par>
                              <p:par>
                                <p:cTn id="551" presetID="2" presetClass="entr" presetSubtype="4" fill="hold" nodeType="withEffect">
                                  <p:stCondLst>
                                    <p:cond delay="0"/>
                                  </p:stCondLst>
                                  <p:childTnLst>
                                    <p:set>
                                      <p:cBhvr>
                                        <p:cTn id="552" dur="1" fill="hold">
                                          <p:stCondLst>
                                            <p:cond delay="0"/>
                                          </p:stCondLst>
                                        </p:cTn>
                                        <p:tgtEl>
                                          <p:spTgt spid="97"/>
                                        </p:tgtEl>
                                        <p:attrNameLst>
                                          <p:attrName>style.visibility</p:attrName>
                                        </p:attrNameLst>
                                      </p:cBhvr>
                                      <p:to>
                                        <p:strVal val="visible"/>
                                      </p:to>
                                    </p:set>
                                    <p:anim calcmode="lin" valueType="num">
                                      <p:cBhvr additive="base">
                                        <p:cTn id="553" dur="3000" fill="hold"/>
                                        <p:tgtEl>
                                          <p:spTgt spid="97"/>
                                        </p:tgtEl>
                                        <p:attrNameLst>
                                          <p:attrName>ppt_x</p:attrName>
                                        </p:attrNameLst>
                                      </p:cBhvr>
                                      <p:tavLst>
                                        <p:tav tm="0">
                                          <p:val>
                                            <p:strVal val="#ppt_x"/>
                                          </p:val>
                                        </p:tav>
                                        <p:tav tm="100000">
                                          <p:val>
                                            <p:strVal val="#ppt_x"/>
                                          </p:val>
                                        </p:tav>
                                      </p:tavLst>
                                    </p:anim>
                                    <p:anim calcmode="lin" valueType="num">
                                      <p:cBhvr additive="base">
                                        <p:cTn id="554" dur="3000" fill="hold"/>
                                        <p:tgtEl>
                                          <p:spTgt spid="97"/>
                                        </p:tgtEl>
                                        <p:attrNameLst>
                                          <p:attrName>ppt_y</p:attrName>
                                        </p:attrNameLst>
                                      </p:cBhvr>
                                      <p:tavLst>
                                        <p:tav tm="0">
                                          <p:val>
                                            <p:strVal val="1+#ppt_h/2"/>
                                          </p:val>
                                        </p:tav>
                                        <p:tav tm="100000">
                                          <p:val>
                                            <p:strVal val="#ppt_y"/>
                                          </p:val>
                                        </p:tav>
                                      </p:tavLst>
                                    </p:anim>
                                  </p:childTnLst>
                                </p:cTn>
                              </p:par>
                              <p:par>
                                <p:cTn id="555" presetID="2" presetClass="entr" presetSubtype="4" fill="hold" nodeType="withEffect">
                                  <p:stCondLst>
                                    <p:cond delay="0"/>
                                  </p:stCondLst>
                                  <p:childTnLst>
                                    <p:set>
                                      <p:cBhvr>
                                        <p:cTn id="556" dur="1" fill="hold">
                                          <p:stCondLst>
                                            <p:cond delay="0"/>
                                          </p:stCondLst>
                                        </p:cTn>
                                        <p:tgtEl>
                                          <p:spTgt spid="98"/>
                                        </p:tgtEl>
                                        <p:attrNameLst>
                                          <p:attrName>style.visibility</p:attrName>
                                        </p:attrNameLst>
                                      </p:cBhvr>
                                      <p:to>
                                        <p:strVal val="visible"/>
                                      </p:to>
                                    </p:set>
                                    <p:anim calcmode="lin" valueType="num">
                                      <p:cBhvr additive="base">
                                        <p:cTn id="557" dur="3000" fill="hold"/>
                                        <p:tgtEl>
                                          <p:spTgt spid="98"/>
                                        </p:tgtEl>
                                        <p:attrNameLst>
                                          <p:attrName>ppt_x</p:attrName>
                                        </p:attrNameLst>
                                      </p:cBhvr>
                                      <p:tavLst>
                                        <p:tav tm="0">
                                          <p:val>
                                            <p:strVal val="#ppt_x"/>
                                          </p:val>
                                        </p:tav>
                                        <p:tav tm="100000">
                                          <p:val>
                                            <p:strVal val="#ppt_x"/>
                                          </p:val>
                                        </p:tav>
                                      </p:tavLst>
                                    </p:anim>
                                    <p:anim calcmode="lin" valueType="num">
                                      <p:cBhvr additive="base">
                                        <p:cTn id="558" dur="3000" fill="hold"/>
                                        <p:tgtEl>
                                          <p:spTgt spid="98"/>
                                        </p:tgtEl>
                                        <p:attrNameLst>
                                          <p:attrName>ppt_y</p:attrName>
                                        </p:attrNameLst>
                                      </p:cBhvr>
                                      <p:tavLst>
                                        <p:tav tm="0">
                                          <p:val>
                                            <p:strVal val="1+#ppt_h/2"/>
                                          </p:val>
                                        </p:tav>
                                        <p:tav tm="100000">
                                          <p:val>
                                            <p:strVal val="#ppt_y"/>
                                          </p:val>
                                        </p:tav>
                                      </p:tavLst>
                                    </p:anim>
                                  </p:childTnLst>
                                </p:cTn>
                              </p:par>
                              <p:par>
                                <p:cTn id="559" presetID="2" presetClass="entr" presetSubtype="4" fill="hold" nodeType="withEffect">
                                  <p:stCondLst>
                                    <p:cond delay="0"/>
                                  </p:stCondLst>
                                  <p:childTnLst>
                                    <p:set>
                                      <p:cBhvr>
                                        <p:cTn id="560" dur="1" fill="hold">
                                          <p:stCondLst>
                                            <p:cond delay="0"/>
                                          </p:stCondLst>
                                        </p:cTn>
                                        <p:tgtEl>
                                          <p:spTgt spid="99"/>
                                        </p:tgtEl>
                                        <p:attrNameLst>
                                          <p:attrName>style.visibility</p:attrName>
                                        </p:attrNameLst>
                                      </p:cBhvr>
                                      <p:to>
                                        <p:strVal val="visible"/>
                                      </p:to>
                                    </p:set>
                                    <p:anim calcmode="lin" valueType="num">
                                      <p:cBhvr additive="base">
                                        <p:cTn id="561" dur="3000" fill="hold"/>
                                        <p:tgtEl>
                                          <p:spTgt spid="99"/>
                                        </p:tgtEl>
                                        <p:attrNameLst>
                                          <p:attrName>ppt_x</p:attrName>
                                        </p:attrNameLst>
                                      </p:cBhvr>
                                      <p:tavLst>
                                        <p:tav tm="0">
                                          <p:val>
                                            <p:strVal val="#ppt_x"/>
                                          </p:val>
                                        </p:tav>
                                        <p:tav tm="100000">
                                          <p:val>
                                            <p:strVal val="#ppt_x"/>
                                          </p:val>
                                        </p:tav>
                                      </p:tavLst>
                                    </p:anim>
                                    <p:anim calcmode="lin" valueType="num">
                                      <p:cBhvr additive="base">
                                        <p:cTn id="562" dur="3000" fill="hold"/>
                                        <p:tgtEl>
                                          <p:spTgt spid="99"/>
                                        </p:tgtEl>
                                        <p:attrNameLst>
                                          <p:attrName>ppt_y</p:attrName>
                                        </p:attrNameLst>
                                      </p:cBhvr>
                                      <p:tavLst>
                                        <p:tav tm="0">
                                          <p:val>
                                            <p:strVal val="1+#ppt_h/2"/>
                                          </p:val>
                                        </p:tav>
                                        <p:tav tm="100000">
                                          <p:val>
                                            <p:strVal val="#ppt_y"/>
                                          </p:val>
                                        </p:tav>
                                      </p:tavLst>
                                    </p:anim>
                                  </p:childTnLst>
                                </p:cTn>
                              </p:par>
                              <p:par>
                                <p:cTn id="563" presetID="2" presetClass="entr" presetSubtype="4" fill="hold" nodeType="withEffect">
                                  <p:stCondLst>
                                    <p:cond delay="0"/>
                                  </p:stCondLst>
                                  <p:childTnLst>
                                    <p:set>
                                      <p:cBhvr>
                                        <p:cTn id="564" dur="1" fill="hold">
                                          <p:stCondLst>
                                            <p:cond delay="0"/>
                                          </p:stCondLst>
                                        </p:cTn>
                                        <p:tgtEl>
                                          <p:spTgt spid="100"/>
                                        </p:tgtEl>
                                        <p:attrNameLst>
                                          <p:attrName>style.visibility</p:attrName>
                                        </p:attrNameLst>
                                      </p:cBhvr>
                                      <p:to>
                                        <p:strVal val="visible"/>
                                      </p:to>
                                    </p:set>
                                    <p:anim calcmode="lin" valueType="num">
                                      <p:cBhvr additive="base">
                                        <p:cTn id="565" dur="3000" fill="hold"/>
                                        <p:tgtEl>
                                          <p:spTgt spid="100"/>
                                        </p:tgtEl>
                                        <p:attrNameLst>
                                          <p:attrName>ppt_x</p:attrName>
                                        </p:attrNameLst>
                                      </p:cBhvr>
                                      <p:tavLst>
                                        <p:tav tm="0">
                                          <p:val>
                                            <p:strVal val="#ppt_x"/>
                                          </p:val>
                                        </p:tav>
                                        <p:tav tm="100000">
                                          <p:val>
                                            <p:strVal val="#ppt_x"/>
                                          </p:val>
                                        </p:tav>
                                      </p:tavLst>
                                    </p:anim>
                                    <p:anim calcmode="lin" valueType="num">
                                      <p:cBhvr additive="base">
                                        <p:cTn id="566" dur="3000" fill="hold"/>
                                        <p:tgtEl>
                                          <p:spTgt spid="100"/>
                                        </p:tgtEl>
                                        <p:attrNameLst>
                                          <p:attrName>ppt_y</p:attrName>
                                        </p:attrNameLst>
                                      </p:cBhvr>
                                      <p:tavLst>
                                        <p:tav tm="0">
                                          <p:val>
                                            <p:strVal val="1+#ppt_h/2"/>
                                          </p:val>
                                        </p:tav>
                                        <p:tav tm="100000">
                                          <p:val>
                                            <p:strVal val="#ppt_y"/>
                                          </p:val>
                                        </p:tav>
                                      </p:tavLst>
                                    </p:anim>
                                  </p:childTnLst>
                                </p:cTn>
                              </p:par>
                              <p:par>
                                <p:cTn id="567" presetID="2" presetClass="entr" presetSubtype="4" fill="hold" nodeType="withEffect">
                                  <p:stCondLst>
                                    <p:cond delay="0"/>
                                  </p:stCondLst>
                                  <p:childTnLst>
                                    <p:set>
                                      <p:cBhvr>
                                        <p:cTn id="568" dur="1" fill="hold">
                                          <p:stCondLst>
                                            <p:cond delay="0"/>
                                          </p:stCondLst>
                                        </p:cTn>
                                        <p:tgtEl>
                                          <p:spTgt spid="101"/>
                                        </p:tgtEl>
                                        <p:attrNameLst>
                                          <p:attrName>style.visibility</p:attrName>
                                        </p:attrNameLst>
                                      </p:cBhvr>
                                      <p:to>
                                        <p:strVal val="visible"/>
                                      </p:to>
                                    </p:set>
                                    <p:anim calcmode="lin" valueType="num">
                                      <p:cBhvr additive="base">
                                        <p:cTn id="569" dur="3000" fill="hold"/>
                                        <p:tgtEl>
                                          <p:spTgt spid="101"/>
                                        </p:tgtEl>
                                        <p:attrNameLst>
                                          <p:attrName>ppt_x</p:attrName>
                                        </p:attrNameLst>
                                      </p:cBhvr>
                                      <p:tavLst>
                                        <p:tav tm="0">
                                          <p:val>
                                            <p:strVal val="#ppt_x"/>
                                          </p:val>
                                        </p:tav>
                                        <p:tav tm="100000">
                                          <p:val>
                                            <p:strVal val="#ppt_x"/>
                                          </p:val>
                                        </p:tav>
                                      </p:tavLst>
                                    </p:anim>
                                    <p:anim calcmode="lin" valueType="num">
                                      <p:cBhvr additive="base">
                                        <p:cTn id="570" dur="3000" fill="hold"/>
                                        <p:tgtEl>
                                          <p:spTgt spid="101"/>
                                        </p:tgtEl>
                                        <p:attrNameLst>
                                          <p:attrName>ppt_y</p:attrName>
                                        </p:attrNameLst>
                                      </p:cBhvr>
                                      <p:tavLst>
                                        <p:tav tm="0">
                                          <p:val>
                                            <p:strVal val="1+#ppt_h/2"/>
                                          </p:val>
                                        </p:tav>
                                        <p:tav tm="100000">
                                          <p:val>
                                            <p:strVal val="#ppt_y"/>
                                          </p:val>
                                        </p:tav>
                                      </p:tavLst>
                                    </p:anim>
                                  </p:childTnLst>
                                </p:cTn>
                              </p:par>
                              <p:par>
                                <p:cTn id="571" presetID="2" presetClass="entr" presetSubtype="4" fill="hold" nodeType="withEffect">
                                  <p:stCondLst>
                                    <p:cond delay="0"/>
                                  </p:stCondLst>
                                  <p:childTnLst>
                                    <p:set>
                                      <p:cBhvr>
                                        <p:cTn id="572" dur="1" fill="hold">
                                          <p:stCondLst>
                                            <p:cond delay="0"/>
                                          </p:stCondLst>
                                        </p:cTn>
                                        <p:tgtEl>
                                          <p:spTgt spid="102"/>
                                        </p:tgtEl>
                                        <p:attrNameLst>
                                          <p:attrName>style.visibility</p:attrName>
                                        </p:attrNameLst>
                                      </p:cBhvr>
                                      <p:to>
                                        <p:strVal val="visible"/>
                                      </p:to>
                                    </p:set>
                                    <p:anim calcmode="lin" valueType="num">
                                      <p:cBhvr additive="base">
                                        <p:cTn id="573" dur="3000" fill="hold"/>
                                        <p:tgtEl>
                                          <p:spTgt spid="102"/>
                                        </p:tgtEl>
                                        <p:attrNameLst>
                                          <p:attrName>ppt_x</p:attrName>
                                        </p:attrNameLst>
                                      </p:cBhvr>
                                      <p:tavLst>
                                        <p:tav tm="0">
                                          <p:val>
                                            <p:strVal val="#ppt_x"/>
                                          </p:val>
                                        </p:tav>
                                        <p:tav tm="100000">
                                          <p:val>
                                            <p:strVal val="#ppt_x"/>
                                          </p:val>
                                        </p:tav>
                                      </p:tavLst>
                                    </p:anim>
                                    <p:anim calcmode="lin" valueType="num">
                                      <p:cBhvr additive="base">
                                        <p:cTn id="574" dur="3000" fill="hold"/>
                                        <p:tgtEl>
                                          <p:spTgt spid="102"/>
                                        </p:tgtEl>
                                        <p:attrNameLst>
                                          <p:attrName>ppt_y</p:attrName>
                                        </p:attrNameLst>
                                      </p:cBhvr>
                                      <p:tavLst>
                                        <p:tav tm="0">
                                          <p:val>
                                            <p:strVal val="1+#ppt_h/2"/>
                                          </p:val>
                                        </p:tav>
                                        <p:tav tm="100000">
                                          <p:val>
                                            <p:strVal val="#ppt_y"/>
                                          </p:val>
                                        </p:tav>
                                      </p:tavLst>
                                    </p:anim>
                                  </p:childTnLst>
                                </p:cTn>
                              </p:par>
                              <p:par>
                                <p:cTn id="575" presetID="2" presetClass="entr" presetSubtype="4" fill="hold" nodeType="withEffect">
                                  <p:stCondLst>
                                    <p:cond delay="0"/>
                                  </p:stCondLst>
                                  <p:childTnLst>
                                    <p:set>
                                      <p:cBhvr>
                                        <p:cTn id="576" dur="1" fill="hold">
                                          <p:stCondLst>
                                            <p:cond delay="0"/>
                                          </p:stCondLst>
                                        </p:cTn>
                                        <p:tgtEl>
                                          <p:spTgt spid="103"/>
                                        </p:tgtEl>
                                        <p:attrNameLst>
                                          <p:attrName>style.visibility</p:attrName>
                                        </p:attrNameLst>
                                      </p:cBhvr>
                                      <p:to>
                                        <p:strVal val="visible"/>
                                      </p:to>
                                    </p:set>
                                    <p:anim calcmode="lin" valueType="num">
                                      <p:cBhvr additive="base">
                                        <p:cTn id="577" dur="3000" fill="hold"/>
                                        <p:tgtEl>
                                          <p:spTgt spid="103"/>
                                        </p:tgtEl>
                                        <p:attrNameLst>
                                          <p:attrName>ppt_x</p:attrName>
                                        </p:attrNameLst>
                                      </p:cBhvr>
                                      <p:tavLst>
                                        <p:tav tm="0">
                                          <p:val>
                                            <p:strVal val="#ppt_x"/>
                                          </p:val>
                                        </p:tav>
                                        <p:tav tm="100000">
                                          <p:val>
                                            <p:strVal val="#ppt_x"/>
                                          </p:val>
                                        </p:tav>
                                      </p:tavLst>
                                    </p:anim>
                                    <p:anim calcmode="lin" valueType="num">
                                      <p:cBhvr additive="base">
                                        <p:cTn id="578" dur="3000" fill="hold"/>
                                        <p:tgtEl>
                                          <p:spTgt spid="103"/>
                                        </p:tgtEl>
                                        <p:attrNameLst>
                                          <p:attrName>ppt_y</p:attrName>
                                        </p:attrNameLst>
                                      </p:cBhvr>
                                      <p:tavLst>
                                        <p:tav tm="0">
                                          <p:val>
                                            <p:strVal val="1+#ppt_h/2"/>
                                          </p:val>
                                        </p:tav>
                                        <p:tav tm="100000">
                                          <p:val>
                                            <p:strVal val="#ppt_y"/>
                                          </p:val>
                                        </p:tav>
                                      </p:tavLst>
                                    </p:anim>
                                  </p:childTnLst>
                                </p:cTn>
                              </p:par>
                              <p:par>
                                <p:cTn id="579" presetID="2" presetClass="entr" presetSubtype="4" fill="hold" nodeType="withEffect">
                                  <p:stCondLst>
                                    <p:cond delay="0"/>
                                  </p:stCondLst>
                                  <p:childTnLst>
                                    <p:set>
                                      <p:cBhvr>
                                        <p:cTn id="580" dur="1" fill="hold">
                                          <p:stCondLst>
                                            <p:cond delay="0"/>
                                          </p:stCondLst>
                                        </p:cTn>
                                        <p:tgtEl>
                                          <p:spTgt spid="105"/>
                                        </p:tgtEl>
                                        <p:attrNameLst>
                                          <p:attrName>style.visibility</p:attrName>
                                        </p:attrNameLst>
                                      </p:cBhvr>
                                      <p:to>
                                        <p:strVal val="visible"/>
                                      </p:to>
                                    </p:set>
                                    <p:anim calcmode="lin" valueType="num">
                                      <p:cBhvr additive="base">
                                        <p:cTn id="581" dur="3000" fill="hold"/>
                                        <p:tgtEl>
                                          <p:spTgt spid="105"/>
                                        </p:tgtEl>
                                        <p:attrNameLst>
                                          <p:attrName>ppt_x</p:attrName>
                                        </p:attrNameLst>
                                      </p:cBhvr>
                                      <p:tavLst>
                                        <p:tav tm="0">
                                          <p:val>
                                            <p:strVal val="#ppt_x"/>
                                          </p:val>
                                        </p:tav>
                                        <p:tav tm="100000">
                                          <p:val>
                                            <p:strVal val="#ppt_x"/>
                                          </p:val>
                                        </p:tav>
                                      </p:tavLst>
                                    </p:anim>
                                    <p:anim calcmode="lin" valueType="num">
                                      <p:cBhvr additive="base">
                                        <p:cTn id="582" dur="3000" fill="hold"/>
                                        <p:tgtEl>
                                          <p:spTgt spid="105"/>
                                        </p:tgtEl>
                                        <p:attrNameLst>
                                          <p:attrName>ppt_y</p:attrName>
                                        </p:attrNameLst>
                                      </p:cBhvr>
                                      <p:tavLst>
                                        <p:tav tm="0">
                                          <p:val>
                                            <p:strVal val="1+#ppt_h/2"/>
                                          </p:val>
                                        </p:tav>
                                        <p:tav tm="100000">
                                          <p:val>
                                            <p:strVal val="#ppt_y"/>
                                          </p:val>
                                        </p:tav>
                                      </p:tavLst>
                                    </p:anim>
                                  </p:childTnLst>
                                </p:cTn>
                              </p:par>
                              <p:par>
                                <p:cTn id="583" presetID="2" presetClass="entr" presetSubtype="4" fill="hold" nodeType="withEffect">
                                  <p:stCondLst>
                                    <p:cond delay="0"/>
                                  </p:stCondLst>
                                  <p:childTnLst>
                                    <p:set>
                                      <p:cBhvr>
                                        <p:cTn id="584" dur="1" fill="hold">
                                          <p:stCondLst>
                                            <p:cond delay="0"/>
                                          </p:stCondLst>
                                        </p:cTn>
                                        <p:tgtEl>
                                          <p:spTgt spid="104"/>
                                        </p:tgtEl>
                                        <p:attrNameLst>
                                          <p:attrName>style.visibility</p:attrName>
                                        </p:attrNameLst>
                                      </p:cBhvr>
                                      <p:to>
                                        <p:strVal val="visible"/>
                                      </p:to>
                                    </p:set>
                                    <p:anim calcmode="lin" valueType="num">
                                      <p:cBhvr additive="base">
                                        <p:cTn id="585" dur="3000" fill="hold"/>
                                        <p:tgtEl>
                                          <p:spTgt spid="104"/>
                                        </p:tgtEl>
                                        <p:attrNameLst>
                                          <p:attrName>ppt_x</p:attrName>
                                        </p:attrNameLst>
                                      </p:cBhvr>
                                      <p:tavLst>
                                        <p:tav tm="0">
                                          <p:val>
                                            <p:strVal val="#ppt_x"/>
                                          </p:val>
                                        </p:tav>
                                        <p:tav tm="100000">
                                          <p:val>
                                            <p:strVal val="#ppt_x"/>
                                          </p:val>
                                        </p:tav>
                                      </p:tavLst>
                                    </p:anim>
                                    <p:anim calcmode="lin" valueType="num">
                                      <p:cBhvr additive="base">
                                        <p:cTn id="586" dur="3000" fill="hold"/>
                                        <p:tgtEl>
                                          <p:spTgt spid="104"/>
                                        </p:tgtEl>
                                        <p:attrNameLst>
                                          <p:attrName>ppt_y</p:attrName>
                                        </p:attrNameLst>
                                      </p:cBhvr>
                                      <p:tavLst>
                                        <p:tav tm="0">
                                          <p:val>
                                            <p:strVal val="1+#ppt_h/2"/>
                                          </p:val>
                                        </p:tav>
                                        <p:tav tm="100000">
                                          <p:val>
                                            <p:strVal val="#ppt_y"/>
                                          </p:val>
                                        </p:tav>
                                      </p:tavLst>
                                    </p:anim>
                                  </p:childTnLst>
                                </p:cTn>
                              </p:par>
                              <p:par>
                                <p:cTn id="587" presetID="8" presetClass="emph" presetSubtype="0" autoRev="1" fill="hold" nodeType="withEffect">
                                  <p:stCondLst>
                                    <p:cond delay="0"/>
                                  </p:stCondLst>
                                  <p:childTnLst>
                                    <p:animRot by="21600000">
                                      <p:cBhvr>
                                        <p:cTn id="588" dur="3000" fill="hold"/>
                                        <p:tgtEl>
                                          <p:spTgt spid="103"/>
                                        </p:tgtEl>
                                        <p:attrNameLst>
                                          <p:attrName>r</p:attrName>
                                        </p:attrNameLst>
                                      </p:cBhvr>
                                    </p:animRot>
                                  </p:childTnLst>
                                </p:cTn>
                              </p:par>
                              <p:par>
                                <p:cTn id="589" presetID="8" presetClass="emph" presetSubtype="0" autoRev="1" fill="hold" nodeType="withEffect">
                                  <p:stCondLst>
                                    <p:cond delay="0"/>
                                  </p:stCondLst>
                                  <p:childTnLst>
                                    <p:animRot by="-21600000">
                                      <p:cBhvr>
                                        <p:cTn id="590" dur="3000" fill="hold"/>
                                        <p:tgtEl>
                                          <p:spTgt spid="102"/>
                                        </p:tgtEl>
                                        <p:attrNameLst>
                                          <p:attrName>r</p:attrName>
                                        </p:attrNameLst>
                                      </p:cBhvr>
                                    </p:animRot>
                                  </p:childTnLst>
                                </p:cTn>
                              </p:par>
                              <p:par>
                                <p:cTn id="591" presetID="8" presetClass="emph" presetSubtype="0" autoRev="1" fill="hold" nodeType="withEffect">
                                  <p:stCondLst>
                                    <p:cond delay="0"/>
                                  </p:stCondLst>
                                  <p:childTnLst>
                                    <p:animRot by="21600000">
                                      <p:cBhvr>
                                        <p:cTn id="592" dur="3000" fill="hold"/>
                                        <p:tgtEl>
                                          <p:spTgt spid="99"/>
                                        </p:tgtEl>
                                        <p:attrNameLst>
                                          <p:attrName>r</p:attrName>
                                        </p:attrNameLst>
                                      </p:cBhvr>
                                    </p:animRot>
                                  </p:childTnLst>
                                </p:cTn>
                              </p:par>
                              <p:par>
                                <p:cTn id="593" presetID="8" presetClass="emph" presetSubtype="0" autoRev="1" fill="hold" nodeType="withEffect">
                                  <p:stCondLst>
                                    <p:cond delay="0"/>
                                  </p:stCondLst>
                                  <p:childTnLst>
                                    <p:animRot by="-21600000">
                                      <p:cBhvr>
                                        <p:cTn id="594" dur="3000" fill="hold"/>
                                        <p:tgtEl>
                                          <p:spTgt spid="98"/>
                                        </p:tgtEl>
                                        <p:attrNameLst>
                                          <p:attrName>r</p:attrName>
                                        </p:attrNameLst>
                                      </p:cBhvr>
                                    </p:animRot>
                                  </p:childTnLst>
                                </p:cTn>
                              </p:par>
                              <p:par>
                                <p:cTn id="595" presetID="8" presetClass="emph" presetSubtype="0" autoRev="1" fill="hold" nodeType="withEffect">
                                  <p:stCondLst>
                                    <p:cond delay="0"/>
                                  </p:stCondLst>
                                  <p:childTnLst>
                                    <p:animRot by="21600000">
                                      <p:cBhvr>
                                        <p:cTn id="596" dur="3000" fill="hold"/>
                                        <p:tgtEl>
                                          <p:spTgt spid="97"/>
                                        </p:tgtEl>
                                        <p:attrNameLst>
                                          <p:attrName>r</p:attrName>
                                        </p:attrNameLst>
                                      </p:cBhvr>
                                    </p:animRot>
                                  </p:childTnLst>
                                </p:cTn>
                              </p:par>
                              <p:par>
                                <p:cTn id="597" presetID="8" presetClass="emph" presetSubtype="0" autoRev="1" fill="hold" nodeType="withEffect">
                                  <p:stCondLst>
                                    <p:cond delay="0"/>
                                  </p:stCondLst>
                                  <p:childTnLst>
                                    <p:animRot by="-21600000">
                                      <p:cBhvr>
                                        <p:cTn id="598" dur="3000" fill="hold"/>
                                        <p:tgtEl>
                                          <p:spTgt spid="96"/>
                                        </p:tgtEl>
                                        <p:attrNameLst>
                                          <p:attrName>r</p:attrName>
                                        </p:attrNameLst>
                                      </p:cBhvr>
                                    </p:animRot>
                                  </p:childTnLst>
                                </p:cTn>
                              </p:par>
                              <p:par>
                                <p:cTn id="599" presetID="8" presetClass="emph" presetSubtype="0" autoRev="1" fill="hold" nodeType="withEffect">
                                  <p:stCondLst>
                                    <p:cond delay="0"/>
                                  </p:stCondLst>
                                  <p:childTnLst>
                                    <p:animRot by="21600000">
                                      <p:cBhvr>
                                        <p:cTn id="600" dur="3000" fill="hold"/>
                                        <p:tgtEl>
                                          <p:spTgt spid="101"/>
                                        </p:tgtEl>
                                        <p:attrNameLst>
                                          <p:attrName>r</p:attrName>
                                        </p:attrNameLst>
                                      </p:cBhvr>
                                    </p:animRot>
                                  </p:childTnLst>
                                </p:cTn>
                              </p:par>
                              <p:par>
                                <p:cTn id="601" presetID="8" presetClass="emph" presetSubtype="0" autoRev="1" fill="hold" nodeType="withEffect">
                                  <p:stCondLst>
                                    <p:cond delay="0"/>
                                  </p:stCondLst>
                                  <p:childTnLst>
                                    <p:animRot by="-21600000">
                                      <p:cBhvr>
                                        <p:cTn id="602" dur="3000" fill="hold"/>
                                        <p:tgtEl>
                                          <p:spTgt spid="100"/>
                                        </p:tgtEl>
                                        <p:attrNameLst>
                                          <p:attrName>r</p:attrName>
                                        </p:attrNameLst>
                                      </p:cBhvr>
                                    </p:animRot>
                                  </p:childTnLst>
                                </p:cTn>
                              </p:par>
                              <p:par>
                                <p:cTn id="603" presetID="8" presetClass="emph" presetSubtype="0" autoRev="1" fill="hold" nodeType="withEffect">
                                  <p:stCondLst>
                                    <p:cond delay="0"/>
                                  </p:stCondLst>
                                  <p:childTnLst>
                                    <p:animRot by="21600000">
                                      <p:cBhvr>
                                        <p:cTn id="604" dur="3000" fill="hold"/>
                                        <p:tgtEl>
                                          <p:spTgt spid="105"/>
                                        </p:tgtEl>
                                        <p:attrNameLst>
                                          <p:attrName>r</p:attrName>
                                        </p:attrNameLst>
                                      </p:cBhvr>
                                    </p:animRot>
                                  </p:childTnLst>
                                </p:cTn>
                              </p:par>
                              <p:par>
                                <p:cTn id="605" presetID="8" presetClass="emph" presetSubtype="0" autoRev="1" fill="hold" nodeType="withEffect">
                                  <p:stCondLst>
                                    <p:cond delay="0"/>
                                  </p:stCondLst>
                                  <p:childTnLst>
                                    <p:animRot by="-21600000">
                                      <p:cBhvr>
                                        <p:cTn id="606" dur="3000" fill="hold"/>
                                        <p:tgtEl>
                                          <p:spTgt spid="104"/>
                                        </p:tgtEl>
                                        <p:attrNameLst>
                                          <p:attrName>r</p:attrName>
                                        </p:attrNameLst>
                                      </p:cBhvr>
                                    </p:animRot>
                                  </p:childTnLst>
                                </p:cTn>
                              </p:par>
                              <p:par>
                                <p:cTn id="607" presetID="2" presetClass="exit" presetSubtype="6" fill="hold" nodeType="withEffect">
                                  <p:stCondLst>
                                    <p:cond delay="0"/>
                                  </p:stCondLst>
                                  <p:childTnLst>
                                    <p:anim calcmode="lin" valueType="num">
                                      <p:cBhvr additive="base">
                                        <p:cTn id="608" dur="3000"/>
                                        <p:tgtEl>
                                          <p:spTgt spid="6"/>
                                        </p:tgtEl>
                                        <p:attrNameLst>
                                          <p:attrName>ppt_x</p:attrName>
                                        </p:attrNameLst>
                                      </p:cBhvr>
                                      <p:tavLst>
                                        <p:tav tm="0">
                                          <p:val>
                                            <p:strVal val="ppt_x"/>
                                          </p:val>
                                        </p:tav>
                                        <p:tav tm="100000">
                                          <p:val>
                                            <p:strVal val="1+ppt_w/2"/>
                                          </p:val>
                                        </p:tav>
                                      </p:tavLst>
                                    </p:anim>
                                    <p:anim calcmode="lin" valueType="num">
                                      <p:cBhvr additive="base">
                                        <p:cTn id="609" dur="3000"/>
                                        <p:tgtEl>
                                          <p:spTgt spid="6"/>
                                        </p:tgtEl>
                                        <p:attrNameLst>
                                          <p:attrName>ppt_y</p:attrName>
                                        </p:attrNameLst>
                                      </p:cBhvr>
                                      <p:tavLst>
                                        <p:tav tm="0">
                                          <p:val>
                                            <p:strVal val="ppt_y"/>
                                          </p:val>
                                        </p:tav>
                                        <p:tav tm="100000">
                                          <p:val>
                                            <p:strVal val="1+ppt_h/2"/>
                                          </p:val>
                                        </p:tav>
                                      </p:tavLst>
                                    </p:anim>
                                    <p:set>
                                      <p:cBhvr>
                                        <p:cTn id="610" dur="1" fill="hold">
                                          <p:stCondLst>
                                            <p:cond delay="2999"/>
                                          </p:stCondLst>
                                        </p:cTn>
                                        <p:tgtEl>
                                          <p:spTgt spid="6"/>
                                        </p:tgtEl>
                                        <p:attrNameLst>
                                          <p:attrName>style.visibility</p:attrName>
                                        </p:attrNameLst>
                                      </p:cBhvr>
                                      <p:to>
                                        <p:strVal val="hidden"/>
                                      </p:to>
                                    </p:set>
                                  </p:childTnLst>
                                </p:cTn>
                              </p:par>
                              <p:par>
                                <p:cTn id="611" presetID="2" presetClass="exit" presetSubtype="6" fill="hold" nodeType="withEffect">
                                  <p:stCondLst>
                                    <p:cond delay="0"/>
                                  </p:stCondLst>
                                  <p:childTnLst>
                                    <p:anim calcmode="lin" valueType="num">
                                      <p:cBhvr additive="base">
                                        <p:cTn id="612" dur="3000"/>
                                        <p:tgtEl>
                                          <p:spTgt spid="8"/>
                                        </p:tgtEl>
                                        <p:attrNameLst>
                                          <p:attrName>ppt_x</p:attrName>
                                        </p:attrNameLst>
                                      </p:cBhvr>
                                      <p:tavLst>
                                        <p:tav tm="0">
                                          <p:val>
                                            <p:strVal val="ppt_x"/>
                                          </p:val>
                                        </p:tav>
                                        <p:tav tm="100000">
                                          <p:val>
                                            <p:strVal val="1+ppt_w/2"/>
                                          </p:val>
                                        </p:tav>
                                      </p:tavLst>
                                    </p:anim>
                                    <p:anim calcmode="lin" valueType="num">
                                      <p:cBhvr additive="base">
                                        <p:cTn id="613" dur="3000"/>
                                        <p:tgtEl>
                                          <p:spTgt spid="8"/>
                                        </p:tgtEl>
                                        <p:attrNameLst>
                                          <p:attrName>ppt_y</p:attrName>
                                        </p:attrNameLst>
                                      </p:cBhvr>
                                      <p:tavLst>
                                        <p:tav tm="0">
                                          <p:val>
                                            <p:strVal val="ppt_y"/>
                                          </p:val>
                                        </p:tav>
                                        <p:tav tm="100000">
                                          <p:val>
                                            <p:strVal val="1+ppt_h/2"/>
                                          </p:val>
                                        </p:tav>
                                      </p:tavLst>
                                    </p:anim>
                                    <p:set>
                                      <p:cBhvr>
                                        <p:cTn id="614" dur="1" fill="hold">
                                          <p:stCondLst>
                                            <p:cond delay="2999"/>
                                          </p:stCondLst>
                                        </p:cTn>
                                        <p:tgtEl>
                                          <p:spTgt spid="8"/>
                                        </p:tgtEl>
                                        <p:attrNameLst>
                                          <p:attrName>style.visibility</p:attrName>
                                        </p:attrNameLst>
                                      </p:cBhvr>
                                      <p:to>
                                        <p:strVal val="hidden"/>
                                      </p:to>
                                    </p:set>
                                  </p:childTnLst>
                                </p:cTn>
                              </p:par>
                              <p:par>
                                <p:cTn id="615" presetID="2" presetClass="exit" presetSubtype="6" fill="hold" nodeType="withEffect">
                                  <p:stCondLst>
                                    <p:cond delay="0"/>
                                  </p:stCondLst>
                                  <p:childTnLst>
                                    <p:anim calcmode="lin" valueType="num">
                                      <p:cBhvr additive="base">
                                        <p:cTn id="616" dur="3000"/>
                                        <p:tgtEl>
                                          <p:spTgt spid="9"/>
                                        </p:tgtEl>
                                        <p:attrNameLst>
                                          <p:attrName>ppt_x</p:attrName>
                                        </p:attrNameLst>
                                      </p:cBhvr>
                                      <p:tavLst>
                                        <p:tav tm="0">
                                          <p:val>
                                            <p:strVal val="ppt_x"/>
                                          </p:val>
                                        </p:tav>
                                        <p:tav tm="100000">
                                          <p:val>
                                            <p:strVal val="1+ppt_w/2"/>
                                          </p:val>
                                        </p:tav>
                                      </p:tavLst>
                                    </p:anim>
                                    <p:anim calcmode="lin" valueType="num">
                                      <p:cBhvr additive="base">
                                        <p:cTn id="617" dur="3000"/>
                                        <p:tgtEl>
                                          <p:spTgt spid="9"/>
                                        </p:tgtEl>
                                        <p:attrNameLst>
                                          <p:attrName>ppt_y</p:attrName>
                                        </p:attrNameLst>
                                      </p:cBhvr>
                                      <p:tavLst>
                                        <p:tav tm="0">
                                          <p:val>
                                            <p:strVal val="ppt_y"/>
                                          </p:val>
                                        </p:tav>
                                        <p:tav tm="100000">
                                          <p:val>
                                            <p:strVal val="1+ppt_h/2"/>
                                          </p:val>
                                        </p:tav>
                                      </p:tavLst>
                                    </p:anim>
                                    <p:set>
                                      <p:cBhvr>
                                        <p:cTn id="618" dur="1" fill="hold">
                                          <p:stCondLst>
                                            <p:cond delay="2999"/>
                                          </p:stCondLst>
                                        </p:cTn>
                                        <p:tgtEl>
                                          <p:spTgt spid="9"/>
                                        </p:tgtEl>
                                        <p:attrNameLst>
                                          <p:attrName>style.visibility</p:attrName>
                                        </p:attrNameLst>
                                      </p:cBhvr>
                                      <p:to>
                                        <p:strVal val="hidden"/>
                                      </p:to>
                                    </p:set>
                                  </p:childTnLst>
                                </p:cTn>
                              </p:par>
                              <p:par>
                                <p:cTn id="619" presetID="2" presetClass="exit" presetSubtype="6" fill="hold" nodeType="withEffect">
                                  <p:stCondLst>
                                    <p:cond delay="0"/>
                                  </p:stCondLst>
                                  <p:childTnLst>
                                    <p:anim calcmode="lin" valueType="num">
                                      <p:cBhvr additive="base">
                                        <p:cTn id="620" dur="3000"/>
                                        <p:tgtEl>
                                          <p:spTgt spid="12"/>
                                        </p:tgtEl>
                                        <p:attrNameLst>
                                          <p:attrName>ppt_x</p:attrName>
                                        </p:attrNameLst>
                                      </p:cBhvr>
                                      <p:tavLst>
                                        <p:tav tm="0">
                                          <p:val>
                                            <p:strVal val="ppt_x"/>
                                          </p:val>
                                        </p:tav>
                                        <p:tav tm="100000">
                                          <p:val>
                                            <p:strVal val="1+ppt_w/2"/>
                                          </p:val>
                                        </p:tav>
                                      </p:tavLst>
                                    </p:anim>
                                    <p:anim calcmode="lin" valueType="num">
                                      <p:cBhvr additive="base">
                                        <p:cTn id="621" dur="3000"/>
                                        <p:tgtEl>
                                          <p:spTgt spid="12"/>
                                        </p:tgtEl>
                                        <p:attrNameLst>
                                          <p:attrName>ppt_y</p:attrName>
                                        </p:attrNameLst>
                                      </p:cBhvr>
                                      <p:tavLst>
                                        <p:tav tm="0">
                                          <p:val>
                                            <p:strVal val="ppt_y"/>
                                          </p:val>
                                        </p:tav>
                                        <p:tav tm="100000">
                                          <p:val>
                                            <p:strVal val="1+ppt_h/2"/>
                                          </p:val>
                                        </p:tav>
                                      </p:tavLst>
                                    </p:anim>
                                    <p:set>
                                      <p:cBhvr>
                                        <p:cTn id="622" dur="1" fill="hold">
                                          <p:stCondLst>
                                            <p:cond delay="2999"/>
                                          </p:stCondLst>
                                        </p:cTn>
                                        <p:tgtEl>
                                          <p:spTgt spid="12"/>
                                        </p:tgtEl>
                                        <p:attrNameLst>
                                          <p:attrName>style.visibility</p:attrName>
                                        </p:attrNameLst>
                                      </p:cBhvr>
                                      <p:to>
                                        <p:strVal val="hidden"/>
                                      </p:to>
                                    </p:set>
                                  </p:childTnLst>
                                </p:cTn>
                              </p:par>
                              <p:par>
                                <p:cTn id="623" presetID="2" presetClass="exit" presetSubtype="6" fill="hold" nodeType="withEffect">
                                  <p:stCondLst>
                                    <p:cond delay="0"/>
                                  </p:stCondLst>
                                  <p:childTnLst>
                                    <p:anim calcmode="lin" valueType="num">
                                      <p:cBhvr additive="base">
                                        <p:cTn id="624" dur="3000"/>
                                        <p:tgtEl>
                                          <p:spTgt spid="13"/>
                                        </p:tgtEl>
                                        <p:attrNameLst>
                                          <p:attrName>ppt_x</p:attrName>
                                        </p:attrNameLst>
                                      </p:cBhvr>
                                      <p:tavLst>
                                        <p:tav tm="0">
                                          <p:val>
                                            <p:strVal val="ppt_x"/>
                                          </p:val>
                                        </p:tav>
                                        <p:tav tm="100000">
                                          <p:val>
                                            <p:strVal val="1+ppt_w/2"/>
                                          </p:val>
                                        </p:tav>
                                      </p:tavLst>
                                    </p:anim>
                                    <p:anim calcmode="lin" valueType="num">
                                      <p:cBhvr additive="base">
                                        <p:cTn id="625" dur="3000"/>
                                        <p:tgtEl>
                                          <p:spTgt spid="13"/>
                                        </p:tgtEl>
                                        <p:attrNameLst>
                                          <p:attrName>ppt_y</p:attrName>
                                        </p:attrNameLst>
                                      </p:cBhvr>
                                      <p:tavLst>
                                        <p:tav tm="0">
                                          <p:val>
                                            <p:strVal val="ppt_y"/>
                                          </p:val>
                                        </p:tav>
                                        <p:tav tm="100000">
                                          <p:val>
                                            <p:strVal val="1+ppt_h/2"/>
                                          </p:val>
                                        </p:tav>
                                      </p:tavLst>
                                    </p:anim>
                                    <p:set>
                                      <p:cBhvr>
                                        <p:cTn id="626" dur="1" fill="hold">
                                          <p:stCondLst>
                                            <p:cond delay="2999"/>
                                          </p:stCondLst>
                                        </p:cTn>
                                        <p:tgtEl>
                                          <p:spTgt spid="13"/>
                                        </p:tgtEl>
                                        <p:attrNameLst>
                                          <p:attrName>style.visibility</p:attrName>
                                        </p:attrNameLst>
                                      </p:cBhvr>
                                      <p:to>
                                        <p:strVal val="hidden"/>
                                      </p:to>
                                    </p:set>
                                  </p:childTnLst>
                                </p:cTn>
                              </p:par>
                              <p:par>
                                <p:cTn id="627" presetID="2" presetClass="exit" presetSubtype="6" fill="hold" nodeType="withEffect">
                                  <p:stCondLst>
                                    <p:cond delay="0"/>
                                  </p:stCondLst>
                                  <p:childTnLst>
                                    <p:anim calcmode="lin" valueType="num">
                                      <p:cBhvr additive="base">
                                        <p:cTn id="628" dur="3000"/>
                                        <p:tgtEl>
                                          <p:spTgt spid="17"/>
                                        </p:tgtEl>
                                        <p:attrNameLst>
                                          <p:attrName>ppt_x</p:attrName>
                                        </p:attrNameLst>
                                      </p:cBhvr>
                                      <p:tavLst>
                                        <p:tav tm="0">
                                          <p:val>
                                            <p:strVal val="ppt_x"/>
                                          </p:val>
                                        </p:tav>
                                        <p:tav tm="100000">
                                          <p:val>
                                            <p:strVal val="1+ppt_w/2"/>
                                          </p:val>
                                        </p:tav>
                                      </p:tavLst>
                                    </p:anim>
                                    <p:anim calcmode="lin" valueType="num">
                                      <p:cBhvr additive="base">
                                        <p:cTn id="629" dur="3000"/>
                                        <p:tgtEl>
                                          <p:spTgt spid="17"/>
                                        </p:tgtEl>
                                        <p:attrNameLst>
                                          <p:attrName>ppt_y</p:attrName>
                                        </p:attrNameLst>
                                      </p:cBhvr>
                                      <p:tavLst>
                                        <p:tav tm="0">
                                          <p:val>
                                            <p:strVal val="ppt_y"/>
                                          </p:val>
                                        </p:tav>
                                        <p:tav tm="100000">
                                          <p:val>
                                            <p:strVal val="1+ppt_h/2"/>
                                          </p:val>
                                        </p:tav>
                                      </p:tavLst>
                                    </p:anim>
                                    <p:set>
                                      <p:cBhvr>
                                        <p:cTn id="630" dur="1" fill="hold">
                                          <p:stCondLst>
                                            <p:cond delay="2999"/>
                                          </p:stCondLst>
                                        </p:cTn>
                                        <p:tgtEl>
                                          <p:spTgt spid="17"/>
                                        </p:tgtEl>
                                        <p:attrNameLst>
                                          <p:attrName>style.visibility</p:attrName>
                                        </p:attrNameLst>
                                      </p:cBhvr>
                                      <p:to>
                                        <p:strVal val="hidden"/>
                                      </p:to>
                                    </p:set>
                                  </p:childTnLst>
                                </p:cTn>
                              </p:par>
                              <p:par>
                                <p:cTn id="631" presetID="2" presetClass="exit" presetSubtype="6" fill="hold" nodeType="withEffect">
                                  <p:stCondLst>
                                    <p:cond delay="0"/>
                                  </p:stCondLst>
                                  <p:childTnLst>
                                    <p:anim calcmode="lin" valueType="num">
                                      <p:cBhvr additive="base">
                                        <p:cTn id="632" dur="3000"/>
                                        <p:tgtEl>
                                          <p:spTgt spid="18"/>
                                        </p:tgtEl>
                                        <p:attrNameLst>
                                          <p:attrName>ppt_x</p:attrName>
                                        </p:attrNameLst>
                                      </p:cBhvr>
                                      <p:tavLst>
                                        <p:tav tm="0">
                                          <p:val>
                                            <p:strVal val="ppt_x"/>
                                          </p:val>
                                        </p:tav>
                                        <p:tav tm="100000">
                                          <p:val>
                                            <p:strVal val="1+ppt_w/2"/>
                                          </p:val>
                                        </p:tav>
                                      </p:tavLst>
                                    </p:anim>
                                    <p:anim calcmode="lin" valueType="num">
                                      <p:cBhvr additive="base">
                                        <p:cTn id="633" dur="3000"/>
                                        <p:tgtEl>
                                          <p:spTgt spid="18"/>
                                        </p:tgtEl>
                                        <p:attrNameLst>
                                          <p:attrName>ppt_y</p:attrName>
                                        </p:attrNameLst>
                                      </p:cBhvr>
                                      <p:tavLst>
                                        <p:tav tm="0">
                                          <p:val>
                                            <p:strVal val="ppt_y"/>
                                          </p:val>
                                        </p:tav>
                                        <p:tav tm="100000">
                                          <p:val>
                                            <p:strVal val="1+ppt_h/2"/>
                                          </p:val>
                                        </p:tav>
                                      </p:tavLst>
                                    </p:anim>
                                    <p:set>
                                      <p:cBhvr>
                                        <p:cTn id="634" dur="1" fill="hold">
                                          <p:stCondLst>
                                            <p:cond delay="2999"/>
                                          </p:stCondLst>
                                        </p:cTn>
                                        <p:tgtEl>
                                          <p:spTgt spid="18"/>
                                        </p:tgtEl>
                                        <p:attrNameLst>
                                          <p:attrName>style.visibility</p:attrName>
                                        </p:attrNameLst>
                                      </p:cBhvr>
                                      <p:to>
                                        <p:strVal val="hidden"/>
                                      </p:to>
                                    </p:set>
                                  </p:childTnLst>
                                </p:cTn>
                              </p:par>
                              <p:par>
                                <p:cTn id="635" presetID="2" presetClass="exit" presetSubtype="6" fill="hold" nodeType="withEffect">
                                  <p:stCondLst>
                                    <p:cond delay="0"/>
                                  </p:stCondLst>
                                  <p:childTnLst>
                                    <p:anim calcmode="lin" valueType="num">
                                      <p:cBhvr additive="base">
                                        <p:cTn id="636" dur="3000"/>
                                        <p:tgtEl>
                                          <p:spTgt spid="19"/>
                                        </p:tgtEl>
                                        <p:attrNameLst>
                                          <p:attrName>ppt_x</p:attrName>
                                        </p:attrNameLst>
                                      </p:cBhvr>
                                      <p:tavLst>
                                        <p:tav tm="0">
                                          <p:val>
                                            <p:strVal val="ppt_x"/>
                                          </p:val>
                                        </p:tav>
                                        <p:tav tm="100000">
                                          <p:val>
                                            <p:strVal val="1+ppt_w/2"/>
                                          </p:val>
                                        </p:tav>
                                      </p:tavLst>
                                    </p:anim>
                                    <p:anim calcmode="lin" valueType="num">
                                      <p:cBhvr additive="base">
                                        <p:cTn id="637" dur="3000"/>
                                        <p:tgtEl>
                                          <p:spTgt spid="19"/>
                                        </p:tgtEl>
                                        <p:attrNameLst>
                                          <p:attrName>ppt_y</p:attrName>
                                        </p:attrNameLst>
                                      </p:cBhvr>
                                      <p:tavLst>
                                        <p:tav tm="0">
                                          <p:val>
                                            <p:strVal val="ppt_y"/>
                                          </p:val>
                                        </p:tav>
                                        <p:tav tm="100000">
                                          <p:val>
                                            <p:strVal val="1+ppt_h/2"/>
                                          </p:val>
                                        </p:tav>
                                      </p:tavLst>
                                    </p:anim>
                                    <p:set>
                                      <p:cBhvr>
                                        <p:cTn id="638" dur="1" fill="hold">
                                          <p:stCondLst>
                                            <p:cond delay="2999"/>
                                          </p:stCondLst>
                                        </p:cTn>
                                        <p:tgtEl>
                                          <p:spTgt spid="19"/>
                                        </p:tgtEl>
                                        <p:attrNameLst>
                                          <p:attrName>style.visibility</p:attrName>
                                        </p:attrNameLst>
                                      </p:cBhvr>
                                      <p:to>
                                        <p:strVal val="hidden"/>
                                      </p:to>
                                    </p:set>
                                  </p:childTnLst>
                                </p:cTn>
                              </p:par>
                              <p:par>
                                <p:cTn id="639" presetID="2" presetClass="exit" presetSubtype="6" fill="hold" nodeType="withEffect">
                                  <p:stCondLst>
                                    <p:cond delay="0"/>
                                  </p:stCondLst>
                                  <p:childTnLst>
                                    <p:anim calcmode="lin" valueType="num">
                                      <p:cBhvr additive="base">
                                        <p:cTn id="640" dur="3000"/>
                                        <p:tgtEl>
                                          <p:spTgt spid="22"/>
                                        </p:tgtEl>
                                        <p:attrNameLst>
                                          <p:attrName>ppt_x</p:attrName>
                                        </p:attrNameLst>
                                      </p:cBhvr>
                                      <p:tavLst>
                                        <p:tav tm="0">
                                          <p:val>
                                            <p:strVal val="ppt_x"/>
                                          </p:val>
                                        </p:tav>
                                        <p:tav tm="100000">
                                          <p:val>
                                            <p:strVal val="1+ppt_w/2"/>
                                          </p:val>
                                        </p:tav>
                                      </p:tavLst>
                                    </p:anim>
                                    <p:anim calcmode="lin" valueType="num">
                                      <p:cBhvr additive="base">
                                        <p:cTn id="641" dur="3000"/>
                                        <p:tgtEl>
                                          <p:spTgt spid="22"/>
                                        </p:tgtEl>
                                        <p:attrNameLst>
                                          <p:attrName>ppt_y</p:attrName>
                                        </p:attrNameLst>
                                      </p:cBhvr>
                                      <p:tavLst>
                                        <p:tav tm="0">
                                          <p:val>
                                            <p:strVal val="ppt_y"/>
                                          </p:val>
                                        </p:tav>
                                        <p:tav tm="100000">
                                          <p:val>
                                            <p:strVal val="1+ppt_h/2"/>
                                          </p:val>
                                        </p:tav>
                                      </p:tavLst>
                                    </p:anim>
                                    <p:set>
                                      <p:cBhvr>
                                        <p:cTn id="642" dur="1" fill="hold">
                                          <p:stCondLst>
                                            <p:cond delay="2999"/>
                                          </p:stCondLst>
                                        </p:cTn>
                                        <p:tgtEl>
                                          <p:spTgt spid="22"/>
                                        </p:tgtEl>
                                        <p:attrNameLst>
                                          <p:attrName>style.visibility</p:attrName>
                                        </p:attrNameLst>
                                      </p:cBhvr>
                                      <p:to>
                                        <p:strVal val="hidden"/>
                                      </p:to>
                                    </p:set>
                                  </p:childTnLst>
                                </p:cTn>
                              </p:par>
                              <p:par>
                                <p:cTn id="643" presetID="2" presetClass="exit" presetSubtype="6" fill="hold" nodeType="withEffect">
                                  <p:stCondLst>
                                    <p:cond delay="0"/>
                                  </p:stCondLst>
                                  <p:childTnLst>
                                    <p:anim calcmode="lin" valueType="num">
                                      <p:cBhvr additive="base">
                                        <p:cTn id="644" dur="3000"/>
                                        <p:tgtEl>
                                          <p:spTgt spid="23"/>
                                        </p:tgtEl>
                                        <p:attrNameLst>
                                          <p:attrName>ppt_x</p:attrName>
                                        </p:attrNameLst>
                                      </p:cBhvr>
                                      <p:tavLst>
                                        <p:tav tm="0">
                                          <p:val>
                                            <p:strVal val="ppt_x"/>
                                          </p:val>
                                        </p:tav>
                                        <p:tav tm="100000">
                                          <p:val>
                                            <p:strVal val="1+ppt_w/2"/>
                                          </p:val>
                                        </p:tav>
                                      </p:tavLst>
                                    </p:anim>
                                    <p:anim calcmode="lin" valueType="num">
                                      <p:cBhvr additive="base">
                                        <p:cTn id="645" dur="3000"/>
                                        <p:tgtEl>
                                          <p:spTgt spid="23"/>
                                        </p:tgtEl>
                                        <p:attrNameLst>
                                          <p:attrName>ppt_y</p:attrName>
                                        </p:attrNameLst>
                                      </p:cBhvr>
                                      <p:tavLst>
                                        <p:tav tm="0">
                                          <p:val>
                                            <p:strVal val="ppt_y"/>
                                          </p:val>
                                        </p:tav>
                                        <p:tav tm="100000">
                                          <p:val>
                                            <p:strVal val="1+ppt_h/2"/>
                                          </p:val>
                                        </p:tav>
                                      </p:tavLst>
                                    </p:anim>
                                    <p:set>
                                      <p:cBhvr>
                                        <p:cTn id="646" dur="1" fill="hold">
                                          <p:stCondLst>
                                            <p:cond delay="2999"/>
                                          </p:stCondLst>
                                        </p:cTn>
                                        <p:tgtEl>
                                          <p:spTgt spid="23"/>
                                        </p:tgtEl>
                                        <p:attrNameLst>
                                          <p:attrName>style.visibility</p:attrName>
                                        </p:attrNameLst>
                                      </p:cBhvr>
                                      <p:to>
                                        <p:strVal val="hidden"/>
                                      </p:to>
                                    </p:set>
                                  </p:childTnLst>
                                </p:cTn>
                              </p:par>
                              <p:par>
                                <p:cTn id="647" presetID="2" presetClass="exit" presetSubtype="6" fill="hold" nodeType="withEffect">
                                  <p:stCondLst>
                                    <p:cond delay="0"/>
                                  </p:stCondLst>
                                  <p:childTnLst>
                                    <p:anim calcmode="lin" valueType="num">
                                      <p:cBhvr additive="base">
                                        <p:cTn id="648" dur="3000"/>
                                        <p:tgtEl>
                                          <p:spTgt spid="27"/>
                                        </p:tgtEl>
                                        <p:attrNameLst>
                                          <p:attrName>ppt_x</p:attrName>
                                        </p:attrNameLst>
                                      </p:cBhvr>
                                      <p:tavLst>
                                        <p:tav tm="0">
                                          <p:val>
                                            <p:strVal val="ppt_x"/>
                                          </p:val>
                                        </p:tav>
                                        <p:tav tm="100000">
                                          <p:val>
                                            <p:strVal val="1+ppt_w/2"/>
                                          </p:val>
                                        </p:tav>
                                      </p:tavLst>
                                    </p:anim>
                                    <p:anim calcmode="lin" valueType="num">
                                      <p:cBhvr additive="base">
                                        <p:cTn id="649" dur="3000"/>
                                        <p:tgtEl>
                                          <p:spTgt spid="27"/>
                                        </p:tgtEl>
                                        <p:attrNameLst>
                                          <p:attrName>ppt_y</p:attrName>
                                        </p:attrNameLst>
                                      </p:cBhvr>
                                      <p:tavLst>
                                        <p:tav tm="0">
                                          <p:val>
                                            <p:strVal val="ppt_y"/>
                                          </p:val>
                                        </p:tav>
                                        <p:tav tm="100000">
                                          <p:val>
                                            <p:strVal val="1+ppt_h/2"/>
                                          </p:val>
                                        </p:tav>
                                      </p:tavLst>
                                    </p:anim>
                                    <p:set>
                                      <p:cBhvr>
                                        <p:cTn id="650" dur="1" fill="hold">
                                          <p:stCondLst>
                                            <p:cond delay="2999"/>
                                          </p:stCondLst>
                                        </p:cTn>
                                        <p:tgtEl>
                                          <p:spTgt spid="27"/>
                                        </p:tgtEl>
                                        <p:attrNameLst>
                                          <p:attrName>style.visibility</p:attrName>
                                        </p:attrNameLst>
                                      </p:cBhvr>
                                      <p:to>
                                        <p:strVal val="hidden"/>
                                      </p:to>
                                    </p:set>
                                  </p:childTnLst>
                                </p:cTn>
                              </p:par>
                              <p:par>
                                <p:cTn id="651" presetID="2" presetClass="exit" presetSubtype="6" fill="hold" nodeType="withEffect">
                                  <p:stCondLst>
                                    <p:cond delay="0"/>
                                  </p:stCondLst>
                                  <p:childTnLst>
                                    <p:anim calcmode="lin" valueType="num">
                                      <p:cBhvr additive="base">
                                        <p:cTn id="652" dur="3000"/>
                                        <p:tgtEl>
                                          <p:spTgt spid="28"/>
                                        </p:tgtEl>
                                        <p:attrNameLst>
                                          <p:attrName>ppt_x</p:attrName>
                                        </p:attrNameLst>
                                      </p:cBhvr>
                                      <p:tavLst>
                                        <p:tav tm="0">
                                          <p:val>
                                            <p:strVal val="ppt_x"/>
                                          </p:val>
                                        </p:tav>
                                        <p:tav tm="100000">
                                          <p:val>
                                            <p:strVal val="1+ppt_w/2"/>
                                          </p:val>
                                        </p:tav>
                                      </p:tavLst>
                                    </p:anim>
                                    <p:anim calcmode="lin" valueType="num">
                                      <p:cBhvr additive="base">
                                        <p:cTn id="653" dur="3000"/>
                                        <p:tgtEl>
                                          <p:spTgt spid="28"/>
                                        </p:tgtEl>
                                        <p:attrNameLst>
                                          <p:attrName>ppt_y</p:attrName>
                                        </p:attrNameLst>
                                      </p:cBhvr>
                                      <p:tavLst>
                                        <p:tav tm="0">
                                          <p:val>
                                            <p:strVal val="ppt_y"/>
                                          </p:val>
                                        </p:tav>
                                        <p:tav tm="100000">
                                          <p:val>
                                            <p:strVal val="1+ppt_h/2"/>
                                          </p:val>
                                        </p:tav>
                                      </p:tavLst>
                                    </p:anim>
                                    <p:set>
                                      <p:cBhvr>
                                        <p:cTn id="654" dur="1" fill="hold">
                                          <p:stCondLst>
                                            <p:cond delay="2999"/>
                                          </p:stCondLst>
                                        </p:cTn>
                                        <p:tgtEl>
                                          <p:spTgt spid="28"/>
                                        </p:tgtEl>
                                        <p:attrNameLst>
                                          <p:attrName>style.visibility</p:attrName>
                                        </p:attrNameLst>
                                      </p:cBhvr>
                                      <p:to>
                                        <p:strVal val="hidden"/>
                                      </p:to>
                                    </p:set>
                                  </p:childTnLst>
                                </p:cTn>
                              </p:par>
                              <p:par>
                                <p:cTn id="655" presetID="2" presetClass="exit" presetSubtype="6" fill="hold" nodeType="withEffect">
                                  <p:stCondLst>
                                    <p:cond delay="0"/>
                                  </p:stCondLst>
                                  <p:childTnLst>
                                    <p:anim calcmode="lin" valueType="num">
                                      <p:cBhvr additive="base">
                                        <p:cTn id="656" dur="3000"/>
                                        <p:tgtEl>
                                          <p:spTgt spid="29"/>
                                        </p:tgtEl>
                                        <p:attrNameLst>
                                          <p:attrName>ppt_x</p:attrName>
                                        </p:attrNameLst>
                                      </p:cBhvr>
                                      <p:tavLst>
                                        <p:tav tm="0">
                                          <p:val>
                                            <p:strVal val="ppt_x"/>
                                          </p:val>
                                        </p:tav>
                                        <p:tav tm="100000">
                                          <p:val>
                                            <p:strVal val="1+ppt_w/2"/>
                                          </p:val>
                                        </p:tav>
                                      </p:tavLst>
                                    </p:anim>
                                    <p:anim calcmode="lin" valueType="num">
                                      <p:cBhvr additive="base">
                                        <p:cTn id="657" dur="3000"/>
                                        <p:tgtEl>
                                          <p:spTgt spid="29"/>
                                        </p:tgtEl>
                                        <p:attrNameLst>
                                          <p:attrName>ppt_y</p:attrName>
                                        </p:attrNameLst>
                                      </p:cBhvr>
                                      <p:tavLst>
                                        <p:tav tm="0">
                                          <p:val>
                                            <p:strVal val="ppt_y"/>
                                          </p:val>
                                        </p:tav>
                                        <p:tav tm="100000">
                                          <p:val>
                                            <p:strVal val="1+ppt_h/2"/>
                                          </p:val>
                                        </p:tav>
                                      </p:tavLst>
                                    </p:anim>
                                    <p:set>
                                      <p:cBhvr>
                                        <p:cTn id="658" dur="1" fill="hold">
                                          <p:stCondLst>
                                            <p:cond delay="2999"/>
                                          </p:stCondLst>
                                        </p:cTn>
                                        <p:tgtEl>
                                          <p:spTgt spid="29"/>
                                        </p:tgtEl>
                                        <p:attrNameLst>
                                          <p:attrName>style.visibility</p:attrName>
                                        </p:attrNameLst>
                                      </p:cBhvr>
                                      <p:to>
                                        <p:strVal val="hidden"/>
                                      </p:to>
                                    </p:set>
                                  </p:childTnLst>
                                </p:cTn>
                              </p:par>
                              <p:par>
                                <p:cTn id="659" presetID="2" presetClass="exit" presetSubtype="6" fill="hold" nodeType="withEffect">
                                  <p:stCondLst>
                                    <p:cond delay="0"/>
                                  </p:stCondLst>
                                  <p:childTnLst>
                                    <p:anim calcmode="lin" valueType="num">
                                      <p:cBhvr additive="base">
                                        <p:cTn id="660" dur="3000"/>
                                        <p:tgtEl>
                                          <p:spTgt spid="32"/>
                                        </p:tgtEl>
                                        <p:attrNameLst>
                                          <p:attrName>ppt_x</p:attrName>
                                        </p:attrNameLst>
                                      </p:cBhvr>
                                      <p:tavLst>
                                        <p:tav tm="0">
                                          <p:val>
                                            <p:strVal val="ppt_x"/>
                                          </p:val>
                                        </p:tav>
                                        <p:tav tm="100000">
                                          <p:val>
                                            <p:strVal val="1+ppt_w/2"/>
                                          </p:val>
                                        </p:tav>
                                      </p:tavLst>
                                    </p:anim>
                                    <p:anim calcmode="lin" valueType="num">
                                      <p:cBhvr additive="base">
                                        <p:cTn id="661" dur="3000"/>
                                        <p:tgtEl>
                                          <p:spTgt spid="32"/>
                                        </p:tgtEl>
                                        <p:attrNameLst>
                                          <p:attrName>ppt_y</p:attrName>
                                        </p:attrNameLst>
                                      </p:cBhvr>
                                      <p:tavLst>
                                        <p:tav tm="0">
                                          <p:val>
                                            <p:strVal val="ppt_y"/>
                                          </p:val>
                                        </p:tav>
                                        <p:tav tm="100000">
                                          <p:val>
                                            <p:strVal val="1+ppt_h/2"/>
                                          </p:val>
                                        </p:tav>
                                      </p:tavLst>
                                    </p:anim>
                                    <p:set>
                                      <p:cBhvr>
                                        <p:cTn id="662" dur="1" fill="hold">
                                          <p:stCondLst>
                                            <p:cond delay="2999"/>
                                          </p:stCondLst>
                                        </p:cTn>
                                        <p:tgtEl>
                                          <p:spTgt spid="32"/>
                                        </p:tgtEl>
                                        <p:attrNameLst>
                                          <p:attrName>style.visibility</p:attrName>
                                        </p:attrNameLst>
                                      </p:cBhvr>
                                      <p:to>
                                        <p:strVal val="hidden"/>
                                      </p:to>
                                    </p:set>
                                  </p:childTnLst>
                                </p:cTn>
                              </p:par>
                              <p:par>
                                <p:cTn id="663" presetID="2" presetClass="exit" presetSubtype="6" fill="hold" nodeType="withEffect">
                                  <p:stCondLst>
                                    <p:cond delay="0"/>
                                  </p:stCondLst>
                                  <p:childTnLst>
                                    <p:anim calcmode="lin" valueType="num">
                                      <p:cBhvr additive="base">
                                        <p:cTn id="664" dur="3000"/>
                                        <p:tgtEl>
                                          <p:spTgt spid="33"/>
                                        </p:tgtEl>
                                        <p:attrNameLst>
                                          <p:attrName>ppt_x</p:attrName>
                                        </p:attrNameLst>
                                      </p:cBhvr>
                                      <p:tavLst>
                                        <p:tav tm="0">
                                          <p:val>
                                            <p:strVal val="ppt_x"/>
                                          </p:val>
                                        </p:tav>
                                        <p:tav tm="100000">
                                          <p:val>
                                            <p:strVal val="1+ppt_w/2"/>
                                          </p:val>
                                        </p:tav>
                                      </p:tavLst>
                                    </p:anim>
                                    <p:anim calcmode="lin" valueType="num">
                                      <p:cBhvr additive="base">
                                        <p:cTn id="665" dur="3000"/>
                                        <p:tgtEl>
                                          <p:spTgt spid="33"/>
                                        </p:tgtEl>
                                        <p:attrNameLst>
                                          <p:attrName>ppt_y</p:attrName>
                                        </p:attrNameLst>
                                      </p:cBhvr>
                                      <p:tavLst>
                                        <p:tav tm="0">
                                          <p:val>
                                            <p:strVal val="ppt_y"/>
                                          </p:val>
                                        </p:tav>
                                        <p:tav tm="100000">
                                          <p:val>
                                            <p:strVal val="1+ppt_h/2"/>
                                          </p:val>
                                        </p:tav>
                                      </p:tavLst>
                                    </p:anim>
                                    <p:set>
                                      <p:cBhvr>
                                        <p:cTn id="666" dur="1" fill="hold">
                                          <p:stCondLst>
                                            <p:cond delay="2999"/>
                                          </p:stCondLst>
                                        </p:cTn>
                                        <p:tgtEl>
                                          <p:spTgt spid="33"/>
                                        </p:tgtEl>
                                        <p:attrNameLst>
                                          <p:attrName>style.visibility</p:attrName>
                                        </p:attrNameLst>
                                      </p:cBhvr>
                                      <p:to>
                                        <p:strVal val="hidden"/>
                                      </p:to>
                                    </p:set>
                                  </p:childTnLst>
                                </p:cTn>
                              </p:par>
                              <p:par>
                                <p:cTn id="667" presetID="2" presetClass="exit" presetSubtype="6" fill="hold" nodeType="withEffect">
                                  <p:stCondLst>
                                    <p:cond delay="0"/>
                                  </p:stCondLst>
                                  <p:childTnLst>
                                    <p:anim calcmode="lin" valueType="num">
                                      <p:cBhvr additive="base">
                                        <p:cTn id="668" dur="3000"/>
                                        <p:tgtEl>
                                          <p:spTgt spid="37"/>
                                        </p:tgtEl>
                                        <p:attrNameLst>
                                          <p:attrName>ppt_x</p:attrName>
                                        </p:attrNameLst>
                                      </p:cBhvr>
                                      <p:tavLst>
                                        <p:tav tm="0">
                                          <p:val>
                                            <p:strVal val="ppt_x"/>
                                          </p:val>
                                        </p:tav>
                                        <p:tav tm="100000">
                                          <p:val>
                                            <p:strVal val="1+ppt_w/2"/>
                                          </p:val>
                                        </p:tav>
                                      </p:tavLst>
                                    </p:anim>
                                    <p:anim calcmode="lin" valueType="num">
                                      <p:cBhvr additive="base">
                                        <p:cTn id="669" dur="3000"/>
                                        <p:tgtEl>
                                          <p:spTgt spid="37"/>
                                        </p:tgtEl>
                                        <p:attrNameLst>
                                          <p:attrName>ppt_y</p:attrName>
                                        </p:attrNameLst>
                                      </p:cBhvr>
                                      <p:tavLst>
                                        <p:tav tm="0">
                                          <p:val>
                                            <p:strVal val="ppt_y"/>
                                          </p:val>
                                        </p:tav>
                                        <p:tav tm="100000">
                                          <p:val>
                                            <p:strVal val="1+ppt_h/2"/>
                                          </p:val>
                                        </p:tav>
                                      </p:tavLst>
                                    </p:anim>
                                    <p:set>
                                      <p:cBhvr>
                                        <p:cTn id="670" dur="1" fill="hold">
                                          <p:stCondLst>
                                            <p:cond delay="2999"/>
                                          </p:stCondLst>
                                        </p:cTn>
                                        <p:tgtEl>
                                          <p:spTgt spid="37"/>
                                        </p:tgtEl>
                                        <p:attrNameLst>
                                          <p:attrName>style.visibility</p:attrName>
                                        </p:attrNameLst>
                                      </p:cBhvr>
                                      <p:to>
                                        <p:strVal val="hidden"/>
                                      </p:to>
                                    </p:set>
                                  </p:childTnLst>
                                </p:cTn>
                              </p:par>
                              <p:par>
                                <p:cTn id="671" presetID="2" presetClass="exit" presetSubtype="6" fill="hold" nodeType="withEffect">
                                  <p:stCondLst>
                                    <p:cond delay="0"/>
                                  </p:stCondLst>
                                  <p:childTnLst>
                                    <p:anim calcmode="lin" valueType="num">
                                      <p:cBhvr additive="base">
                                        <p:cTn id="672" dur="3000"/>
                                        <p:tgtEl>
                                          <p:spTgt spid="38"/>
                                        </p:tgtEl>
                                        <p:attrNameLst>
                                          <p:attrName>ppt_x</p:attrName>
                                        </p:attrNameLst>
                                      </p:cBhvr>
                                      <p:tavLst>
                                        <p:tav tm="0">
                                          <p:val>
                                            <p:strVal val="ppt_x"/>
                                          </p:val>
                                        </p:tav>
                                        <p:tav tm="100000">
                                          <p:val>
                                            <p:strVal val="1+ppt_w/2"/>
                                          </p:val>
                                        </p:tav>
                                      </p:tavLst>
                                    </p:anim>
                                    <p:anim calcmode="lin" valueType="num">
                                      <p:cBhvr additive="base">
                                        <p:cTn id="673" dur="3000"/>
                                        <p:tgtEl>
                                          <p:spTgt spid="38"/>
                                        </p:tgtEl>
                                        <p:attrNameLst>
                                          <p:attrName>ppt_y</p:attrName>
                                        </p:attrNameLst>
                                      </p:cBhvr>
                                      <p:tavLst>
                                        <p:tav tm="0">
                                          <p:val>
                                            <p:strVal val="ppt_y"/>
                                          </p:val>
                                        </p:tav>
                                        <p:tav tm="100000">
                                          <p:val>
                                            <p:strVal val="1+ppt_h/2"/>
                                          </p:val>
                                        </p:tav>
                                      </p:tavLst>
                                    </p:anim>
                                    <p:set>
                                      <p:cBhvr>
                                        <p:cTn id="674" dur="1" fill="hold">
                                          <p:stCondLst>
                                            <p:cond delay="2999"/>
                                          </p:stCondLst>
                                        </p:cTn>
                                        <p:tgtEl>
                                          <p:spTgt spid="38"/>
                                        </p:tgtEl>
                                        <p:attrNameLst>
                                          <p:attrName>style.visibility</p:attrName>
                                        </p:attrNameLst>
                                      </p:cBhvr>
                                      <p:to>
                                        <p:strVal val="hidden"/>
                                      </p:to>
                                    </p:set>
                                  </p:childTnLst>
                                </p:cTn>
                              </p:par>
                              <p:par>
                                <p:cTn id="675" presetID="2" presetClass="exit" presetSubtype="6" fill="hold" nodeType="withEffect">
                                  <p:stCondLst>
                                    <p:cond delay="0"/>
                                  </p:stCondLst>
                                  <p:childTnLst>
                                    <p:anim calcmode="lin" valueType="num">
                                      <p:cBhvr additive="base">
                                        <p:cTn id="676" dur="3000"/>
                                        <p:tgtEl>
                                          <p:spTgt spid="39"/>
                                        </p:tgtEl>
                                        <p:attrNameLst>
                                          <p:attrName>ppt_x</p:attrName>
                                        </p:attrNameLst>
                                      </p:cBhvr>
                                      <p:tavLst>
                                        <p:tav tm="0">
                                          <p:val>
                                            <p:strVal val="ppt_x"/>
                                          </p:val>
                                        </p:tav>
                                        <p:tav tm="100000">
                                          <p:val>
                                            <p:strVal val="1+ppt_w/2"/>
                                          </p:val>
                                        </p:tav>
                                      </p:tavLst>
                                    </p:anim>
                                    <p:anim calcmode="lin" valueType="num">
                                      <p:cBhvr additive="base">
                                        <p:cTn id="677" dur="3000"/>
                                        <p:tgtEl>
                                          <p:spTgt spid="39"/>
                                        </p:tgtEl>
                                        <p:attrNameLst>
                                          <p:attrName>ppt_y</p:attrName>
                                        </p:attrNameLst>
                                      </p:cBhvr>
                                      <p:tavLst>
                                        <p:tav tm="0">
                                          <p:val>
                                            <p:strVal val="ppt_y"/>
                                          </p:val>
                                        </p:tav>
                                        <p:tav tm="100000">
                                          <p:val>
                                            <p:strVal val="1+ppt_h/2"/>
                                          </p:val>
                                        </p:tav>
                                      </p:tavLst>
                                    </p:anim>
                                    <p:set>
                                      <p:cBhvr>
                                        <p:cTn id="678" dur="1" fill="hold">
                                          <p:stCondLst>
                                            <p:cond delay="2999"/>
                                          </p:stCondLst>
                                        </p:cTn>
                                        <p:tgtEl>
                                          <p:spTgt spid="39"/>
                                        </p:tgtEl>
                                        <p:attrNameLst>
                                          <p:attrName>style.visibility</p:attrName>
                                        </p:attrNameLst>
                                      </p:cBhvr>
                                      <p:to>
                                        <p:strVal val="hidden"/>
                                      </p:to>
                                    </p:set>
                                  </p:childTnLst>
                                </p:cTn>
                              </p:par>
                              <p:par>
                                <p:cTn id="679" presetID="2" presetClass="exit" presetSubtype="6" fill="hold" nodeType="withEffect">
                                  <p:stCondLst>
                                    <p:cond delay="0"/>
                                  </p:stCondLst>
                                  <p:childTnLst>
                                    <p:anim calcmode="lin" valueType="num">
                                      <p:cBhvr additive="base">
                                        <p:cTn id="680" dur="3000"/>
                                        <p:tgtEl>
                                          <p:spTgt spid="42"/>
                                        </p:tgtEl>
                                        <p:attrNameLst>
                                          <p:attrName>ppt_x</p:attrName>
                                        </p:attrNameLst>
                                      </p:cBhvr>
                                      <p:tavLst>
                                        <p:tav tm="0">
                                          <p:val>
                                            <p:strVal val="ppt_x"/>
                                          </p:val>
                                        </p:tav>
                                        <p:tav tm="100000">
                                          <p:val>
                                            <p:strVal val="1+ppt_w/2"/>
                                          </p:val>
                                        </p:tav>
                                      </p:tavLst>
                                    </p:anim>
                                    <p:anim calcmode="lin" valueType="num">
                                      <p:cBhvr additive="base">
                                        <p:cTn id="681" dur="3000"/>
                                        <p:tgtEl>
                                          <p:spTgt spid="42"/>
                                        </p:tgtEl>
                                        <p:attrNameLst>
                                          <p:attrName>ppt_y</p:attrName>
                                        </p:attrNameLst>
                                      </p:cBhvr>
                                      <p:tavLst>
                                        <p:tav tm="0">
                                          <p:val>
                                            <p:strVal val="ppt_y"/>
                                          </p:val>
                                        </p:tav>
                                        <p:tav tm="100000">
                                          <p:val>
                                            <p:strVal val="1+ppt_h/2"/>
                                          </p:val>
                                        </p:tav>
                                      </p:tavLst>
                                    </p:anim>
                                    <p:set>
                                      <p:cBhvr>
                                        <p:cTn id="682" dur="1" fill="hold">
                                          <p:stCondLst>
                                            <p:cond delay="2999"/>
                                          </p:stCondLst>
                                        </p:cTn>
                                        <p:tgtEl>
                                          <p:spTgt spid="42"/>
                                        </p:tgtEl>
                                        <p:attrNameLst>
                                          <p:attrName>style.visibility</p:attrName>
                                        </p:attrNameLst>
                                      </p:cBhvr>
                                      <p:to>
                                        <p:strVal val="hidden"/>
                                      </p:to>
                                    </p:set>
                                  </p:childTnLst>
                                </p:cTn>
                              </p:par>
                              <p:par>
                                <p:cTn id="683" presetID="2" presetClass="exit" presetSubtype="6" fill="hold" nodeType="withEffect">
                                  <p:stCondLst>
                                    <p:cond delay="0"/>
                                  </p:stCondLst>
                                  <p:childTnLst>
                                    <p:anim calcmode="lin" valueType="num">
                                      <p:cBhvr additive="base">
                                        <p:cTn id="684" dur="3000"/>
                                        <p:tgtEl>
                                          <p:spTgt spid="43"/>
                                        </p:tgtEl>
                                        <p:attrNameLst>
                                          <p:attrName>ppt_x</p:attrName>
                                        </p:attrNameLst>
                                      </p:cBhvr>
                                      <p:tavLst>
                                        <p:tav tm="0">
                                          <p:val>
                                            <p:strVal val="ppt_x"/>
                                          </p:val>
                                        </p:tav>
                                        <p:tav tm="100000">
                                          <p:val>
                                            <p:strVal val="1+ppt_w/2"/>
                                          </p:val>
                                        </p:tav>
                                      </p:tavLst>
                                    </p:anim>
                                    <p:anim calcmode="lin" valueType="num">
                                      <p:cBhvr additive="base">
                                        <p:cTn id="685" dur="3000"/>
                                        <p:tgtEl>
                                          <p:spTgt spid="43"/>
                                        </p:tgtEl>
                                        <p:attrNameLst>
                                          <p:attrName>ppt_y</p:attrName>
                                        </p:attrNameLst>
                                      </p:cBhvr>
                                      <p:tavLst>
                                        <p:tav tm="0">
                                          <p:val>
                                            <p:strVal val="ppt_y"/>
                                          </p:val>
                                        </p:tav>
                                        <p:tav tm="100000">
                                          <p:val>
                                            <p:strVal val="1+ppt_h/2"/>
                                          </p:val>
                                        </p:tav>
                                      </p:tavLst>
                                    </p:anim>
                                    <p:set>
                                      <p:cBhvr>
                                        <p:cTn id="686" dur="1" fill="hold">
                                          <p:stCondLst>
                                            <p:cond delay="2999"/>
                                          </p:stCondLst>
                                        </p:cTn>
                                        <p:tgtEl>
                                          <p:spTgt spid="43"/>
                                        </p:tgtEl>
                                        <p:attrNameLst>
                                          <p:attrName>style.visibility</p:attrName>
                                        </p:attrNameLst>
                                      </p:cBhvr>
                                      <p:to>
                                        <p:strVal val="hidden"/>
                                      </p:to>
                                    </p:set>
                                  </p:childTnLst>
                                </p:cTn>
                              </p:par>
                              <p:par>
                                <p:cTn id="687" presetID="2" presetClass="exit" presetSubtype="6" fill="hold" nodeType="withEffect">
                                  <p:stCondLst>
                                    <p:cond delay="0"/>
                                  </p:stCondLst>
                                  <p:childTnLst>
                                    <p:anim calcmode="lin" valueType="num">
                                      <p:cBhvr additive="base">
                                        <p:cTn id="688" dur="3000"/>
                                        <p:tgtEl>
                                          <p:spTgt spid="47"/>
                                        </p:tgtEl>
                                        <p:attrNameLst>
                                          <p:attrName>ppt_x</p:attrName>
                                        </p:attrNameLst>
                                      </p:cBhvr>
                                      <p:tavLst>
                                        <p:tav tm="0">
                                          <p:val>
                                            <p:strVal val="ppt_x"/>
                                          </p:val>
                                        </p:tav>
                                        <p:tav tm="100000">
                                          <p:val>
                                            <p:strVal val="1+ppt_w/2"/>
                                          </p:val>
                                        </p:tav>
                                      </p:tavLst>
                                    </p:anim>
                                    <p:anim calcmode="lin" valueType="num">
                                      <p:cBhvr additive="base">
                                        <p:cTn id="689" dur="3000"/>
                                        <p:tgtEl>
                                          <p:spTgt spid="47"/>
                                        </p:tgtEl>
                                        <p:attrNameLst>
                                          <p:attrName>ppt_y</p:attrName>
                                        </p:attrNameLst>
                                      </p:cBhvr>
                                      <p:tavLst>
                                        <p:tav tm="0">
                                          <p:val>
                                            <p:strVal val="ppt_y"/>
                                          </p:val>
                                        </p:tav>
                                        <p:tav tm="100000">
                                          <p:val>
                                            <p:strVal val="1+ppt_h/2"/>
                                          </p:val>
                                        </p:tav>
                                      </p:tavLst>
                                    </p:anim>
                                    <p:set>
                                      <p:cBhvr>
                                        <p:cTn id="690" dur="1" fill="hold">
                                          <p:stCondLst>
                                            <p:cond delay="2999"/>
                                          </p:stCondLst>
                                        </p:cTn>
                                        <p:tgtEl>
                                          <p:spTgt spid="47"/>
                                        </p:tgtEl>
                                        <p:attrNameLst>
                                          <p:attrName>style.visibility</p:attrName>
                                        </p:attrNameLst>
                                      </p:cBhvr>
                                      <p:to>
                                        <p:strVal val="hidden"/>
                                      </p:to>
                                    </p:set>
                                  </p:childTnLst>
                                </p:cTn>
                              </p:par>
                              <p:par>
                                <p:cTn id="691" presetID="2" presetClass="exit" presetSubtype="6" fill="hold" nodeType="withEffect">
                                  <p:stCondLst>
                                    <p:cond delay="0"/>
                                  </p:stCondLst>
                                  <p:childTnLst>
                                    <p:anim calcmode="lin" valueType="num">
                                      <p:cBhvr additive="base">
                                        <p:cTn id="692" dur="3000"/>
                                        <p:tgtEl>
                                          <p:spTgt spid="48"/>
                                        </p:tgtEl>
                                        <p:attrNameLst>
                                          <p:attrName>ppt_x</p:attrName>
                                        </p:attrNameLst>
                                      </p:cBhvr>
                                      <p:tavLst>
                                        <p:tav tm="0">
                                          <p:val>
                                            <p:strVal val="ppt_x"/>
                                          </p:val>
                                        </p:tav>
                                        <p:tav tm="100000">
                                          <p:val>
                                            <p:strVal val="1+ppt_w/2"/>
                                          </p:val>
                                        </p:tav>
                                      </p:tavLst>
                                    </p:anim>
                                    <p:anim calcmode="lin" valueType="num">
                                      <p:cBhvr additive="base">
                                        <p:cTn id="693" dur="3000"/>
                                        <p:tgtEl>
                                          <p:spTgt spid="48"/>
                                        </p:tgtEl>
                                        <p:attrNameLst>
                                          <p:attrName>ppt_y</p:attrName>
                                        </p:attrNameLst>
                                      </p:cBhvr>
                                      <p:tavLst>
                                        <p:tav tm="0">
                                          <p:val>
                                            <p:strVal val="ppt_y"/>
                                          </p:val>
                                        </p:tav>
                                        <p:tav tm="100000">
                                          <p:val>
                                            <p:strVal val="1+ppt_h/2"/>
                                          </p:val>
                                        </p:tav>
                                      </p:tavLst>
                                    </p:anim>
                                    <p:set>
                                      <p:cBhvr>
                                        <p:cTn id="694" dur="1" fill="hold">
                                          <p:stCondLst>
                                            <p:cond delay="2999"/>
                                          </p:stCondLst>
                                        </p:cTn>
                                        <p:tgtEl>
                                          <p:spTgt spid="48"/>
                                        </p:tgtEl>
                                        <p:attrNameLst>
                                          <p:attrName>style.visibility</p:attrName>
                                        </p:attrNameLst>
                                      </p:cBhvr>
                                      <p:to>
                                        <p:strVal val="hidden"/>
                                      </p:to>
                                    </p:set>
                                  </p:childTnLst>
                                </p:cTn>
                              </p:par>
                              <p:par>
                                <p:cTn id="695" presetID="2" presetClass="exit" presetSubtype="6" fill="hold" nodeType="withEffect">
                                  <p:stCondLst>
                                    <p:cond delay="0"/>
                                  </p:stCondLst>
                                  <p:childTnLst>
                                    <p:anim calcmode="lin" valueType="num">
                                      <p:cBhvr additive="base">
                                        <p:cTn id="696" dur="3000"/>
                                        <p:tgtEl>
                                          <p:spTgt spid="49"/>
                                        </p:tgtEl>
                                        <p:attrNameLst>
                                          <p:attrName>ppt_x</p:attrName>
                                        </p:attrNameLst>
                                      </p:cBhvr>
                                      <p:tavLst>
                                        <p:tav tm="0">
                                          <p:val>
                                            <p:strVal val="ppt_x"/>
                                          </p:val>
                                        </p:tav>
                                        <p:tav tm="100000">
                                          <p:val>
                                            <p:strVal val="1+ppt_w/2"/>
                                          </p:val>
                                        </p:tav>
                                      </p:tavLst>
                                    </p:anim>
                                    <p:anim calcmode="lin" valueType="num">
                                      <p:cBhvr additive="base">
                                        <p:cTn id="697" dur="3000"/>
                                        <p:tgtEl>
                                          <p:spTgt spid="49"/>
                                        </p:tgtEl>
                                        <p:attrNameLst>
                                          <p:attrName>ppt_y</p:attrName>
                                        </p:attrNameLst>
                                      </p:cBhvr>
                                      <p:tavLst>
                                        <p:tav tm="0">
                                          <p:val>
                                            <p:strVal val="ppt_y"/>
                                          </p:val>
                                        </p:tav>
                                        <p:tav tm="100000">
                                          <p:val>
                                            <p:strVal val="1+ppt_h/2"/>
                                          </p:val>
                                        </p:tav>
                                      </p:tavLst>
                                    </p:anim>
                                    <p:set>
                                      <p:cBhvr>
                                        <p:cTn id="698" dur="1" fill="hold">
                                          <p:stCondLst>
                                            <p:cond delay="2999"/>
                                          </p:stCondLst>
                                        </p:cTn>
                                        <p:tgtEl>
                                          <p:spTgt spid="49"/>
                                        </p:tgtEl>
                                        <p:attrNameLst>
                                          <p:attrName>style.visibility</p:attrName>
                                        </p:attrNameLst>
                                      </p:cBhvr>
                                      <p:to>
                                        <p:strVal val="hidden"/>
                                      </p:to>
                                    </p:set>
                                  </p:childTnLst>
                                </p:cTn>
                              </p:par>
                              <p:par>
                                <p:cTn id="699" presetID="2" presetClass="exit" presetSubtype="6" fill="hold" nodeType="withEffect">
                                  <p:stCondLst>
                                    <p:cond delay="0"/>
                                  </p:stCondLst>
                                  <p:childTnLst>
                                    <p:anim calcmode="lin" valueType="num">
                                      <p:cBhvr additive="base">
                                        <p:cTn id="700" dur="3000"/>
                                        <p:tgtEl>
                                          <p:spTgt spid="52"/>
                                        </p:tgtEl>
                                        <p:attrNameLst>
                                          <p:attrName>ppt_x</p:attrName>
                                        </p:attrNameLst>
                                      </p:cBhvr>
                                      <p:tavLst>
                                        <p:tav tm="0">
                                          <p:val>
                                            <p:strVal val="ppt_x"/>
                                          </p:val>
                                        </p:tav>
                                        <p:tav tm="100000">
                                          <p:val>
                                            <p:strVal val="1+ppt_w/2"/>
                                          </p:val>
                                        </p:tav>
                                      </p:tavLst>
                                    </p:anim>
                                    <p:anim calcmode="lin" valueType="num">
                                      <p:cBhvr additive="base">
                                        <p:cTn id="701" dur="3000"/>
                                        <p:tgtEl>
                                          <p:spTgt spid="52"/>
                                        </p:tgtEl>
                                        <p:attrNameLst>
                                          <p:attrName>ppt_y</p:attrName>
                                        </p:attrNameLst>
                                      </p:cBhvr>
                                      <p:tavLst>
                                        <p:tav tm="0">
                                          <p:val>
                                            <p:strVal val="ppt_y"/>
                                          </p:val>
                                        </p:tav>
                                        <p:tav tm="100000">
                                          <p:val>
                                            <p:strVal val="1+ppt_h/2"/>
                                          </p:val>
                                        </p:tav>
                                      </p:tavLst>
                                    </p:anim>
                                    <p:set>
                                      <p:cBhvr>
                                        <p:cTn id="702" dur="1" fill="hold">
                                          <p:stCondLst>
                                            <p:cond delay="2999"/>
                                          </p:stCondLst>
                                        </p:cTn>
                                        <p:tgtEl>
                                          <p:spTgt spid="52"/>
                                        </p:tgtEl>
                                        <p:attrNameLst>
                                          <p:attrName>style.visibility</p:attrName>
                                        </p:attrNameLst>
                                      </p:cBhvr>
                                      <p:to>
                                        <p:strVal val="hidden"/>
                                      </p:to>
                                    </p:set>
                                  </p:childTnLst>
                                </p:cTn>
                              </p:par>
                              <p:par>
                                <p:cTn id="703" presetID="2" presetClass="exit" presetSubtype="6" fill="hold" nodeType="withEffect">
                                  <p:stCondLst>
                                    <p:cond delay="0"/>
                                  </p:stCondLst>
                                  <p:childTnLst>
                                    <p:anim calcmode="lin" valueType="num">
                                      <p:cBhvr additive="base">
                                        <p:cTn id="704" dur="3000"/>
                                        <p:tgtEl>
                                          <p:spTgt spid="53"/>
                                        </p:tgtEl>
                                        <p:attrNameLst>
                                          <p:attrName>ppt_x</p:attrName>
                                        </p:attrNameLst>
                                      </p:cBhvr>
                                      <p:tavLst>
                                        <p:tav tm="0">
                                          <p:val>
                                            <p:strVal val="ppt_x"/>
                                          </p:val>
                                        </p:tav>
                                        <p:tav tm="100000">
                                          <p:val>
                                            <p:strVal val="1+ppt_w/2"/>
                                          </p:val>
                                        </p:tav>
                                      </p:tavLst>
                                    </p:anim>
                                    <p:anim calcmode="lin" valueType="num">
                                      <p:cBhvr additive="base">
                                        <p:cTn id="705" dur="3000"/>
                                        <p:tgtEl>
                                          <p:spTgt spid="53"/>
                                        </p:tgtEl>
                                        <p:attrNameLst>
                                          <p:attrName>ppt_y</p:attrName>
                                        </p:attrNameLst>
                                      </p:cBhvr>
                                      <p:tavLst>
                                        <p:tav tm="0">
                                          <p:val>
                                            <p:strVal val="ppt_y"/>
                                          </p:val>
                                        </p:tav>
                                        <p:tav tm="100000">
                                          <p:val>
                                            <p:strVal val="1+ppt_h/2"/>
                                          </p:val>
                                        </p:tav>
                                      </p:tavLst>
                                    </p:anim>
                                    <p:set>
                                      <p:cBhvr>
                                        <p:cTn id="706" dur="1" fill="hold">
                                          <p:stCondLst>
                                            <p:cond delay="2999"/>
                                          </p:stCondLst>
                                        </p:cTn>
                                        <p:tgtEl>
                                          <p:spTgt spid="53"/>
                                        </p:tgtEl>
                                        <p:attrNameLst>
                                          <p:attrName>style.visibility</p:attrName>
                                        </p:attrNameLst>
                                      </p:cBhvr>
                                      <p:to>
                                        <p:strVal val="hidden"/>
                                      </p:to>
                                    </p:set>
                                  </p:childTnLst>
                                </p:cTn>
                              </p:par>
                              <p:par>
                                <p:cTn id="707" presetID="2" presetClass="exit" presetSubtype="6" fill="hold" nodeType="withEffect">
                                  <p:stCondLst>
                                    <p:cond delay="0"/>
                                  </p:stCondLst>
                                  <p:childTnLst>
                                    <p:anim calcmode="lin" valueType="num">
                                      <p:cBhvr additive="base">
                                        <p:cTn id="708" dur="3000"/>
                                        <p:tgtEl>
                                          <p:spTgt spid="57"/>
                                        </p:tgtEl>
                                        <p:attrNameLst>
                                          <p:attrName>ppt_x</p:attrName>
                                        </p:attrNameLst>
                                      </p:cBhvr>
                                      <p:tavLst>
                                        <p:tav tm="0">
                                          <p:val>
                                            <p:strVal val="ppt_x"/>
                                          </p:val>
                                        </p:tav>
                                        <p:tav tm="100000">
                                          <p:val>
                                            <p:strVal val="1+ppt_w/2"/>
                                          </p:val>
                                        </p:tav>
                                      </p:tavLst>
                                    </p:anim>
                                    <p:anim calcmode="lin" valueType="num">
                                      <p:cBhvr additive="base">
                                        <p:cTn id="709" dur="3000"/>
                                        <p:tgtEl>
                                          <p:spTgt spid="57"/>
                                        </p:tgtEl>
                                        <p:attrNameLst>
                                          <p:attrName>ppt_y</p:attrName>
                                        </p:attrNameLst>
                                      </p:cBhvr>
                                      <p:tavLst>
                                        <p:tav tm="0">
                                          <p:val>
                                            <p:strVal val="ppt_y"/>
                                          </p:val>
                                        </p:tav>
                                        <p:tav tm="100000">
                                          <p:val>
                                            <p:strVal val="1+ppt_h/2"/>
                                          </p:val>
                                        </p:tav>
                                      </p:tavLst>
                                    </p:anim>
                                    <p:set>
                                      <p:cBhvr>
                                        <p:cTn id="710" dur="1" fill="hold">
                                          <p:stCondLst>
                                            <p:cond delay="2999"/>
                                          </p:stCondLst>
                                        </p:cTn>
                                        <p:tgtEl>
                                          <p:spTgt spid="57"/>
                                        </p:tgtEl>
                                        <p:attrNameLst>
                                          <p:attrName>style.visibility</p:attrName>
                                        </p:attrNameLst>
                                      </p:cBhvr>
                                      <p:to>
                                        <p:strVal val="hidden"/>
                                      </p:to>
                                    </p:set>
                                  </p:childTnLst>
                                </p:cTn>
                              </p:par>
                              <p:par>
                                <p:cTn id="711" presetID="2" presetClass="exit" presetSubtype="6" fill="hold" nodeType="withEffect">
                                  <p:stCondLst>
                                    <p:cond delay="0"/>
                                  </p:stCondLst>
                                  <p:childTnLst>
                                    <p:anim calcmode="lin" valueType="num">
                                      <p:cBhvr additive="base">
                                        <p:cTn id="712" dur="3000"/>
                                        <p:tgtEl>
                                          <p:spTgt spid="58"/>
                                        </p:tgtEl>
                                        <p:attrNameLst>
                                          <p:attrName>ppt_x</p:attrName>
                                        </p:attrNameLst>
                                      </p:cBhvr>
                                      <p:tavLst>
                                        <p:tav tm="0">
                                          <p:val>
                                            <p:strVal val="ppt_x"/>
                                          </p:val>
                                        </p:tav>
                                        <p:tav tm="100000">
                                          <p:val>
                                            <p:strVal val="1+ppt_w/2"/>
                                          </p:val>
                                        </p:tav>
                                      </p:tavLst>
                                    </p:anim>
                                    <p:anim calcmode="lin" valueType="num">
                                      <p:cBhvr additive="base">
                                        <p:cTn id="713" dur="3000"/>
                                        <p:tgtEl>
                                          <p:spTgt spid="58"/>
                                        </p:tgtEl>
                                        <p:attrNameLst>
                                          <p:attrName>ppt_y</p:attrName>
                                        </p:attrNameLst>
                                      </p:cBhvr>
                                      <p:tavLst>
                                        <p:tav tm="0">
                                          <p:val>
                                            <p:strVal val="ppt_y"/>
                                          </p:val>
                                        </p:tav>
                                        <p:tav tm="100000">
                                          <p:val>
                                            <p:strVal val="1+ppt_h/2"/>
                                          </p:val>
                                        </p:tav>
                                      </p:tavLst>
                                    </p:anim>
                                    <p:set>
                                      <p:cBhvr>
                                        <p:cTn id="714" dur="1" fill="hold">
                                          <p:stCondLst>
                                            <p:cond delay="2999"/>
                                          </p:stCondLst>
                                        </p:cTn>
                                        <p:tgtEl>
                                          <p:spTgt spid="58"/>
                                        </p:tgtEl>
                                        <p:attrNameLst>
                                          <p:attrName>style.visibility</p:attrName>
                                        </p:attrNameLst>
                                      </p:cBhvr>
                                      <p:to>
                                        <p:strVal val="hidden"/>
                                      </p:to>
                                    </p:set>
                                  </p:childTnLst>
                                </p:cTn>
                              </p:par>
                              <p:par>
                                <p:cTn id="715" presetID="2" presetClass="exit" presetSubtype="6" fill="hold" nodeType="withEffect">
                                  <p:stCondLst>
                                    <p:cond delay="0"/>
                                  </p:stCondLst>
                                  <p:childTnLst>
                                    <p:anim calcmode="lin" valueType="num">
                                      <p:cBhvr additive="base">
                                        <p:cTn id="716" dur="3000"/>
                                        <p:tgtEl>
                                          <p:spTgt spid="59"/>
                                        </p:tgtEl>
                                        <p:attrNameLst>
                                          <p:attrName>ppt_x</p:attrName>
                                        </p:attrNameLst>
                                      </p:cBhvr>
                                      <p:tavLst>
                                        <p:tav tm="0">
                                          <p:val>
                                            <p:strVal val="ppt_x"/>
                                          </p:val>
                                        </p:tav>
                                        <p:tav tm="100000">
                                          <p:val>
                                            <p:strVal val="1+ppt_w/2"/>
                                          </p:val>
                                        </p:tav>
                                      </p:tavLst>
                                    </p:anim>
                                    <p:anim calcmode="lin" valueType="num">
                                      <p:cBhvr additive="base">
                                        <p:cTn id="717" dur="3000"/>
                                        <p:tgtEl>
                                          <p:spTgt spid="59"/>
                                        </p:tgtEl>
                                        <p:attrNameLst>
                                          <p:attrName>ppt_y</p:attrName>
                                        </p:attrNameLst>
                                      </p:cBhvr>
                                      <p:tavLst>
                                        <p:tav tm="0">
                                          <p:val>
                                            <p:strVal val="ppt_y"/>
                                          </p:val>
                                        </p:tav>
                                        <p:tav tm="100000">
                                          <p:val>
                                            <p:strVal val="1+ppt_h/2"/>
                                          </p:val>
                                        </p:tav>
                                      </p:tavLst>
                                    </p:anim>
                                    <p:set>
                                      <p:cBhvr>
                                        <p:cTn id="718" dur="1" fill="hold">
                                          <p:stCondLst>
                                            <p:cond delay="2999"/>
                                          </p:stCondLst>
                                        </p:cTn>
                                        <p:tgtEl>
                                          <p:spTgt spid="59"/>
                                        </p:tgtEl>
                                        <p:attrNameLst>
                                          <p:attrName>style.visibility</p:attrName>
                                        </p:attrNameLst>
                                      </p:cBhvr>
                                      <p:to>
                                        <p:strVal val="hidden"/>
                                      </p:to>
                                    </p:set>
                                  </p:childTnLst>
                                </p:cTn>
                              </p:par>
                              <p:par>
                                <p:cTn id="719" presetID="2" presetClass="exit" presetSubtype="6" fill="hold" nodeType="withEffect">
                                  <p:stCondLst>
                                    <p:cond delay="0"/>
                                  </p:stCondLst>
                                  <p:childTnLst>
                                    <p:anim calcmode="lin" valueType="num">
                                      <p:cBhvr additive="base">
                                        <p:cTn id="720" dur="3000"/>
                                        <p:tgtEl>
                                          <p:spTgt spid="62"/>
                                        </p:tgtEl>
                                        <p:attrNameLst>
                                          <p:attrName>ppt_x</p:attrName>
                                        </p:attrNameLst>
                                      </p:cBhvr>
                                      <p:tavLst>
                                        <p:tav tm="0">
                                          <p:val>
                                            <p:strVal val="ppt_x"/>
                                          </p:val>
                                        </p:tav>
                                        <p:tav tm="100000">
                                          <p:val>
                                            <p:strVal val="1+ppt_w/2"/>
                                          </p:val>
                                        </p:tav>
                                      </p:tavLst>
                                    </p:anim>
                                    <p:anim calcmode="lin" valueType="num">
                                      <p:cBhvr additive="base">
                                        <p:cTn id="721" dur="3000"/>
                                        <p:tgtEl>
                                          <p:spTgt spid="62"/>
                                        </p:tgtEl>
                                        <p:attrNameLst>
                                          <p:attrName>ppt_y</p:attrName>
                                        </p:attrNameLst>
                                      </p:cBhvr>
                                      <p:tavLst>
                                        <p:tav tm="0">
                                          <p:val>
                                            <p:strVal val="ppt_y"/>
                                          </p:val>
                                        </p:tav>
                                        <p:tav tm="100000">
                                          <p:val>
                                            <p:strVal val="1+ppt_h/2"/>
                                          </p:val>
                                        </p:tav>
                                      </p:tavLst>
                                    </p:anim>
                                    <p:set>
                                      <p:cBhvr>
                                        <p:cTn id="722" dur="1" fill="hold">
                                          <p:stCondLst>
                                            <p:cond delay="2999"/>
                                          </p:stCondLst>
                                        </p:cTn>
                                        <p:tgtEl>
                                          <p:spTgt spid="62"/>
                                        </p:tgtEl>
                                        <p:attrNameLst>
                                          <p:attrName>style.visibility</p:attrName>
                                        </p:attrNameLst>
                                      </p:cBhvr>
                                      <p:to>
                                        <p:strVal val="hidden"/>
                                      </p:to>
                                    </p:set>
                                  </p:childTnLst>
                                </p:cTn>
                              </p:par>
                              <p:par>
                                <p:cTn id="723" presetID="2" presetClass="exit" presetSubtype="6" fill="hold" nodeType="withEffect">
                                  <p:stCondLst>
                                    <p:cond delay="0"/>
                                  </p:stCondLst>
                                  <p:childTnLst>
                                    <p:anim calcmode="lin" valueType="num">
                                      <p:cBhvr additive="base">
                                        <p:cTn id="724" dur="3000"/>
                                        <p:tgtEl>
                                          <p:spTgt spid="63"/>
                                        </p:tgtEl>
                                        <p:attrNameLst>
                                          <p:attrName>ppt_x</p:attrName>
                                        </p:attrNameLst>
                                      </p:cBhvr>
                                      <p:tavLst>
                                        <p:tav tm="0">
                                          <p:val>
                                            <p:strVal val="ppt_x"/>
                                          </p:val>
                                        </p:tav>
                                        <p:tav tm="100000">
                                          <p:val>
                                            <p:strVal val="1+ppt_w/2"/>
                                          </p:val>
                                        </p:tav>
                                      </p:tavLst>
                                    </p:anim>
                                    <p:anim calcmode="lin" valueType="num">
                                      <p:cBhvr additive="base">
                                        <p:cTn id="725" dur="3000"/>
                                        <p:tgtEl>
                                          <p:spTgt spid="63"/>
                                        </p:tgtEl>
                                        <p:attrNameLst>
                                          <p:attrName>ppt_y</p:attrName>
                                        </p:attrNameLst>
                                      </p:cBhvr>
                                      <p:tavLst>
                                        <p:tav tm="0">
                                          <p:val>
                                            <p:strVal val="ppt_y"/>
                                          </p:val>
                                        </p:tav>
                                        <p:tav tm="100000">
                                          <p:val>
                                            <p:strVal val="1+ppt_h/2"/>
                                          </p:val>
                                        </p:tav>
                                      </p:tavLst>
                                    </p:anim>
                                    <p:set>
                                      <p:cBhvr>
                                        <p:cTn id="726" dur="1" fill="hold">
                                          <p:stCondLst>
                                            <p:cond delay="2999"/>
                                          </p:stCondLst>
                                        </p:cTn>
                                        <p:tgtEl>
                                          <p:spTgt spid="63"/>
                                        </p:tgtEl>
                                        <p:attrNameLst>
                                          <p:attrName>style.visibility</p:attrName>
                                        </p:attrNameLst>
                                      </p:cBhvr>
                                      <p:to>
                                        <p:strVal val="hidden"/>
                                      </p:to>
                                    </p:set>
                                  </p:childTnLst>
                                </p:cTn>
                              </p:par>
                              <p:par>
                                <p:cTn id="727" presetID="2" presetClass="exit" presetSubtype="6" fill="hold" nodeType="withEffect">
                                  <p:stCondLst>
                                    <p:cond delay="0"/>
                                  </p:stCondLst>
                                  <p:childTnLst>
                                    <p:anim calcmode="lin" valueType="num">
                                      <p:cBhvr additive="base">
                                        <p:cTn id="728" dur="3000"/>
                                        <p:tgtEl>
                                          <p:spTgt spid="67"/>
                                        </p:tgtEl>
                                        <p:attrNameLst>
                                          <p:attrName>ppt_x</p:attrName>
                                        </p:attrNameLst>
                                      </p:cBhvr>
                                      <p:tavLst>
                                        <p:tav tm="0">
                                          <p:val>
                                            <p:strVal val="ppt_x"/>
                                          </p:val>
                                        </p:tav>
                                        <p:tav tm="100000">
                                          <p:val>
                                            <p:strVal val="1+ppt_w/2"/>
                                          </p:val>
                                        </p:tav>
                                      </p:tavLst>
                                    </p:anim>
                                    <p:anim calcmode="lin" valueType="num">
                                      <p:cBhvr additive="base">
                                        <p:cTn id="729" dur="3000"/>
                                        <p:tgtEl>
                                          <p:spTgt spid="67"/>
                                        </p:tgtEl>
                                        <p:attrNameLst>
                                          <p:attrName>ppt_y</p:attrName>
                                        </p:attrNameLst>
                                      </p:cBhvr>
                                      <p:tavLst>
                                        <p:tav tm="0">
                                          <p:val>
                                            <p:strVal val="ppt_y"/>
                                          </p:val>
                                        </p:tav>
                                        <p:tav tm="100000">
                                          <p:val>
                                            <p:strVal val="1+ppt_h/2"/>
                                          </p:val>
                                        </p:tav>
                                      </p:tavLst>
                                    </p:anim>
                                    <p:set>
                                      <p:cBhvr>
                                        <p:cTn id="730" dur="1" fill="hold">
                                          <p:stCondLst>
                                            <p:cond delay="2999"/>
                                          </p:stCondLst>
                                        </p:cTn>
                                        <p:tgtEl>
                                          <p:spTgt spid="67"/>
                                        </p:tgtEl>
                                        <p:attrNameLst>
                                          <p:attrName>style.visibility</p:attrName>
                                        </p:attrNameLst>
                                      </p:cBhvr>
                                      <p:to>
                                        <p:strVal val="hidden"/>
                                      </p:to>
                                    </p:set>
                                  </p:childTnLst>
                                </p:cTn>
                              </p:par>
                              <p:par>
                                <p:cTn id="731" presetID="2" presetClass="exit" presetSubtype="6" fill="hold" nodeType="withEffect">
                                  <p:stCondLst>
                                    <p:cond delay="0"/>
                                  </p:stCondLst>
                                  <p:childTnLst>
                                    <p:anim calcmode="lin" valueType="num">
                                      <p:cBhvr additive="base">
                                        <p:cTn id="732" dur="3000"/>
                                        <p:tgtEl>
                                          <p:spTgt spid="68"/>
                                        </p:tgtEl>
                                        <p:attrNameLst>
                                          <p:attrName>ppt_x</p:attrName>
                                        </p:attrNameLst>
                                      </p:cBhvr>
                                      <p:tavLst>
                                        <p:tav tm="0">
                                          <p:val>
                                            <p:strVal val="ppt_x"/>
                                          </p:val>
                                        </p:tav>
                                        <p:tav tm="100000">
                                          <p:val>
                                            <p:strVal val="1+ppt_w/2"/>
                                          </p:val>
                                        </p:tav>
                                      </p:tavLst>
                                    </p:anim>
                                    <p:anim calcmode="lin" valueType="num">
                                      <p:cBhvr additive="base">
                                        <p:cTn id="733" dur="3000"/>
                                        <p:tgtEl>
                                          <p:spTgt spid="68"/>
                                        </p:tgtEl>
                                        <p:attrNameLst>
                                          <p:attrName>ppt_y</p:attrName>
                                        </p:attrNameLst>
                                      </p:cBhvr>
                                      <p:tavLst>
                                        <p:tav tm="0">
                                          <p:val>
                                            <p:strVal val="ppt_y"/>
                                          </p:val>
                                        </p:tav>
                                        <p:tav tm="100000">
                                          <p:val>
                                            <p:strVal val="1+ppt_h/2"/>
                                          </p:val>
                                        </p:tav>
                                      </p:tavLst>
                                    </p:anim>
                                    <p:set>
                                      <p:cBhvr>
                                        <p:cTn id="734" dur="1" fill="hold">
                                          <p:stCondLst>
                                            <p:cond delay="2999"/>
                                          </p:stCondLst>
                                        </p:cTn>
                                        <p:tgtEl>
                                          <p:spTgt spid="68"/>
                                        </p:tgtEl>
                                        <p:attrNameLst>
                                          <p:attrName>style.visibility</p:attrName>
                                        </p:attrNameLst>
                                      </p:cBhvr>
                                      <p:to>
                                        <p:strVal val="hidden"/>
                                      </p:to>
                                    </p:set>
                                  </p:childTnLst>
                                </p:cTn>
                              </p:par>
                              <p:par>
                                <p:cTn id="735" presetID="2" presetClass="exit" presetSubtype="6" fill="hold" nodeType="withEffect">
                                  <p:stCondLst>
                                    <p:cond delay="0"/>
                                  </p:stCondLst>
                                  <p:childTnLst>
                                    <p:anim calcmode="lin" valueType="num">
                                      <p:cBhvr additive="base">
                                        <p:cTn id="736" dur="3000"/>
                                        <p:tgtEl>
                                          <p:spTgt spid="69"/>
                                        </p:tgtEl>
                                        <p:attrNameLst>
                                          <p:attrName>ppt_x</p:attrName>
                                        </p:attrNameLst>
                                      </p:cBhvr>
                                      <p:tavLst>
                                        <p:tav tm="0">
                                          <p:val>
                                            <p:strVal val="ppt_x"/>
                                          </p:val>
                                        </p:tav>
                                        <p:tav tm="100000">
                                          <p:val>
                                            <p:strVal val="1+ppt_w/2"/>
                                          </p:val>
                                        </p:tav>
                                      </p:tavLst>
                                    </p:anim>
                                    <p:anim calcmode="lin" valueType="num">
                                      <p:cBhvr additive="base">
                                        <p:cTn id="737" dur="3000"/>
                                        <p:tgtEl>
                                          <p:spTgt spid="69"/>
                                        </p:tgtEl>
                                        <p:attrNameLst>
                                          <p:attrName>ppt_y</p:attrName>
                                        </p:attrNameLst>
                                      </p:cBhvr>
                                      <p:tavLst>
                                        <p:tav tm="0">
                                          <p:val>
                                            <p:strVal val="ppt_y"/>
                                          </p:val>
                                        </p:tav>
                                        <p:tav tm="100000">
                                          <p:val>
                                            <p:strVal val="1+ppt_h/2"/>
                                          </p:val>
                                        </p:tav>
                                      </p:tavLst>
                                    </p:anim>
                                    <p:set>
                                      <p:cBhvr>
                                        <p:cTn id="738" dur="1" fill="hold">
                                          <p:stCondLst>
                                            <p:cond delay="2999"/>
                                          </p:stCondLst>
                                        </p:cTn>
                                        <p:tgtEl>
                                          <p:spTgt spid="69"/>
                                        </p:tgtEl>
                                        <p:attrNameLst>
                                          <p:attrName>style.visibility</p:attrName>
                                        </p:attrNameLst>
                                      </p:cBhvr>
                                      <p:to>
                                        <p:strVal val="hidden"/>
                                      </p:to>
                                    </p:set>
                                  </p:childTnLst>
                                </p:cTn>
                              </p:par>
                              <p:par>
                                <p:cTn id="739" presetID="2" presetClass="exit" presetSubtype="6" fill="hold" nodeType="withEffect">
                                  <p:stCondLst>
                                    <p:cond delay="0"/>
                                  </p:stCondLst>
                                  <p:childTnLst>
                                    <p:anim calcmode="lin" valueType="num">
                                      <p:cBhvr additive="base">
                                        <p:cTn id="740" dur="3000"/>
                                        <p:tgtEl>
                                          <p:spTgt spid="72"/>
                                        </p:tgtEl>
                                        <p:attrNameLst>
                                          <p:attrName>ppt_x</p:attrName>
                                        </p:attrNameLst>
                                      </p:cBhvr>
                                      <p:tavLst>
                                        <p:tav tm="0">
                                          <p:val>
                                            <p:strVal val="ppt_x"/>
                                          </p:val>
                                        </p:tav>
                                        <p:tav tm="100000">
                                          <p:val>
                                            <p:strVal val="1+ppt_w/2"/>
                                          </p:val>
                                        </p:tav>
                                      </p:tavLst>
                                    </p:anim>
                                    <p:anim calcmode="lin" valueType="num">
                                      <p:cBhvr additive="base">
                                        <p:cTn id="741" dur="3000"/>
                                        <p:tgtEl>
                                          <p:spTgt spid="72"/>
                                        </p:tgtEl>
                                        <p:attrNameLst>
                                          <p:attrName>ppt_y</p:attrName>
                                        </p:attrNameLst>
                                      </p:cBhvr>
                                      <p:tavLst>
                                        <p:tav tm="0">
                                          <p:val>
                                            <p:strVal val="ppt_y"/>
                                          </p:val>
                                        </p:tav>
                                        <p:tav tm="100000">
                                          <p:val>
                                            <p:strVal val="1+ppt_h/2"/>
                                          </p:val>
                                        </p:tav>
                                      </p:tavLst>
                                    </p:anim>
                                    <p:set>
                                      <p:cBhvr>
                                        <p:cTn id="742" dur="1" fill="hold">
                                          <p:stCondLst>
                                            <p:cond delay="2999"/>
                                          </p:stCondLst>
                                        </p:cTn>
                                        <p:tgtEl>
                                          <p:spTgt spid="72"/>
                                        </p:tgtEl>
                                        <p:attrNameLst>
                                          <p:attrName>style.visibility</p:attrName>
                                        </p:attrNameLst>
                                      </p:cBhvr>
                                      <p:to>
                                        <p:strVal val="hidden"/>
                                      </p:to>
                                    </p:set>
                                  </p:childTnLst>
                                </p:cTn>
                              </p:par>
                              <p:par>
                                <p:cTn id="743" presetID="2" presetClass="exit" presetSubtype="6" fill="hold" nodeType="withEffect">
                                  <p:stCondLst>
                                    <p:cond delay="0"/>
                                  </p:stCondLst>
                                  <p:childTnLst>
                                    <p:anim calcmode="lin" valueType="num">
                                      <p:cBhvr additive="base">
                                        <p:cTn id="744" dur="3000"/>
                                        <p:tgtEl>
                                          <p:spTgt spid="73"/>
                                        </p:tgtEl>
                                        <p:attrNameLst>
                                          <p:attrName>ppt_x</p:attrName>
                                        </p:attrNameLst>
                                      </p:cBhvr>
                                      <p:tavLst>
                                        <p:tav tm="0">
                                          <p:val>
                                            <p:strVal val="ppt_x"/>
                                          </p:val>
                                        </p:tav>
                                        <p:tav tm="100000">
                                          <p:val>
                                            <p:strVal val="1+ppt_w/2"/>
                                          </p:val>
                                        </p:tav>
                                      </p:tavLst>
                                    </p:anim>
                                    <p:anim calcmode="lin" valueType="num">
                                      <p:cBhvr additive="base">
                                        <p:cTn id="745" dur="3000"/>
                                        <p:tgtEl>
                                          <p:spTgt spid="73"/>
                                        </p:tgtEl>
                                        <p:attrNameLst>
                                          <p:attrName>ppt_y</p:attrName>
                                        </p:attrNameLst>
                                      </p:cBhvr>
                                      <p:tavLst>
                                        <p:tav tm="0">
                                          <p:val>
                                            <p:strVal val="ppt_y"/>
                                          </p:val>
                                        </p:tav>
                                        <p:tav tm="100000">
                                          <p:val>
                                            <p:strVal val="1+ppt_h/2"/>
                                          </p:val>
                                        </p:tav>
                                      </p:tavLst>
                                    </p:anim>
                                    <p:set>
                                      <p:cBhvr>
                                        <p:cTn id="746" dur="1" fill="hold">
                                          <p:stCondLst>
                                            <p:cond delay="2999"/>
                                          </p:stCondLst>
                                        </p:cTn>
                                        <p:tgtEl>
                                          <p:spTgt spid="73"/>
                                        </p:tgtEl>
                                        <p:attrNameLst>
                                          <p:attrName>style.visibility</p:attrName>
                                        </p:attrNameLst>
                                      </p:cBhvr>
                                      <p:to>
                                        <p:strVal val="hidden"/>
                                      </p:to>
                                    </p:set>
                                  </p:childTnLst>
                                </p:cTn>
                              </p:par>
                              <p:par>
                                <p:cTn id="747" presetID="2" presetClass="exit" presetSubtype="6" fill="hold" nodeType="withEffect">
                                  <p:stCondLst>
                                    <p:cond delay="0"/>
                                  </p:stCondLst>
                                  <p:childTnLst>
                                    <p:anim calcmode="lin" valueType="num">
                                      <p:cBhvr additive="base">
                                        <p:cTn id="748" dur="3000"/>
                                        <p:tgtEl>
                                          <p:spTgt spid="77"/>
                                        </p:tgtEl>
                                        <p:attrNameLst>
                                          <p:attrName>ppt_x</p:attrName>
                                        </p:attrNameLst>
                                      </p:cBhvr>
                                      <p:tavLst>
                                        <p:tav tm="0">
                                          <p:val>
                                            <p:strVal val="ppt_x"/>
                                          </p:val>
                                        </p:tav>
                                        <p:tav tm="100000">
                                          <p:val>
                                            <p:strVal val="1+ppt_w/2"/>
                                          </p:val>
                                        </p:tav>
                                      </p:tavLst>
                                    </p:anim>
                                    <p:anim calcmode="lin" valueType="num">
                                      <p:cBhvr additive="base">
                                        <p:cTn id="749" dur="3000"/>
                                        <p:tgtEl>
                                          <p:spTgt spid="77"/>
                                        </p:tgtEl>
                                        <p:attrNameLst>
                                          <p:attrName>ppt_y</p:attrName>
                                        </p:attrNameLst>
                                      </p:cBhvr>
                                      <p:tavLst>
                                        <p:tav tm="0">
                                          <p:val>
                                            <p:strVal val="ppt_y"/>
                                          </p:val>
                                        </p:tav>
                                        <p:tav tm="100000">
                                          <p:val>
                                            <p:strVal val="1+ppt_h/2"/>
                                          </p:val>
                                        </p:tav>
                                      </p:tavLst>
                                    </p:anim>
                                    <p:set>
                                      <p:cBhvr>
                                        <p:cTn id="750" dur="1" fill="hold">
                                          <p:stCondLst>
                                            <p:cond delay="2999"/>
                                          </p:stCondLst>
                                        </p:cTn>
                                        <p:tgtEl>
                                          <p:spTgt spid="77"/>
                                        </p:tgtEl>
                                        <p:attrNameLst>
                                          <p:attrName>style.visibility</p:attrName>
                                        </p:attrNameLst>
                                      </p:cBhvr>
                                      <p:to>
                                        <p:strVal val="hidden"/>
                                      </p:to>
                                    </p:set>
                                  </p:childTnLst>
                                </p:cTn>
                              </p:par>
                              <p:par>
                                <p:cTn id="751" presetID="2" presetClass="exit" presetSubtype="6" fill="hold" nodeType="withEffect">
                                  <p:stCondLst>
                                    <p:cond delay="0"/>
                                  </p:stCondLst>
                                  <p:childTnLst>
                                    <p:anim calcmode="lin" valueType="num">
                                      <p:cBhvr additive="base">
                                        <p:cTn id="752" dur="3000"/>
                                        <p:tgtEl>
                                          <p:spTgt spid="78"/>
                                        </p:tgtEl>
                                        <p:attrNameLst>
                                          <p:attrName>ppt_x</p:attrName>
                                        </p:attrNameLst>
                                      </p:cBhvr>
                                      <p:tavLst>
                                        <p:tav tm="0">
                                          <p:val>
                                            <p:strVal val="ppt_x"/>
                                          </p:val>
                                        </p:tav>
                                        <p:tav tm="100000">
                                          <p:val>
                                            <p:strVal val="1+ppt_w/2"/>
                                          </p:val>
                                        </p:tav>
                                      </p:tavLst>
                                    </p:anim>
                                    <p:anim calcmode="lin" valueType="num">
                                      <p:cBhvr additive="base">
                                        <p:cTn id="753" dur="3000"/>
                                        <p:tgtEl>
                                          <p:spTgt spid="78"/>
                                        </p:tgtEl>
                                        <p:attrNameLst>
                                          <p:attrName>ppt_y</p:attrName>
                                        </p:attrNameLst>
                                      </p:cBhvr>
                                      <p:tavLst>
                                        <p:tav tm="0">
                                          <p:val>
                                            <p:strVal val="ppt_y"/>
                                          </p:val>
                                        </p:tav>
                                        <p:tav tm="100000">
                                          <p:val>
                                            <p:strVal val="1+ppt_h/2"/>
                                          </p:val>
                                        </p:tav>
                                      </p:tavLst>
                                    </p:anim>
                                    <p:set>
                                      <p:cBhvr>
                                        <p:cTn id="754" dur="1" fill="hold">
                                          <p:stCondLst>
                                            <p:cond delay="2999"/>
                                          </p:stCondLst>
                                        </p:cTn>
                                        <p:tgtEl>
                                          <p:spTgt spid="78"/>
                                        </p:tgtEl>
                                        <p:attrNameLst>
                                          <p:attrName>style.visibility</p:attrName>
                                        </p:attrNameLst>
                                      </p:cBhvr>
                                      <p:to>
                                        <p:strVal val="hidden"/>
                                      </p:to>
                                    </p:set>
                                  </p:childTnLst>
                                </p:cTn>
                              </p:par>
                              <p:par>
                                <p:cTn id="755" presetID="2" presetClass="exit" presetSubtype="6" fill="hold" nodeType="withEffect">
                                  <p:stCondLst>
                                    <p:cond delay="0"/>
                                  </p:stCondLst>
                                  <p:childTnLst>
                                    <p:anim calcmode="lin" valueType="num">
                                      <p:cBhvr additive="base">
                                        <p:cTn id="756" dur="3000"/>
                                        <p:tgtEl>
                                          <p:spTgt spid="79"/>
                                        </p:tgtEl>
                                        <p:attrNameLst>
                                          <p:attrName>ppt_x</p:attrName>
                                        </p:attrNameLst>
                                      </p:cBhvr>
                                      <p:tavLst>
                                        <p:tav tm="0">
                                          <p:val>
                                            <p:strVal val="ppt_x"/>
                                          </p:val>
                                        </p:tav>
                                        <p:tav tm="100000">
                                          <p:val>
                                            <p:strVal val="1+ppt_w/2"/>
                                          </p:val>
                                        </p:tav>
                                      </p:tavLst>
                                    </p:anim>
                                    <p:anim calcmode="lin" valueType="num">
                                      <p:cBhvr additive="base">
                                        <p:cTn id="757" dur="3000"/>
                                        <p:tgtEl>
                                          <p:spTgt spid="79"/>
                                        </p:tgtEl>
                                        <p:attrNameLst>
                                          <p:attrName>ppt_y</p:attrName>
                                        </p:attrNameLst>
                                      </p:cBhvr>
                                      <p:tavLst>
                                        <p:tav tm="0">
                                          <p:val>
                                            <p:strVal val="ppt_y"/>
                                          </p:val>
                                        </p:tav>
                                        <p:tav tm="100000">
                                          <p:val>
                                            <p:strVal val="1+ppt_h/2"/>
                                          </p:val>
                                        </p:tav>
                                      </p:tavLst>
                                    </p:anim>
                                    <p:set>
                                      <p:cBhvr>
                                        <p:cTn id="758" dur="1" fill="hold">
                                          <p:stCondLst>
                                            <p:cond delay="2999"/>
                                          </p:stCondLst>
                                        </p:cTn>
                                        <p:tgtEl>
                                          <p:spTgt spid="79"/>
                                        </p:tgtEl>
                                        <p:attrNameLst>
                                          <p:attrName>style.visibility</p:attrName>
                                        </p:attrNameLst>
                                      </p:cBhvr>
                                      <p:to>
                                        <p:strVal val="hidden"/>
                                      </p:to>
                                    </p:set>
                                  </p:childTnLst>
                                </p:cTn>
                              </p:par>
                              <p:par>
                                <p:cTn id="759" presetID="2" presetClass="exit" presetSubtype="6" fill="hold" nodeType="withEffect">
                                  <p:stCondLst>
                                    <p:cond delay="0"/>
                                  </p:stCondLst>
                                  <p:childTnLst>
                                    <p:anim calcmode="lin" valueType="num">
                                      <p:cBhvr additive="base">
                                        <p:cTn id="760" dur="3000"/>
                                        <p:tgtEl>
                                          <p:spTgt spid="82"/>
                                        </p:tgtEl>
                                        <p:attrNameLst>
                                          <p:attrName>ppt_x</p:attrName>
                                        </p:attrNameLst>
                                      </p:cBhvr>
                                      <p:tavLst>
                                        <p:tav tm="0">
                                          <p:val>
                                            <p:strVal val="ppt_x"/>
                                          </p:val>
                                        </p:tav>
                                        <p:tav tm="100000">
                                          <p:val>
                                            <p:strVal val="1+ppt_w/2"/>
                                          </p:val>
                                        </p:tav>
                                      </p:tavLst>
                                    </p:anim>
                                    <p:anim calcmode="lin" valueType="num">
                                      <p:cBhvr additive="base">
                                        <p:cTn id="761" dur="3000"/>
                                        <p:tgtEl>
                                          <p:spTgt spid="82"/>
                                        </p:tgtEl>
                                        <p:attrNameLst>
                                          <p:attrName>ppt_y</p:attrName>
                                        </p:attrNameLst>
                                      </p:cBhvr>
                                      <p:tavLst>
                                        <p:tav tm="0">
                                          <p:val>
                                            <p:strVal val="ppt_y"/>
                                          </p:val>
                                        </p:tav>
                                        <p:tav tm="100000">
                                          <p:val>
                                            <p:strVal val="1+ppt_h/2"/>
                                          </p:val>
                                        </p:tav>
                                      </p:tavLst>
                                    </p:anim>
                                    <p:set>
                                      <p:cBhvr>
                                        <p:cTn id="762" dur="1" fill="hold">
                                          <p:stCondLst>
                                            <p:cond delay="2999"/>
                                          </p:stCondLst>
                                        </p:cTn>
                                        <p:tgtEl>
                                          <p:spTgt spid="82"/>
                                        </p:tgtEl>
                                        <p:attrNameLst>
                                          <p:attrName>style.visibility</p:attrName>
                                        </p:attrNameLst>
                                      </p:cBhvr>
                                      <p:to>
                                        <p:strVal val="hidden"/>
                                      </p:to>
                                    </p:set>
                                  </p:childTnLst>
                                </p:cTn>
                              </p:par>
                              <p:par>
                                <p:cTn id="763" presetID="2" presetClass="exit" presetSubtype="6" fill="hold" nodeType="withEffect">
                                  <p:stCondLst>
                                    <p:cond delay="0"/>
                                  </p:stCondLst>
                                  <p:childTnLst>
                                    <p:anim calcmode="lin" valueType="num">
                                      <p:cBhvr additive="base">
                                        <p:cTn id="764" dur="3000"/>
                                        <p:tgtEl>
                                          <p:spTgt spid="83"/>
                                        </p:tgtEl>
                                        <p:attrNameLst>
                                          <p:attrName>ppt_x</p:attrName>
                                        </p:attrNameLst>
                                      </p:cBhvr>
                                      <p:tavLst>
                                        <p:tav tm="0">
                                          <p:val>
                                            <p:strVal val="ppt_x"/>
                                          </p:val>
                                        </p:tav>
                                        <p:tav tm="100000">
                                          <p:val>
                                            <p:strVal val="1+ppt_w/2"/>
                                          </p:val>
                                        </p:tav>
                                      </p:tavLst>
                                    </p:anim>
                                    <p:anim calcmode="lin" valueType="num">
                                      <p:cBhvr additive="base">
                                        <p:cTn id="765" dur="3000"/>
                                        <p:tgtEl>
                                          <p:spTgt spid="83"/>
                                        </p:tgtEl>
                                        <p:attrNameLst>
                                          <p:attrName>ppt_y</p:attrName>
                                        </p:attrNameLst>
                                      </p:cBhvr>
                                      <p:tavLst>
                                        <p:tav tm="0">
                                          <p:val>
                                            <p:strVal val="ppt_y"/>
                                          </p:val>
                                        </p:tav>
                                        <p:tav tm="100000">
                                          <p:val>
                                            <p:strVal val="1+ppt_h/2"/>
                                          </p:val>
                                        </p:tav>
                                      </p:tavLst>
                                    </p:anim>
                                    <p:set>
                                      <p:cBhvr>
                                        <p:cTn id="766" dur="1" fill="hold">
                                          <p:stCondLst>
                                            <p:cond delay="2999"/>
                                          </p:stCondLst>
                                        </p:cTn>
                                        <p:tgtEl>
                                          <p:spTgt spid="83"/>
                                        </p:tgtEl>
                                        <p:attrNameLst>
                                          <p:attrName>style.visibility</p:attrName>
                                        </p:attrNameLst>
                                      </p:cBhvr>
                                      <p:to>
                                        <p:strVal val="hidden"/>
                                      </p:to>
                                    </p:set>
                                  </p:childTnLst>
                                </p:cTn>
                              </p:par>
                              <p:par>
                                <p:cTn id="767" presetID="2" presetClass="exit" presetSubtype="6" fill="hold" nodeType="withEffect">
                                  <p:stCondLst>
                                    <p:cond delay="0"/>
                                  </p:stCondLst>
                                  <p:childTnLst>
                                    <p:anim calcmode="lin" valueType="num">
                                      <p:cBhvr additive="base">
                                        <p:cTn id="768" dur="3000"/>
                                        <p:tgtEl>
                                          <p:spTgt spid="87"/>
                                        </p:tgtEl>
                                        <p:attrNameLst>
                                          <p:attrName>ppt_x</p:attrName>
                                        </p:attrNameLst>
                                      </p:cBhvr>
                                      <p:tavLst>
                                        <p:tav tm="0">
                                          <p:val>
                                            <p:strVal val="ppt_x"/>
                                          </p:val>
                                        </p:tav>
                                        <p:tav tm="100000">
                                          <p:val>
                                            <p:strVal val="1+ppt_w/2"/>
                                          </p:val>
                                        </p:tav>
                                      </p:tavLst>
                                    </p:anim>
                                    <p:anim calcmode="lin" valueType="num">
                                      <p:cBhvr additive="base">
                                        <p:cTn id="769" dur="3000"/>
                                        <p:tgtEl>
                                          <p:spTgt spid="87"/>
                                        </p:tgtEl>
                                        <p:attrNameLst>
                                          <p:attrName>ppt_y</p:attrName>
                                        </p:attrNameLst>
                                      </p:cBhvr>
                                      <p:tavLst>
                                        <p:tav tm="0">
                                          <p:val>
                                            <p:strVal val="ppt_y"/>
                                          </p:val>
                                        </p:tav>
                                        <p:tav tm="100000">
                                          <p:val>
                                            <p:strVal val="1+ppt_h/2"/>
                                          </p:val>
                                        </p:tav>
                                      </p:tavLst>
                                    </p:anim>
                                    <p:set>
                                      <p:cBhvr>
                                        <p:cTn id="770" dur="1" fill="hold">
                                          <p:stCondLst>
                                            <p:cond delay="2999"/>
                                          </p:stCondLst>
                                        </p:cTn>
                                        <p:tgtEl>
                                          <p:spTgt spid="87"/>
                                        </p:tgtEl>
                                        <p:attrNameLst>
                                          <p:attrName>style.visibility</p:attrName>
                                        </p:attrNameLst>
                                      </p:cBhvr>
                                      <p:to>
                                        <p:strVal val="hidden"/>
                                      </p:to>
                                    </p:set>
                                  </p:childTnLst>
                                </p:cTn>
                              </p:par>
                              <p:par>
                                <p:cTn id="771" presetID="2" presetClass="exit" presetSubtype="6" fill="hold" nodeType="withEffect">
                                  <p:stCondLst>
                                    <p:cond delay="0"/>
                                  </p:stCondLst>
                                  <p:childTnLst>
                                    <p:anim calcmode="lin" valueType="num">
                                      <p:cBhvr additive="base">
                                        <p:cTn id="772" dur="3000"/>
                                        <p:tgtEl>
                                          <p:spTgt spid="88"/>
                                        </p:tgtEl>
                                        <p:attrNameLst>
                                          <p:attrName>ppt_x</p:attrName>
                                        </p:attrNameLst>
                                      </p:cBhvr>
                                      <p:tavLst>
                                        <p:tav tm="0">
                                          <p:val>
                                            <p:strVal val="ppt_x"/>
                                          </p:val>
                                        </p:tav>
                                        <p:tav tm="100000">
                                          <p:val>
                                            <p:strVal val="1+ppt_w/2"/>
                                          </p:val>
                                        </p:tav>
                                      </p:tavLst>
                                    </p:anim>
                                    <p:anim calcmode="lin" valueType="num">
                                      <p:cBhvr additive="base">
                                        <p:cTn id="773" dur="3000"/>
                                        <p:tgtEl>
                                          <p:spTgt spid="88"/>
                                        </p:tgtEl>
                                        <p:attrNameLst>
                                          <p:attrName>ppt_y</p:attrName>
                                        </p:attrNameLst>
                                      </p:cBhvr>
                                      <p:tavLst>
                                        <p:tav tm="0">
                                          <p:val>
                                            <p:strVal val="ppt_y"/>
                                          </p:val>
                                        </p:tav>
                                        <p:tav tm="100000">
                                          <p:val>
                                            <p:strVal val="1+ppt_h/2"/>
                                          </p:val>
                                        </p:tav>
                                      </p:tavLst>
                                    </p:anim>
                                    <p:set>
                                      <p:cBhvr>
                                        <p:cTn id="774" dur="1" fill="hold">
                                          <p:stCondLst>
                                            <p:cond delay="2999"/>
                                          </p:stCondLst>
                                        </p:cTn>
                                        <p:tgtEl>
                                          <p:spTgt spid="88"/>
                                        </p:tgtEl>
                                        <p:attrNameLst>
                                          <p:attrName>style.visibility</p:attrName>
                                        </p:attrNameLst>
                                      </p:cBhvr>
                                      <p:to>
                                        <p:strVal val="hidden"/>
                                      </p:to>
                                    </p:set>
                                  </p:childTnLst>
                                </p:cTn>
                              </p:par>
                              <p:par>
                                <p:cTn id="775" presetID="2" presetClass="exit" presetSubtype="6" fill="hold" nodeType="withEffect">
                                  <p:stCondLst>
                                    <p:cond delay="0"/>
                                  </p:stCondLst>
                                  <p:childTnLst>
                                    <p:anim calcmode="lin" valueType="num">
                                      <p:cBhvr additive="base">
                                        <p:cTn id="776" dur="3000"/>
                                        <p:tgtEl>
                                          <p:spTgt spid="89"/>
                                        </p:tgtEl>
                                        <p:attrNameLst>
                                          <p:attrName>ppt_x</p:attrName>
                                        </p:attrNameLst>
                                      </p:cBhvr>
                                      <p:tavLst>
                                        <p:tav tm="0">
                                          <p:val>
                                            <p:strVal val="ppt_x"/>
                                          </p:val>
                                        </p:tav>
                                        <p:tav tm="100000">
                                          <p:val>
                                            <p:strVal val="1+ppt_w/2"/>
                                          </p:val>
                                        </p:tav>
                                      </p:tavLst>
                                    </p:anim>
                                    <p:anim calcmode="lin" valueType="num">
                                      <p:cBhvr additive="base">
                                        <p:cTn id="777" dur="3000"/>
                                        <p:tgtEl>
                                          <p:spTgt spid="89"/>
                                        </p:tgtEl>
                                        <p:attrNameLst>
                                          <p:attrName>ppt_y</p:attrName>
                                        </p:attrNameLst>
                                      </p:cBhvr>
                                      <p:tavLst>
                                        <p:tav tm="0">
                                          <p:val>
                                            <p:strVal val="ppt_y"/>
                                          </p:val>
                                        </p:tav>
                                        <p:tav tm="100000">
                                          <p:val>
                                            <p:strVal val="1+ppt_h/2"/>
                                          </p:val>
                                        </p:tav>
                                      </p:tavLst>
                                    </p:anim>
                                    <p:set>
                                      <p:cBhvr>
                                        <p:cTn id="778" dur="1" fill="hold">
                                          <p:stCondLst>
                                            <p:cond delay="2999"/>
                                          </p:stCondLst>
                                        </p:cTn>
                                        <p:tgtEl>
                                          <p:spTgt spid="89"/>
                                        </p:tgtEl>
                                        <p:attrNameLst>
                                          <p:attrName>style.visibility</p:attrName>
                                        </p:attrNameLst>
                                      </p:cBhvr>
                                      <p:to>
                                        <p:strVal val="hidden"/>
                                      </p:to>
                                    </p:set>
                                  </p:childTnLst>
                                </p:cTn>
                              </p:par>
                              <p:par>
                                <p:cTn id="779" presetID="2" presetClass="exit" presetSubtype="6" fill="hold" nodeType="withEffect">
                                  <p:stCondLst>
                                    <p:cond delay="0"/>
                                  </p:stCondLst>
                                  <p:childTnLst>
                                    <p:anim calcmode="lin" valueType="num">
                                      <p:cBhvr additive="base">
                                        <p:cTn id="780" dur="3000"/>
                                        <p:tgtEl>
                                          <p:spTgt spid="92"/>
                                        </p:tgtEl>
                                        <p:attrNameLst>
                                          <p:attrName>ppt_x</p:attrName>
                                        </p:attrNameLst>
                                      </p:cBhvr>
                                      <p:tavLst>
                                        <p:tav tm="0">
                                          <p:val>
                                            <p:strVal val="ppt_x"/>
                                          </p:val>
                                        </p:tav>
                                        <p:tav tm="100000">
                                          <p:val>
                                            <p:strVal val="1+ppt_w/2"/>
                                          </p:val>
                                        </p:tav>
                                      </p:tavLst>
                                    </p:anim>
                                    <p:anim calcmode="lin" valueType="num">
                                      <p:cBhvr additive="base">
                                        <p:cTn id="781" dur="3000"/>
                                        <p:tgtEl>
                                          <p:spTgt spid="92"/>
                                        </p:tgtEl>
                                        <p:attrNameLst>
                                          <p:attrName>ppt_y</p:attrName>
                                        </p:attrNameLst>
                                      </p:cBhvr>
                                      <p:tavLst>
                                        <p:tav tm="0">
                                          <p:val>
                                            <p:strVal val="ppt_y"/>
                                          </p:val>
                                        </p:tav>
                                        <p:tav tm="100000">
                                          <p:val>
                                            <p:strVal val="1+ppt_h/2"/>
                                          </p:val>
                                        </p:tav>
                                      </p:tavLst>
                                    </p:anim>
                                    <p:set>
                                      <p:cBhvr>
                                        <p:cTn id="782" dur="1" fill="hold">
                                          <p:stCondLst>
                                            <p:cond delay="2999"/>
                                          </p:stCondLst>
                                        </p:cTn>
                                        <p:tgtEl>
                                          <p:spTgt spid="92"/>
                                        </p:tgtEl>
                                        <p:attrNameLst>
                                          <p:attrName>style.visibility</p:attrName>
                                        </p:attrNameLst>
                                      </p:cBhvr>
                                      <p:to>
                                        <p:strVal val="hidden"/>
                                      </p:to>
                                    </p:set>
                                  </p:childTnLst>
                                </p:cTn>
                              </p:par>
                              <p:par>
                                <p:cTn id="783" presetID="2" presetClass="exit" presetSubtype="6" fill="hold" nodeType="withEffect">
                                  <p:stCondLst>
                                    <p:cond delay="0"/>
                                  </p:stCondLst>
                                  <p:childTnLst>
                                    <p:anim calcmode="lin" valueType="num">
                                      <p:cBhvr additive="base">
                                        <p:cTn id="784" dur="3000"/>
                                        <p:tgtEl>
                                          <p:spTgt spid="93"/>
                                        </p:tgtEl>
                                        <p:attrNameLst>
                                          <p:attrName>ppt_x</p:attrName>
                                        </p:attrNameLst>
                                      </p:cBhvr>
                                      <p:tavLst>
                                        <p:tav tm="0">
                                          <p:val>
                                            <p:strVal val="ppt_x"/>
                                          </p:val>
                                        </p:tav>
                                        <p:tav tm="100000">
                                          <p:val>
                                            <p:strVal val="1+ppt_w/2"/>
                                          </p:val>
                                        </p:tav>
                                      </p:tavLst>
                                    </p:anim>
                                    <p:anim calcmode="lin" valueType="num">
                                      <p:cBhvr additive="base">
                                        <p:cTn id="785" dur="3000"/>
                                        <p:tgtEl>
                                          <p:spTgt spid="93"/>
                                        </p:tgtEl>
                                        <p:attrNameLst>
                                          <p:attrName>ppt_y</p:attrName>
                                        </p:attrNameLst>
                                      </p:cBhvr>
                                      <p:tavLst>
                                        <p:tav tm="0">
                                          <p:val>
                                            <p:strVal val="ppt_y"/>
                                          </p:val>
                                        </p:tav>
                                        <p:tav tm="100000">
                                          <p:val>
                                            <p:strVal val="1+ppt_h/2"/>
                                          </p:val>
                                        </p:tav>
                                      </p:tavLst>
                                    </p:anim>
                                    <p:set>
                                      <p:cBhvr>
                                        <p:cTn id="786" dur="1" fill="hold">
                                          <p:stCondLst>
                                            <p:cond delay="2999"/>
                                          </p:stCondLst>
                                        </p:cTn>
                                        <p:tgtEl>
                                          <p:spTgt spid="93"/>
                                        </p:tgtEl>
                                        <p:attrNameLst>
                                          <p:attrName>style.visibility</p:attrName>
                                        </p:attrNameLst>
                                      </p:cBhvr>
                                      <p:to>
                                        <p:strVal val="hidden"/>
                                      </p:to>
                                    </p:set>
                                  </p:childTnLst>
                                </p:cTn>
                              </p:par>
                              <p:par>
                                <p:cTn id="787" presetID="2" presetClass="exit" presetSubtype="6" fill="hold" nodeType="withEffect">
                                  <p:stCondLst>
                                    <p:cond delay="0"/>
                                  </p:stCondLst>
                                  <p:childTnLst>
                                    <p:anim calcmode="lin" valueType="num">
                                      <p:cBhvr additive="base">
                                        <p:cTn id="788" dur="3000"/>
                                        <p:tgtEl>
                                          <p:spTgt spid="97"/>
                                        </p:tgtEl>
                                        <p:attrNameLst>
                                          <p:attrName>ppt_x</p:attrName>
                                        </p:attrNameLst>
                                      </p:cBhvr>
                                      <p:tavLst>
                                        <p:tav tm="0">
                                          <p:val>
                                            <p:strVal val="ppt_x"/>
                                          </p:val>
                                        </p:tav>
                                        <p:tav tm="100000">
                                          <p:val>
                                            <p:strVal val="1+ppt_w/2"/>
                                          </p:val>
                                        </p:tav>
                                      </p:tavLst>
                                    </p:anim>
                                    <p:anim calcmode="lin" valueType="num">
                                      <p:cBhvr additive="base">
                                        <p:cTn id="789" dur="3000"/>
                                        <p:tgtEl>
                                          <p:spTgt spid="97"/>
                                        </p:tgtEl>
                                        <p:attrNameLst>
                                          <p:attrName>ppt_y</p:attrName>
                                        </p:attrNameLst>
                                      </p:cBhvr>
                                      <p:tavLst>
                                        <p:tav tm="0">
                                          <p:val>
                                            <p:strVal val="ppt_y"/>
                                          </p:val>
                                        </p:tav>
                                        <p:tav tm="100000">
                                          <p:val>
                                            <p:strVal val="1+ppt_h/2"/>
                                          </p:val>
                                        </p:tav>
                                      </p:tavLst>
                                    </p:anim>
                                    <p:set>
                                      <p:cBhvr>
                                        <p:cTn id="790" dur="1" fill="hold">
                                          <p:stCondLst>
                                            <p:cond delay="2999"/>
                                          </p:stCondLst>
                                        </p:cTn>
                                        <p:tgtEl>
                                          <p:spTgt spid="97"/>
                                        </p:tgtEl>
                                        <p:attrNameLst>
                                          <p:attrName>style.visibility</p:attrName>
                                        </p:attrNameLst>
                                      </p:cBhvr>
                                      <p:to>
                                        <p:strVal val="hidden"/>
                                      </p:to>
                                    </p:set>
                                  </p:childTnLst>
                                </p:cTn>
                              </p:par>
                              <p:par>
                                <p:cTn id="791" presetID="2" presetClass="exit" presetSubtype="6" fill="hold" nodeType="withEffect">
                                  <p:stCondLst>
                                    <p:cond delay="0"/>
                                  </p:stCondLst>
                                  <p:childTnLst>
                                    <p:anim calcmode="lin" valueType="num">
                                      <p:cBhvr additive="base">
                                        <p:cTn id="792" dur="3000"/>
                                        <p:tgtEl>
                                          <p:spTgt spid="98"/>
                                        </p:tgtEl>
                                        <p:attrNameLst>
                                          <p:attrName>ppt_x</p:attrName>
                                        </p:attrNameLst>
                                      </p:cBhvr>
                                      <p:tavLst>
                                        <p:tav tm="0">
                                          <p:val>
                                            <p:strVal val="ppt_x"/>
                                          </p:val>
                                        </p:tav>
                                        <p:tav tm="100000">
                                          <p:val>
                                            <p:strVal val="1+ppt_w/2"/>
                                          </p:val>
                                        </p:tav>
                                      </p:tavLst>
                                    </p:anim>
                                    <p:anim calcmode="lin" valueType="num">
                                      <p:cBhvr additive="base">
                                        <p:cTn id="793" dur="3000"/>
                                        <p:tgtEl>
                                          <p:spTgt spid="98"/>
                                        </p:tgtEl>
                                        <p:attrNameLst>
                                          <p:attrName>ppt_y</p:attrName>
                                        </p:attrNameLst>
                                      </p:cBhvr>
                                      <p:tavLst>
                                        <p:tav tm="0">
                                          <p:val>
                                            <p:strVal val="ppt_y"/>
                                          </p:val>
                                        </p:tav>
                                        <p:tav tm="100000">
                                          <p:val>
                                            <p:strVal val="1+ppt_h/2"/>
                                          </p:val>
                                        </p:tav>
                                      </p:tavLst>
                                    </p:anim>
                                    <p:set>
                                      <p:cBhvr>
                                        <p:cTn id="794" dur="1" fill="hold">
                                          <p:stCondLst>
                                            <p:cond delay="2999"/>
                                          </p:stCondLst>
                                        </p:cTn>
                                        <p:tgtEl>
                                          <p:spTgt spid="98"/>
                                        </p:tgtEl>
                                        <p:attrNameLst>
                                          <p:attrName>style.visibility</p:attrName>
                                        </p:attrNameLst>
                                      </p:cBhvr>
                                      <p:to>
                                        <p:strVal val="hidden"/>
                                      </p:to>
                                    </p:set>
                                  </p:childTnLst>
                                </p:cTn>
                              </p:par>
                              <p:par>
                                <p:cTn id="795" presetID="2" presetClass="exit" presetSubtype="6" fill="hold" nodeType="withEffect">
                                  <p:stCondLst>
                                    <p:cond delay="0"/>
                                  </p:stCondLst>
                                  <p:childTnLst>
                                    <p:anim calcmode="lin" valueType="num">
                                      <p:cBhvr additive="base">
                                        <p:cTn id="796" dur="3000"/>
                                        <p:tgtEl>
                                          <p:spTgt spid="99"/>
                                        </p:tgtEl>
                                        <p:attrNameLst>
                                          <p:attrName>ppt_x</p:attrName>
                                        </p:attrNameLst>
                                      </p:cBhvr>
                                      <p:tavLst>
                                        <p:tav tm="0">
                                          <p:val>
                                            <p:strVal val="ppt_x"/>
                                          </p:val>
                                        </p:tav>
                                        <p:tav tm="100000">
                                          <p:val>
                                            <p:strVal val="1+ppt_w/2"/>
                                          </p:val>
                                        </p:tav>
                                      </p:tavLst>
                                    </p:anim>
                                    <p:anim calcmode="lin" valueType="num">
                                      <p:cBhvr additive="base">
                                        <p:cTn id="797" dur="3000"/>
                                        <p:tgtEl>
                                          <p:spTgt spid="99"/>
                                        </p:tgtEl>
                                        <p:attrNameLst>
                                          <p:attrName>ppt_y</p:attrName>
                                        </p:attrNameLst>
                                      </p:cBhvr>
                                      <p:tavLst>
                                        <p:tav tm="0">
                                          <p:val>
                                            <p:strVal val="ppt_y"/>
                                          </p:val>
                                        </p:tav>
                                        <p:tav tm="100000">
                                          <p:val>
                                            <p:strVal val="1+ppt_h/2"/>
                                          </p:val>
                                        </p:tav>
                                      </p:tavLst>
                                    </p:anim>
                                    <p:set>
                                      <p:cBhvr>
                                        <p:cTn id="798" dur="1" fill="hold">
                                          <p:stCondLst>
                                            <p:cond delay="2999"/>
                                          </p:stCondLst>
                                        </p:cTn>
                                        <p:tgtEl>
                                          <p:spTgt spid="99"/>
                                        </p:tgtEl>
                                        <p:attrNameLst>
                                          <p:attrName>style.visibility</p:attrName>
                                        </p:attrNameLst>
                                      </p:cBhvr>
                                      <p:to>
                                        <p:strVal val="hidden"/>
                                      </p:to>
                                    </p:set>
                                  </p:childTnLst>
                                </p:cTn>
                              </p:par>
                              <p:par>
                                <p:cTn id="799" presetID="2" presetClass="exit" presetSubtype="6" fill="hold" nodeType="withEffect">
                                  <p:stCondLst>
                                    <p:cond delay="0"/>
                                  </p:stCondLst>
                                  <p:childTnLst>
                                    <p:anim calcmode="lin" valueType="num">
                                      <p:cBhvr additive="base">
                                        <p:cTn id="800" dur="3000"/>
                                        <p:tgtEl>
                                          <p:spTgt spid="102"/>
                                        </p:tgtEl>
                                        <p:attrNameLst>
                                          <p:attrName>ppt_x</p:attrName>
                                        </p:attrNameLst>
                                      </p:cBhvr>
                                      <p:tavLst>
                                        <p:tav tm="0">
                                          <p:val>
                                            <p:strVal val="ppt_x"/>
                                          </p:val>
                                        </p:tav>
                                        <p:tav tm="100000">
                                          <p:val>
                                            <p:strVal val="1+ppt_w/2"/>
                                          </p:val>
                                        </p:tav>
                                      </p:tavLst>
                                    </p:anim>
                                    <p:anim calcmode="lin" valueType="num">
                                      <p:cBhvr additive="base">
                                        <p:cTn id="801" dur="3000"/>
                                        <p:tgtEl>
                                          <p:spTgt spid="102"/>
                                        </p:tgtEl>
                                        <p:attrNameLst>
                                          <p:attrName>ppt_y</p:attrName>
                                        </p:attrNameLst>
                                      </p:cBhvr>
                                      <p:tavLst>
                                        <p:tav tm="0">
                                          <p:val>
                                            <p:strVal val="ppt_y"/>
                                          </p:val>
                                        </p:tav>
                                        <p:tav tm="100000">
                                          <p:val>
                                            <p:strVal val="1+ppt_h/2"/>
                                          </p:val>
                                        </p:tav>
                                      </p:tavLst>
                                    </p:anim>
                                    <p:set>
                                      <p:cBhvr>
                                        <p:cTn id="802" dur="1" fill="hold">
                                          <p:stCondLst>
                                            <p:cond delay="2999"/>
                                          </p:stCondLst>
                                        </p:cTn>
                                        <p:tgtEl>
                                          <p:spTgt spid="102"/>
                                        </p:tgtEl>
                                        <p:attrNameLst>
                                          <p:attrName>style.visibility</p:attrName>
                                        </p:attrNameLst>
                                      </p:cBhvr>
                                      <p:to>
                                        <p:strVal val="hidden"/>
                                      </p:to>
                                    </p:set>
                                  </p:childTnLst>
                                </p:cTn>
                              </p:par>
                              <p:par>
                                <p:cTn id="803" presetID="2" presetClass="exit" presetSubtype="6" fill="hold" nodeType="withEffect">
                                  <p:stCondLst>
                                    <p:cond delay="0"/>
                                  </p:stCondLst>
                                  <p:childTnLst>
                                    <p:anim calcmode="lin" valueType="num">
                                      <p:cBhvr additive="base">
                                        <p:cTn id="804" dur="3000"/>
                                        <p:tgtEl>
                                          <p:spTgt spid="103"/>
                                        </p:tgtEl>
                                        <p:attrNameLst>
                                          <p:attrName>ppt_x</p:attrName>
                                        </p:attrNameLst>
                                      </p:cBhvr>
                                      <p:tavLst>
                                        <p:tav tm="0">
                                          <p:val>
                                            <p:strVal val="ppt_x"/>
                                          </p:val>
                                        </p:tav>
                                        <p:tav tm="100000">
                                          <p:val>
                                            <p:strVal val="1+ppt_w/2"/>
                                          </p:val>
                                        </p:tav>
                                      </p:tavLst>
                                    </p:anim>
                                    <p:anim calcmode="lin" valueType="num">
                                      <p:cBhvr additive="base">
                                        <p:cTn id="805" dur="3000"/>
                                        <p:tgtEl>
                                          <p:spTgt spid="103"/>
                                        </p:tgtEl>
                                        <p:attrNameLst>
                                          <p:attrName>ppt_y</p:attrName>
                                        </p:attrNameLst>
                                      </p:cBhvr>
                                      <p:tavLst>
                                        <p:tav tm="0">
                                          <p:val>
                                            <p:strVal val="ppt_y"/>
                                          </p:val>
                                        </p:tav>
                                        <p:tav tm="100000">
                                          <p:val>
                                            <p:strVal val="1+ppt_h/2"/>
                                          </p:val>
                                        </p:tav>
                                      </p:tavLst>
                                    </p:anim>
                                    <p:set>
                                      <p:cBhvr>
                                        <p:cTn id="806" dur="1" fill="hold">
                                          <p:stCondLst>
                                            <p:cond delay="2999"/>
                                          </p:stCondLst>
                                        </p:cTn>
                                        <p:tgtEl>
                                          <p:spTgt spid="103"/>
                                        </p:tgtEl>
                                        <p:attrNameLst>
                                          <p:attrName>style.visibility</p:attrName>
                                        </p:attrNameLst>
                                      </p:cBhvr>
                                      <p:to>
                                        <p:strVal val="hidden"/>
                                      </p:to>
                                    </p:set>
                                  </p:childTnLst>
                                </p:cTn>
                              </p:par>
                              <p:par>
                                <p:cTn id="807" presetID="2" presetClass="exit" presetSubtype="12" fill="hold" nodeType="withEffect">
                                  <p:stCondLst>
                                    <p:cond delay="0"/>
                                  </p:stCondLst>
                                  <p:childTnLst>
                                    <p:anim calcmode="lin" valueType="num">
                                      <p:cBhvr additive="base">
                                        <p:cTn id="808" dur="3000"/>
                                        <p:tgtEl>
                                          <p:spTgt spid="5"/>
                                        </p:tgtEl>
                                        <p:attrNameLst>
                                          <p:attrName>ppt_x</p:attrName>
                                        </p:attrNameLst>
                                      </p:cBhvr>
                                      <p:tavLst>
                                        <p:tav tm="0">
                                          <p:val>
                                            <p:strVal val="ppt_x"/>
                                          </p:val>
                                        </p:tav>
                                        <p:tav tm="100000">
                                          <p:val>
                                            <p:strVal val="0-ppt_w/2"/>
                                          </p:val>
                                        </p:tav>
                                      </p:tavLst>
                                    </p:anim>
                                    <p:anim calcmode="lin" valueType="num">
                                      <p:cBhvr additive="base">
                                        <p:cTn id="809" dur="3000"/>
                                        <p:tgtEl>
                                          <p:spTgt spid="5"/>
                                        </p:tgtEl>
                                        <p:attrNameLst>
                                          <p:attrName>ppt_y</p:attrName>
                                        </p:attrNameLst>
                                      </p:cBhvr>
                                      <p:tavLst>
                                        <p:tav tm="0">
                                          <p:val>
                                            <p:strVal val="ppt_y"/>
                                          </p:val>
                                        </p:tav>
                                        <p:tav tm="100000">
                                          <p:val>
                                            <p:strVal val="1+ppt_h/2"/>
                                          </p:val>
                                        </p:tav>
                                      </p:tavLst>
                                    </p:anim>
                                    <p:set>
                                      <p:cBhvr>
                                        <p:cTn id="810" dur="1" fill="hold">
                                          <p:stCondLst>
                                            <p:cond delay="2999"/>
                                          </p:stCondLst>
                                        </p:cTn>
                                        <p:tgtEl>
                                          <p:spTgt spid="5"/>
                                        </p:tgtEl>
                                        <p:attrNameLst>
                                          <p:attrName>style.visibility</p:attrName>
                                        </p:attrNameLst>
                                      </p:cBhvr>
                                      <p:to>
                                        <p:strVal val="hidden"/>
                                      </p:to>
                                    </p:set>
                                  </p:childTnLst>
                                </p:cTn>
                              </p:par>
                              <p:par>
                                <p:cTn id="811" presetID="2" presetClass="exit" presetSubtype="12" fill="hold" nodeType="withEffect">
                                  <p:stCondLst>
                                    <p:cond delay="0"/>
                                  </p:stCondLst>
                                  <p:childTnLst>
                                    <p:anim calcmode="lin" valueType="num">
                                      <p:cBhvr additive="base">
                                        <p:cTn id="812" dur="3000"/>
                                        <p:tgtEl>
                                          <p:spTgt spid="10"/>
                                        </p:tgtEl>
                                        <p:attrNameLst>
                                          <p:attrName>ppt_x</p:attrName>
                                        </p:attrNameLst>
                                      </p:cBhvr>
                                      <p:tavLst>
                                        <p:tav tm="0">
                                          <p:val>
                                            <p:strVal val="ppt_x"/>
                                          </p:val>
                                        </p:tav>
                                        <p:tav tm="100000">
                                          <p:val>
                                            <p:strVal val="0-ppt_w/2"/>
                                          </p:val>
                                        </p:tav>
                                      </p:tavLst>
                                    </p:anim>
                                    <p:anim calcmode="lin" valueType="num">
                                      <p:cBhvr additive="base">
                                        <p:cTn id="813" dur="3000"/>
                                        <p:tgtEl>
                                          <p:spTgt spid="10"/>
                                        </p:tgtEl>
                                        <p:attrNameLst>
                                          <p:attrName>ppt_y</p:attrName>
                                        </p:attrNameLst>
                                      </p:cBhvr>
                                      <p:tavLst>
                                        <p:tav tm="0">
                                          <p:val>
                                            <p:strVal val="ppt_y"/>
                                          </p:val>
                                        </p:tav>
                                        <p:tav tm="100000">
                                          <p:val>
                                            <p:strVal val="1+ppt_h/2"/>
                                          </p:val>
                                        </p:tav>
                                      </p:tavLst>
                                    </p:anim>
                                    <p:set>
                                      <p:cBhvr>
                                        <p:cTn id="814" dur="1" fill="hold">
                                          <p:stCondLst>
                                            <p:cond delay="2999"/>
                                          </p:stCondLst>
                                        </p:cTn>
                                        <p:tgtEl>
                                          <p:spTgt spid="10"/>
                                        </p:tgtEl>
                                        <p:attrNameLst>
                                          <p:attrName>style.visibility</p:attrName>
                                        </p:attrNameLst>
                                      </p:cBhvr>
                                      <p:to>
                                        <p:strVal val="hidden"/>
                                      </p:to>
                                    </p:set>
                                  </p:childTnLst>
                                </p:cTn>
                              </p:par>
                              <p:par>
                                <p:cTn id="815" presetID="2" presetClass="exit" presetSubtype="12" fill="hold" nodeType="withEffect">
                                  <p:stCondLst>
                                    <p:cond delay="0"/>
                                  </p:stCondLst>
                                  <p:childTnLst>
                                    <p:anim calcmode="lin" valueType="num">
                                      <p:cBhvr additive="base">
                                        <p:cTn id="816" dur="3000"/>
                                        <p:tgtEl>
                                          <p:spTgt spid="11"/>
                                        </p:tgtEl>
                                        <p:attrNameLst>
                                          <p:attrName>ppt_x</p:attrName>
                                        </p:attrNameLst>
                                      </p:cBhvr>
                                      <p:tavLst>
                                        <p:tav tm="0">
                                          <p:val>
                                            <p:strVal val="ppt_x"/>
                                          </p:val>
                                        </p:tav>
                                        <p:tav tm="100000">
                                          <p:val>
                                            <p:strVal val="0-ppt_w/2"/>
                                          </p:val>
                                        </p:tav>
                                      </p:tavLst>
                                    </p:anim>
                                    <p:anim calcmode="lin" valueType="num">
                                      <p:cBhvr additive="base">
                                        <p:cTn id="817" dur="3000"/>
                                        <p:tgtEl>
                                          <p:spTgt spid="11"/>
                                        </p:tgtEl>
                                        <p:attrNameLst>
                                          <p:attrName>ppt_y</p:attrName>
                                        </p:attrNameLst>
                                      </p:cBhvr>
                                      <p:tavLst>
                                        <p:tav tm="0">
                                          <p:val>
                                            <p:strVal val="ppt_y"/>
                                          </p:val>
                                        </p:tav>
                                        <p:tav tm="100000">
                                          <p:val>
                                            <p:strVal val="1+ppt_h/2"/>
                                          </p:val>
                                        </p:tav>
                                      </p:tavLst>
                                    </p:anim>
                                    <p:set>
                                      <p:cBhvr>
                                        <p:cTn id="818" dur="1" fill="hold">
                                          <p:stCondLst>
                                            <p:cond delay="2999"/>
                                          </p:stCondLst>
                                        </p:cTn>
                                        <p:tgtEl>
                                          <p:spTgt spid="11"/>
                                        </p:tgtEl>
                                        <p:attrNameLst>
                                          <p:attrName>style.visibility</p:attrName>
                                        </p:attrNameLst>
                                      </p:cBhvr>
                                      <p:to>
                                        <p:strVal val="hidden"/>
                                      </p:to>
                                    </p:set>
                                  </p:childTnLst>
                                </p:cTn>
                              </p:par>
                              <p:par>
                                <p:cTn id="819" presetID="2" presetClass="exit" presetSubtype="12" fill="hold" nodeType="withEffect">
                                  <p:stCondLst>
                                    <p:cond delay="0"/>
                                  </p:stCondLst>
                                  <p:childTnLst>
                                    <p:anim calcmode="lin" valueType="num">
                                      <p:cBhvr additive="base">
                                        <p:cTn id="820" dur="3000"/>
                                        <p:tgtEl>
                                          <p:spTgt spid="14"/>
                                        </p:tgtEl>
                                        <p:attrNameLst>
                                          <p:attrName>ppt_x</p:attrName>
                                        </p:attrNameLst>
                                      </p:cBhvr>
                                      <p:tavLst>
                                        <p:tav tm="0">
                                          <p:val>
                                            <p:strVal val="ppt_x"/>
                                          </p:val>
                                        </p:tav>
                                        <p:tav tm="100000">
                                          <p:val>
                                            <p:strVal val="0-ppt_w/2"/>
                                          </p:val>
                                        </p:tav>
                                      </p:tavLst>
                                    </p:anim>
                                    <p:anim calcmode="lin" valueType="num">
                                      <p:cBhvr additive="base">
                                        <p:cTn id="821" dur="3000"/>
                                        <p:tgtEl>
                                          <p:spTgt spid="14"/>
                                        </p:tgtEl>
                                        <p:attrNameLst>
                                          <p:attrName>ppt_y</p:attrName>
                                        </p:attrNameLst>
                                      </p:cBhvr>
                                      <p:tavLst>
                                        <p:tav tm="0">
                                          <p:val>
                                            <p:strVal val="ppt_y"/>
                                          </p:val>
                                        </p:tav>
                                        <p:tav tm="100000">
                                          <p:val>
                                            <p:strVal val="1+ppt_h/2"/>
                                          </p:val>
                                        </p:tav>
                                      </p:tavLst>
                                    </p:anim>
                                    <p:set>
                                      <p:cBhvr>
                                        <p:cTn id="822" dur="1" fill="hold">
                                          <p:stCondLst>
                                            <p:cond delay="2999"/>
                                          </p:stCondLst>
                                        </p:cTn>
                                        <p:tgtEl>
                                          <p:spTgt spid="14"/>
                                        </p:tgtEl>
                                        <p:attrNameLst>
                                          <p:attrName>style.visibility</p:attrName>
                                        </p:attrNameLst>
                                      </p:cBhvr>
                                      <p:to>
                                        <p:strVal val="hidden"/>
                                      </p:to>
                                    </p:set>
                                  </p:childTnLst>
                                </p:cTn>
                              </p:par>
                              <p:par>
                                <p:cTn id="823" presetID="2" presetClass="exit" presetSubtype="12" fill="hold" nodeType="withEffect">
                                  <p:stCondLst>
                                    <p:cond delay="0"/>
                                  </p:stCondLst>
                                  <p:childTnLst>
                                    <p:anim calcmode="lin" valueType="num">
                                      <p:cBhvr additive="base">
                                        <p:cTn id="824" dur="3000"/>
                                        <p:tgtEl>
                                          <p:spTgt spid="15"/>
                                        </p:tgtEl>
                                        <p:attrNameLst>
                                          <p:attrName>ppt_x</p:attrName>
                                        </p:attrNameLst>
                                      </p:cBhvr>
                                      <p:tavLst>
                                        <p:tav tm="0">
                                          <p:val>
                                            <p:strVal val="ppt_x"/>
                                          </p:val>
                                        </p:tav>
                                        <p:tav tm="100000">
                                          <p:val>
                                            <p:strVal val="0-ppt_w/2"/>
                                          </p:val>
                                        </p:tav>
                                      </p:tavLst>
                                    </p:anim>
                                    <p:anim calcmode="lin" valueType="num">
                                      <p:cBhvr additive="base">
                                        <p:cTn id="825" dur="3000"/>
                                        <p:tgtEl>
                                          <p:spTgt spid="15"/>
                                        </p:tgtEl>
                                        <p:attrNameLst>
                                          <p:attrName>ppt_y</p:attrName>
                                        </p:attrNameLst>
                                      </p:cBhvr>
                                      <p:tavLst>
                                        <p:tav tm="0">
                                          <p:val>
                                            <p:strVal val="ppt_y"/>
                                          </p:val>
                                        </p:tav>
                                        <p:tav tm="100000">
                                          <p:val>
                                            <p:strVal val="1+ppt_h/2"/>
                                          </p:val>
                                        </p:tav>
                                      </p:tavLst>
                                    </p:anim>
                                    <p:set>
                                      <p:cBhvr>
                                        <p:cTn id="826" dur="1" fill="hold">
                                          <p:stCondLst>
                                            <p:cond delay="2999"/>
                                          </p:stCondLst>
                                        </p:cTn>
                                        <p:tgtEl>
                                          <p:spTgt spid="15"/>
                                        </p:tgtEl>
                                        <p:attrNameLst>
                                          <p:attrName>style.visibility</p:attrName>
                                        </p:attrNameLst>
                                      </p:cBhvr>
                                      <p:to>
                                        <p:strVal val="hidden"/>
                                      </p:to>
                                    </p:set>
                                  </p:childTnLst>
                                </p:cTn>
                              </p:par>
                              <p:par>
                                <p:cTn id="827" presetID="2" presetClass="exit" presetSubtype="12" fill="hold" nodeType="withEffect">
                                  <p:stCondLst>
                                    <p:cond delay="0"/>
                                  </p:stCondLst>
                                  <p:childTnLst>
                                    <p:anim calcmode="lin" valueType="num">
                                      <p:cBhvr additive="base">
                                        <p:cTn id="828" dur="3000"/>
                                        <p:tgtEl>
                                          <p:spTgt spid="16"/>
                                        </p:tgtEl>
                                        <p:attrNameLst>
                                          <p:attrName>ppt_x</p:attrName>
                                        </p:attrNameLst>
                                      </p:cBhvr>
                                      <p:tavLst>
                                        <p:tav tm="0">
                                          <p:val>
                                            <p:strVal val="ppt_x"/>
                                          </p:val>
                                        </p:tav>
                                        <p:tav tm="100000">
                                          <p:val>
                                            <p:strVal val="0-ppt_w/2"/>
                                          </p:val>
                                        </p:tav>
                                      </p:tavLst>
                                    </p:anim>
                                    <p:anim calcmode="lin" valueType="num">
                                      <p:cBhvr additive="base">
                                        <p:cTn id="829" dur="3000"/>
                                        <p:tgtEl>
                                          <p:spTgt spid="16"/>
                                        </p:tgtEl>
                                        <p:attrNameLst>
                                          <p:attrName>ppt_y</p:attrName>
                                        </p:attrNameLst>
                                      </p:cBhvr>
                                      <p:tavLst>
                                        <p:tav tm="0">
                                          <p:val>
                                            <p:strVal val="ppt_y"/>
                                          </p:val>
                                        </p:tav>
                                        <p:tav tm="100000">
                                          <p:val>
                                            <p:strVal val="1+ppt_h/2"/>
                                          </p:val>
                                        </p:tav>
                                      </p:tavLst>
                                    </p:anim>
                                    <p:set>
                                      <p:cBhvr>
                                        <p:cTn id="830" dur="1" fill="hold">
                                          <p:stCondLst>
                                            <p:cond delay="2999"/>
                                          </p:stCondLst>
                                        </p:cTn>
                                        <p:tgtEl>
                                          <p:spTgt spid="16"/>
                                        </p:tgtEl>
                                        <p:attrNameLst>
                                          <p:attrName>style.visibility</p:attrName>
                                        </p:attrNameLst>
                                      </p:cBhvr>
                                      <p:to>
                                        <p:strVal val="hidden"/>
                                      </p:to>
                                    </p:set>
                                  </p:childTnLst>
                                </p:cTn>
                              </p:par>
                              <p:par>
                                <p:cTn id="831" presetID="2" presetClass="exit" presetSubtype="12" fill="hold" nodeType="withEffect">
                                  <p:stCondLst>
                                    <p:cond delay="0"/>
                                  </p:stCondLst>
                                  <p:childTnLst>
                                    <p:anim calcmode="lin" valueType="num">
                                      <p:cBhvr additive="base">
                                        <p:cTn id="832" dur="3000"/>
                                        <p:tgtEl>
                                          <p:spTgt spid="20"/>
                                        </p:tgtEl>
                                        <p:attrNameLst>
                                          <p:attrName>ppt_x</p:attrName>
                                        </p:attrNameLst>
                                      </p:cBhvr>
                                      <p:tavLst>
                                        <p:tav tm="0">
                                          <p:val>
                                            <p:strVal val="ppt_x"/>
                                          </p:val>
                                        </p:tav>
                                        <p:tav tm="100000">
                                          <p:val>
                                            <p:strVal val="0-ppt_w/2"/>
                                          </p:val>
                                        </p:tav>
                                      </p:tavLst>
                                    </p:anim>
                                    <p:anim calcmode="lin" valueType="num">
                                      <p:cBhvr additive="base">
                                        <p:cTn id="833" dur="3000"/>
                                        <p:tgtEl>
                                          <p:spTgt spid="20"/>
                                        </p:tgtEl>
                                        <p:attrNameLst>
                                          <p:attrName>ppt_y</p:attrName>
                                        </p:attrNameLst>
                                      </p:cBhvr>
                                      <p:tavLst>
                                        <p:tav tm="0">
                                          <p:val>
                                            <p:strVal val="ppt_y"/>
                                          </p:val>
                                        </p:tav>
                                        <p:tav tm="100000">
                                          <p:val>
                                            <p:strVal val="1+ppt_h/2"/>
                                          </p:val>
                                        </p:tav>
                                      </p:tavLst>
                                    </p:anim>
                                    <p:set>
                                      <p:cBhvr>
                                        <p:cTn id="834" dur="1" fill="hold">
                                          <p:stCondLst>
                                            <p:cond delay="2999"/>
                                          </p:stCondLst>
                                        </p:cTn>
                                        <p:tgtEl>
                                          <p:spTgt spid="20"/>
                                        </p:tgtEl>
                                        <p:attrNameLst>
                                          <p:attrName>style.visibility</p:attrName>
                                        </p:attrNameLst>
                                      </p:cBhvr>
                                      <p:to>
                                        <p:strVal val="hidden"/>
                                      </p:to>
                                    </p:set>
                                  </p:childTnLst>
                                </p:cTn>
                              </p:par>
                              <p:par>
                                <p:cTn id="835" presetID="2" presetClass="exit" presetSubtype="12" fill="hold" nodeType="withEffect">
                                  <p:stCondLst>
                                    <p:cond delay="0"/>
                                  </p:stCondLst>
                                  <p:childTnLst>
                                    <p:anim calcmode="lin" valueType="num">
                                      <p:cBhvr additive="base">
                                        <p:cTn id="836" dur="3000"/>
                                        <p:tgtEl>
                                          <p:spTgt spid="21"/>
                                        </p:tgtEl>
                                        <p:attrNameLst>
                                          <p:attrName>ppt_x</p:attrName>
                                        </p:attrNameLst>
                                      </p:cBhvr>
                                      <p:tavLst>
                                        <p:tav tm="0">
                                          <p:val>
                                            <p:strVal val="ppt_x"/>
                                          </p:val>
                                        </p:tav>
                                        <p:tav tm="100000">
                                          <p:val>
                                            <p:strVal val="0-ppt_w/2"/>
                                          </p:val>
                                        </p:tav>
                                      </p:tavLst>
                                    </p:anim>
                                    <p:anim calcmode="lin" valueType="num">
                                      <p:cBhvr additive="base">
                                        <p:cTn id="837" dur="3000"/>
                                        <p:tgtEl>
                                          <p:spTgt spid="21"/>
                                        </p:tgtEl>
                                        <p:attrNameLst>
                                          <p:attrName>ppt_y</p:attrName>
                                        </p:attrNameLst>
                                      </p:cBhvr>
                                      <p:tavLst>
                                        <p:tav tm="0">
                                          <p:val>
                                            <p:strVal val="ppt_y"/>
                                          </p:val>
                                        </p:tav>
                                        <p:tav tm="100000">
                                          <p:val>
                                            <p:strVal val="1+ppt_h/2"/>
                                          </p:val>
                                        </p:tav>
                                      </p:tavLst>
                                    </p:anim>
                                    <p:set>
                                      <p:cBhvr>
                                        <p:cTn id="838" dur="1" fill="hold">
                                          <p:stCondLst>
                                            <p:cond delay="2999"/>
                                          </p:stCondLst>
                                        </p:cTn>
                                        <p:tgtEl>
                                          <p:spTgt spid="21"/>
                                        </p:tgtEl>
                                        <p:attrNameLst>
                                          <p:attrName>style.visibility</p:attrName>
                                        </p:attrNameLst>
                                      </p:cBhvr>
                                      <p:to>
                                        <p:strVal val="hidden"/>
                                      </p:to>
                                    </p:set>
                                  </p:childTnLst>
                                </p:cTn>
                              </p:par>
                              <p:par>
                                <p:cTn id="839" presetID="2" presetClass="exit" presetSubtype="12" fill="hold" nodeType="withEffect">
                                  <p:stCondLst>
                                    <p:cond delay="0"/>
                                  </p:stCondLst>
                                  <p:childTnLst>
                                    <p:anim calcmode="lin" valueType="num">
                                      <p:cBhvr additive="base">
                                        <p:cTn id="840" dur="3000"/>
                                        <p:tgtEl>
                                          <p:spTgt spid="24"/>
                                        </p:tgtEl>
                                        <p:attrNameLst>
                                          <p:attrName>ppt_x</p:attrName>
                                        </p:attrNameLst>
                                      </p:cBhvr>
                                      <p:tavLst>
                                        <p:tav tm="0">
                                          <p:val>
                                            <p:strVal val="ppt_x"/>
                                          </p:val>
                                        </p:tav>
                                        <p:tav tm="100000">
                                          <p:val>
                                            <p:strVal val="0-ppt_w/2"/>
                                          </p:val>
                                        </p:tav>
                                      </p:tavLst>
                                    </p:anim>
                                    <p:anim calcmode="lin" valueType="num">
                                      <p:cBhvr additive="base">
                                        <p:cTn id="841" dur="3000"/>
                                        <p:tgtEl>
                                          <p:spTgt spid="24"/>
                                        </p:tgtEl>
                                        <p:attrNameLst>
                                          <p:attrName>ppt_y</p:attrName>
                                        </p:attrNameLst>
                                      </p:cBhvr>
                                      <p:tavLst>
                                        <p:tav tm="0">
                                          <p:val>
                                            <p:strVal val="ppt_y"/>
                                          </p:val>
                                        </p:tav>
                                        <p:tav tm="100000">
                                          <p:val>
                                            <p:strVal val="1+ppt_h/2"/>
                                          </p:val>
                                        </p:tav>
                                      </p:tavLst>
                                    </p:anim>
                                    <p:set>
                                      <p:cBhvr>
                                        <p:cTn id="842" dur="1" fill="hold">
                                          <p:stCondLst>
                                            <p:cond delay="2999"/>
                                          </p:stCondLst>
                                        </p:cTn>
                                        <p:tgtEl>
                                          <p:spTgt spid="24"/>
                                        </p:tgtEl>
                                        <p:attrNameLst>
                                          <p:attrName>style.visibility</p:attrName>
                                        </p:attrNameLst>
                                      </p:cBhvr>
                                      <p:to>
                                        <p:strVal val="hidden"/>
                                      </p:to>
                                    </p:set>
                                  </p:childTnLst>
                                </p:cTn>
                              </p:par>
                              <p:par>
                                <p:cTn id="843" presetID="2" presetClass="exit" presetSubtype="12" fill="hold" nodeType="withEffect">
                                  <p:stCondLst>
                                    <p:cond delay="0"/>
                                  </p:stCondLst>
                                  <p:childTnLst>
                                    <p:anim calcmode="lin" valueType="num">
                                      <p:cBhvr additive="base">
                                        <p:cTn id="844" dur="3000"/>
                                        <p:tgtEl>
                                          <p:spTgt spid="25"/>
                                        </p:tgtEl>
                                        <p:attrNameLst>
                                          <p:attrName>ppt_x</p:attrName>
                                        </p:attrNameLst>
                                      </p:cBhvr>
                                      <p:tavLst>
                                        <p:tav tm="0">
                                          <p:val>
                                            <p:strVal val="ppt_x"/>
                                          </p:val>
                                        </p:tav>
                                        <p:tav tm="100000">
                                          <p:val>
                                            <p:strVal val="0-ppt_w/2"/>
                                          </p:val>
                                        </p:tav>
                                      </p:tavLst>
                                    </p:anim>
                                    <p:anim calcmode="lin" valueType="num">
                                      <p:cBhvr additive="base">
                                        <p:cTn id="845" dur="3000"/>
                                        <p:tgtEl>
                                          <p:spTgt spid="25"/>
                                        </p:tgtEl>
                                        <p:attrNameLst>
                                          <p:attrName>ppt_y</p:attrName>
                                        </p:attrNameLst>
                                      </p:cBhvr>
                                      <p:tavLst>
                                        <p:tav tm="0">
                                          <p:val>
                                            <p:strVal val="ppt_y"/>
                                          </p:val>
                                        </p:tav>
                                        <p:tav tm="100000">
                                          <p:val>
                                            <p:strVal val="1+ppt_h/2"/>
                                          </p:val>
                                        </p:tav>
                                      </p:tavLst>
                                    </p:anim>
                                    <p:set>
                                      <p:cBhvr>
                                        <p:cTn id="846" dur="1" fill="hold">
                                          <p:stCondLst>
                                            <p:cond delay="2999"/>
                                          </p:stCondLst>
                                        </p:cTn>
                                        <p:tgtEl>
                                          <p:spTgt spid="25"/>
                                        </p:tgtEl>
                                        <p:attrNameLst>
                                          <p:attrName>style.visibility</p:attrName>
                                        </p:attrNameLst>
                                      </p:cBhvr>
                                      <p:to>
                                        <p:strVal val="hidden"/>
                                      </p:to>
                                    </p:set>
                                  </p:childTnLst>
                                </p:cTn>
                              </p:par>
                              <p:par>
                                <p:cTn id="847" presetID="2" presetClass="exit" presetSubtype="12" fill="hold" nodeType="withEffect">
                                  <p:stCondLst>
                                    <p:cond delay="0"/>
                                  </p:stCondLst>
                                  <p:childTnLst>
                                    <p:anim calcmode="lin" valueType="num">
                                      <p:cBhvr additive="base">
                                        <p:cTn id="848" dur="3000"/>
                                        <p:tgtEl>
                                          <p:spTgt spid="26"/>
                                        </p:tgtEl>
                                        <p:attrNameLst>
                                          <p:attrName>ppt_x</p:attrName>
                                        </p:attrNameLst>
                                      </p:cBhvr>
                                      <p:tavLst>
                                        <p:tav tm="0">
                                          <p:val>
                                            <p:strVal val="ppt_x"/>
                                          </p:val>
                                        </p:tav>
                                        <p:tav tm="100000">
                                          <p:val>
                                            <p:strVal val="0-ppt_w/2"/>
                                          </p:val>
                                        </p:tav>
                                      </p:tavLst>
                                    </p:anim>
                                    <p:anim calcmode="lin" valueType="num">
                                      <p:cBhvr additive="base">
                                        <p:cTn id="849" dur="3000"/>
                                        <p:tgtEl>
                                          <p:spTgt spid="26"/>
                                        </p:tgtEl>
                                        <p:attrNameLst>
                                          <p:attrName>ppt_y</p:attrName>
                                        </p:attrNameLst>
                                      </p:cBhvr>
                                      <p:tavLst>
                                        <p:tav tm="0">
                                          <p:val>
                                            <p:strVal val="ppt_y"/>
                                          </p:val>
                                        </p:tav>
                                        <p:tav tm="100000">
                                          <p:val>
                                            <p:strVal val="1+ppt_h/2"/>
                                          </p:val>
                                        </p:tav>
                                      </p:tavLst>
                                    </p:anim>
                                    <p:set>
                                      <p:cBhvr>
                                        <p:cTn id="850" dur="1" fill="hold">
                                          <p:stCondLst>
                                            <p:cond delay="2999"/>
                                          </p:stCondLst>
                                        </p:cTn>
                                        <p:tgtEl>
                                          <p:spTgt spid="26"/>
                                        </p:tgtEl>
                                        <p:attrNameLst>
                                          <p:attrName>style.visibility</p:attrName>
                                        </p:attrNameLst>
                                      </p:cBhvr>
                                      <p:to>
                                        <p:strVal val="hidden"/>
                                      </p:to>
                                    </p:set>
                                  </p:childTnLst>
                                </p:cTn>
                              </p:par>
                              <p:par>
                                <p:cTn id="851" presetID="2" presetClass="exit" presetSubtype="12" fill="hold" nodeType="withEffect">
                                  <p:stCondLst>
                                    <p:cond delay="0"/>
                                  </p:stCondLst>
                                  <p:childTnLst>
                                    <p:anim calcmode="lin" valueType="num">
                                      <p:cBhvr additive="base">
                                        <p:cTn id="852" dur="3000"/>
                                        <p:tgtEl>
                                          <p:spTgt spid="30"/>
                                        </p:tgtEl>
                                        <p:attrNameLst>
                                          <p:attrName>ppt_x</p:attrName>
                                        </p:attrNameLst>
                                      </p:cBhvr>
                                      <p:tavLst>
                                        <p:tav tm="0">
                                          <p:val>
                                            <p:strVal val="ppt_x"/>
                                          </p:val>
                                        </p:tav>
                                        <p:tav tm="100000">
                                          <p:val>
                                            <p:strVal val="0-ppt_w/2"/>
                                          </p:val>
                                        </p:tav>
                                      </p:tavLst>
                                    </p:anim>
                                    <p:anim calcmode="lin" valueType="num">
                                      <p:cBhvr additive="base">
                                        <p:cTn id="853" dur="3000"/>
                                        <p:tgtEl>
                                          <p:spTgt spid="30"/>
                                        </p:tgtEl>
                                        <p:attrNameLst>
                                          <p:attrName>ppt_y</p:attrName>
                                        </p:attrNameLst>
                                      </p:cBhvr>
                                      <p:tavLst>
                                        <p:tav tm="0">
                                          <p:val>
                                            <p:strVal val="ppt_y"/>
                                          </p:val>
                                        </p:tav>
                                        <p:tav tm="100000">
                                          <p:val>
                                            <p:strVal val="1+ppt_h/2"/>
                                          </p:val>
                                        </p:tav>
                                      </p:tavLst>
                                    </p:anim>
                                    <p:set>
                                      <p:cBhvr>
                                        <p:cTn id="854" dur="1" fill="hold">
                                          <p:stCondLst>
                                            <p:cond delay="2999"/>
                                          </p:stCondLst>
                                        </p:cTn>
                                        <p:tgtEl>
                                          <p:spTgt spid="30"/>
                                        </p:tgtEl>
                                        <p:attrNameLst>
                                          <p:attrName>style.visibility</p:attrName>
                                        </p:attrNameLst>
                                      </p:cBhvr>
                                      <p:to>
                                        <p:strVal val="hidden"/>
                                      </p:to>
                                    </p:set>
                                  </p:childTnLst>
                                </p:cTn>
                              </p:par>
                              <p:par>
                                <p:cTn id="855" presetID="2" presetClass="exit" presetSubtype="12" fill="hold" nodeType="withEffect">
                                  <p:stCondLst>
                                    <p:cond delay="0"/>
                                  </p:stCondLst>
                                  <p:childTnLst>
                                    <p:anim calcmode="lin" valueType="num">
                                      <p:cBhvr additive="base">
                                        <p:cTn id="856" dur="3000"/>
                                        <p:tgtEl>
                                          <p:spTgt spid="31"/>
                                        </p:tgtEl>
                                        <p:attrNameLst>
                                          <p:attrName>ppt_x</p:attrName>
                                        </p:attrNameLst>
                                      </p:cBhvr>
                                      <p:tavLst>
                                        <p:tav tm="0">
                                          <p:val>
                                            <p:strVal val="ppt_x"/>
                                          </p:val>
                                        </p:tav>
                                        <p:tav tm="100000">
                                          <p:val>
                                            <p:strVal val="0-ppt_w/2"/>
                                          </p:val>
                                        </p:tav>
                                      </p:tavLst>
                                    </p:anim>
                                    <p:anim calcmode="lin" valueType="num">
                                      <p:cBhvr additive="base">
                                        <p:cTn id="857" dur="3000"/>
                                        <p:tgtEl>
                                          <p:spTgt spid="31"/>
                                        </p:tgtEl>
                                        <p:attrNameLst>
                                          <p:attrName>ppt_y</p:attrName>
                                        </p:attrNameLst>
                                      </p:cBhvr>
                                      <p:tavLst>
                                        <p:tav tm="0">
                                          <p:val>
                                            <p:strVal val="ppt_y"/>
                                          </p:val>
                                        </p:tav>
                                        <p:tav tm="100000">
                                          <p:val>
                                            <p:strVal val="1+ppt_h/2"/>
                                          </p:val>
                                        </p:tav>
                                      </p:tavLst>
                                    </p:anim>
                                    <p:set>
                                      <p:cBhvr>
                                        <p:cTn id="858" dur="1" fill="hold">
                                          <p:stCondLst>
                                            <p:cond delay="2999"/>
                                          </p:stCondLst>
                                        </p:cTn>
                                        <p:tgtEl>
                                          <p:spTgt spid="31"/>
                                        </p:tgtEl>
                                        <p:attrNameLst>
                                          <p:attrName>style.visibility</p:attrName>
                                        </p:attrNameLst>
                                      </p:cBhvr>
                                      <p:to>
                                        <p:strVal val="hidden"/>
                                      </p:to>
                                    </p:set>
                                  </p:childTnLst>
                                </p:cTn>
                              </p:par>
                              <p:par>
                                <p:cTn id="859" presetID="2" presetClass="exit" presetSubtype="12" fill="hold" nodeType="withEffect">
                                  <p:stCondLst>
                                    <p:cond delay="0"/>
                                  </p:stCondLst>
                                  <p:childTnLst>
                                    <p:anim calcmode="lin" valueType="num">
                                      <p:cBhvr additive="base">
                                        <p:cTn id="860" dur="3000"/>
                                        <p:tgtEl>
                                          <p:spTgt spid="34"/>
                                        </p:tgtEl>
                                        <p:attrNameLst>
                                          <p:attrName>ppt_x</p:attrName>
                                        </p:attrNameLst>
                                      </p:cBhvr>
                                      <p:tavLst>
                                        <p:tav tm="0">
                                          <p:val>
                                            <p:strVal val="ppt_x"/>
                                          </p:val>
                                        </p:tav>
                                        <p:tav tm="100000">
                                          <p:val>
                                            <p:strVal val="0-ppt_w/2"/>
                                          </p:val>
                                        </p:tav>
                                      </p:tavLst>
                                    </p:anim>
                                    <p:anim calcmode="lin" valueType="num">
                                      <p:cBhvr additive="base">
                                        <p:cTn id="861" dur="3000"/>
                                        <p:tgtEl>
                                          <p:spTgt spid="34"/>
                                        </p:tgtEl>
                                        <p:attrNameLst>
                                          <p:attrName>ppt_y</p:attrName>
                                        </p:attrNameLst>
                                      </p:cBhvr>
                                      <p:tavLst>
                                        <p:tav tm="0">
                                          <p:val>
                                            <p:strVal val="ppt_y"/>
                                          </p:val>
                                        </p:tav>
                                        <p:tav tm="100000">
                                          <p:val>
                                            <p:strVal val="1+ppt_h/2"/>
                                          </p:val>
                                        </p:tav>
                                      </p:tavLst>
                                    </p:anim>
                                    <p:set>
                                      <p:cBhvr>
                                        <p:cTn id="862" dur="1" fill="hold">
                                          <p:stCondLst>
                                            <p:cond delay="2999"/>
                                          </p:stCondLst>
                                        </p:cTn>
                                        <p:tgtEl>
                                          <p:spTgt spid="34"/>
                                        </p:tgtEl>
                                        <p:attrNameLst>
                                          <p:attrName>style.visibility</p:attrName>
                                        </p:attrNameLst>
                                      </p:cBhvr>
                                      <p:to>
                                        <p:strVal val="hidden"/>
                                      </p:to>
                                    </p:set>
                                  </p:childTnLst>
                                </p:cTn>
                              </p:par>
                              <p:par>
                                <p:cTn id="863" presetID="2" presetClass="exit" presetSubtype="12" fill="hold" nodeType="withEffect">
                                  <p:stCondLst>
                                    <p:cond delay="0"/>
                                  </p:stCondLst>
                                  <p:childTnLst>
                                    <p:anim calcmode="lin" valueType="num">
                                      <p:cBhvr additive="base">
                                        <p:cTn id="864" dur="3000"/>
                                        <p:tgtEl>
                                          <p:spTgt spid="35"/>
                                        </p:tgtEl>
                                        <p:attrNameLst>
                                          <p:attrName>ppt_x</p:attrName>
                                        </p:attrNameLst>
                                      </p:cBhvr>
                                      <p:tavLst>
                                        <p:tav tm="0">
                                          <p:val>
                                            <p:strVal val="ppt_x"/>
                                          </p:val>
                                        </p:tav>
                                        <p:tav tm="100000">
                                          <p:val>
                                            <p:strVal val="0-ppt_w/2"/>
                                          </p:val>
                                        </p:tav>
                                      </p:tavLst>
                                    </p:anim>
                                    <p:anim calcmode="lin" valueType="num">
                                      <p:cBhvr additive="base">
                                        <p:cTn id="865" dur="3000"/>
                                        <p:tgtEl>
                                          <p:spTgt spid="35"/>
                                        </p:tgtEl>
                                        <p:attrNameLst>
                                          <p:attrName>ppt_y</p:attrName>
                                        </p:attrNameLst>
                                      </p:cBhvr>
                                      <p:tavLst>
                                        <p:tav tm="0">
                                          <p:val>
                                            <p:strVal val="ppt_y"/>
                                          </p:val>
                                        </p:tav>
                                        <p:tav tm="100000">
                                          <p:val>
                                            <p:strVal val="1+ppt_h/2"/>
                                          </p:val>
                                        </p:tav>
                                      </p:tavLst>
                                    </p:anim>
                                    <p:set>
                                      <p:cBhvr>
                                        <p:cTn id="866" dur="1" fill="hold">
                                          <p:stCondLst>
                                            <p:cond delay="2999"/>
                                          </p:stCondLst>
                                        </p:cTn>
                                        <p:tgtEl>
                                          <p:spTgt spid="35"/>
                                        </p:tgtEl>
                                        <p:attrNameLst>
                                          <p:attrName>style.visibility</p:attrName>
                                        </p:attrNameLst>
                                      </p:cBhvr>
                                      <p:to>
                                        <p:strVal val="hidden"/>
                                      </p:to>
                                    </p:set>
                                  </p:childTnLst>
                                </p:cTn>
                              </p:par>
                              <p:par>
                                <p:cTn id="867" presetID="2" presetClass="exit" presetSubtype="12" fill="hold" nodeType="withEffect">
                                  <p:stCondLst>
                                    <p:cond delay="0"/>
                                  </p:stCondLst>
                                  <p:childTnLst>
                                    <p:anim calcmode="lin" valueType="num">
                                      <p:cBhvr additive="base">
                                        <p:cTn id="868" dur="3000"/>
                                        <p:tgtEl>
                                          <p:spTgt spid="36"/>
                                        </p:tgtEl>
                                        <p:attrNameLst>
                                          <p:attrName>ppt_x</p:attrName>
                                        </p:attrNameLst>
                                      </p:cBhvr>
                                      <p:tavLst>
                                        <p:tav tm="0">
                                          <p:val>
                                            <p:strVal val="ppt_x"/>
                                          </p:val>
                                        </p:tav>
                                        <p:tav tm="100000">
                                          <p:val>
                                            <p:strVal val="0-ppt_w/2"/>
                                          </p:val>
                                        </p:tav>
                                      </p:tavLst>
                                    </p:anim>
                                    <p:anim calcmode="lin" valueType="num">
                                      <p:cBhvr additive="base">
                                        <p:cTn id="869" dur="3000"/>
                                        <p:tgtEl>
                                          <p:spTgt spid="36"/>
                                        </p:tgtEl>
                                        <p:attrNameLst>
                                          <p:attrName>ppt_y</p:attrName>
                                        </p:attrNameLst>
                                      </p:cBhvr>
                                      <p:tavLst>
                                        <p:tav tm="0">
                                          <p:val>
                                            <p:strVal val="ppt_y"/>
                                          </p:val>
                                        </p:tav>
                                        <p:tav tm="100000">
                                          <p:val>
                                            <p:strVal val="1+ppt_h/2"/>
                                          </p:val>
                                        </p:tav>
                                      </p:tavLst>
                                    </p:anim>
                                    <p:set>
                                      <p:cBhvr>
                                        <p:cTn id="870" dur="1" fill="hold">
                                          <p:stCondLst>
                                            <p:cond delay="2999"/>
                                          </p:stCondLst>
                                        </p:cTn>
                                        <p:tgtEl>
                                          <p:spTgt spid="36"/>
                                        </p:tgtEl>
                                        <p:attrNameLst>
                                          <p:attrName>style.visibility</p:attrName>
                                        </p:attrNameLst>
                                      </p:cBhvr>
                                      <p:to>
                                        <p:strVal val="hidden"/>
                                      </p:to>
                                    </p:set>
                                  </p:childTnLst>
                                </p:cTn>
                              </p:par>
                              <p:par>
                                <p:cTn id="871" presetID="2" presetClass="exit" presetSubtype="12" fill="hold" nodeType="withEffect">
                                  <p:stCondLst>
                                    <p:cond delay="0"/>
                                  </p:stCondLst>
                                  <p:childTnLst>
                                    <p:anim calcmode="lin" valueType="num">
                                      <p:cBhvr additive="base">
                                        <p:cTn id="872" dur="3000"/>
                                        <p:tgtEl>
                                          <p:spTgt spid="40"/>
                                        </p:tgtEl>
                                        <p:attrNameLst>
                                          <p:attrName>ppt_x</p:attrName>
                                        </p:attrNameLst>
                                      </p:cBhvr>
                                      <p:tavLst>
                                        <p:tav tm="0">
                                          <p:val>
                                            <p:strVal val="ppt_x"/>
                                          </p:val>
                                        </p:tav>
                                        <p:tav tm="100000">
                                          <p:val>
                                            <p:strVal val="0-ppt_w/2"/>
                                          </p:val>
                                        </p:tav>
                                      </p:tavLst>
                                    </p:anim>
                                    <p:anim calcmode="lin" valueType="num">
                                      <p:cBhvr additive="base">
                                        <p:cTn id="873" dur="3000"/>
                                        <p:tgtEl>
                                          <p:spTgt spid="40"/>
                                        </p:tgtEl>
                                        <p:attrNameLst>
                                          <p:attrName>ppt_y</p:attrName>
                                        </p:attrNameLst>
                                      </p:cBhvr>
                                      <p:tavLst>
                                        <p:tav tm="0">
                                          <p:val>
                                            <p:strVal val="ppt_y"/>
                                          </p:val>
                                        </p:tav>
                                        <p:tav tm="100000">
                                          <p:val>
                                            <p:strVal val="1+ppt_h/2"/>
                                          </p:val>
                                        </p:tav>
                                      </p:tavLst>
                                    </p:anim>
                                    <p:set>
                                      <p:cBhvr>
                                        <p:cTn id="874" dur="1" fill="hold">
                                          <p:stCondLst>
                                            <p:cond delay="2999"/>
                                          </p:stCondLst>
                                        </p:cTn>
                                        <p:tgtEl>
                                          <p:spTgt spid="40"/>
                                        </p:tgtEl>
                                        <p:attrNameLst>
                                          <p:attrName>style.visibility</p:attrName>
                                        </p:attrNameLst>
                                      </p:cBhvr>
                                      <p:to>
                                        <p:strVal val="hidden"/>
                                      </p:to>
                                    </p:set>
                                  </p:childTnLst>
                                </p:cTn>
                              </p:par>
                              <p:par>
                                <p:cTn id="875" presetID="2" presetClass="exit" presetSubtype="12" fill="hold" nodeType="withEffect">
                                  <p:stCondLst>
                                    <p:cond delay="0"/>
                                  </p:stCondLst>
                                  <p:childTnLst>
                                    <p:anim calcmode="lin" valueType="num">
                                      <p:cBhvr additive="base">
                                        <p:cTn id="876" dur="3000"/>
                                        <p:tgtEl>
                                          <p:spTgt spid="41"/>
                                        </p:tgtEl>
                                        <p:attrNameLst>
                                          <p:attrName>ppt_x</p:attrName>
                                        </p:attrNameLst>
                                      </p:cBhvr>
                                      <p:tavLst>
                                        <p:tav tm="0">
                                          <p:val>
                                            <p:strVal val="ppt_x"/>
                                          </p:val>
                                        </p:tav>
                                        <p:tav tm="100000">
                                          <p:val>
                                            <p:strVal val="0-ppt_w/2"/>
                                          </p:val>
                                        </p:tav>
                                      </p:tavLst>
                                    </p:anim>
                                    <p:anim calcmode="lin" valueType="num">
                                      <p:cBhvr additive="base">
                                        <p:cTn id="877" dur="3000"/>
                                        <p:tgtEl>
                                          <p:spTgt spid="41"/>
                                        </p:tgtEl>
                                        <p:attrNameLst>
                                          <p:attrName>ppt_y</p:attrName>
                                        </p:attrNameLst>
                                      </p:cBhvr>
                                      <p:tavLst>
                                        <p:tav tm="0">
                                          <p:val>
                                            <p:strVal val="ppt_y"/>
                                          </p:val>
                                        </p:tav>
                                        <p:tav tm="100000">
                                          <p:val>
                                            <p:strVal val="1+ppt_h/2"/>
                                          </p:val>
                                        </p:tav>
                                      </p:tavLst>
                                    </p:anim>
                                    <p:set>
                                      <p:cBhvr>
                                        <p:cTn id="878" dur="1" fill="hold">
                                          <p:stCondLst>
                                            <p:cond delay="2999"/>
                                          </p:stCondLst>
                                        </p:cTn>
                                        <p:tgtEl>
                                          <p:spTgt spid="41"/>
                                        </p:tgtEl>
                                        <p:attrNameLst>
                                          <p:attrName>style.visibility</p:attrName>
                                        </p:attrNameLst>
                                      </p:cBhvr>
                                      <p:to>
                                        <p:strVal val="hidden"/>
                                      </p:to>
                                    </p:set>
                                  </p:childTnLst>
                                </p:cTn>
                              </p:par>
                              <p:par>
                                <p:cTn id="879" presetID="2" presetClass="exit" presetSubtype="12" fill="hold" nodeType="withEffect">
                                  <p:stCondLst>
                                    <p:cond delay="0"/>
                                  </p:stCondLst>
                                  <p:childTnLst>
                                    <p:anim calcmode="lin" valueType="num">
                                      <p:cBhvr additive="base">
                                        <p:cTn id="880" dur="3000"/>
                                        <p:tgtEl>
                                          <p:spTgt spid="44"/>
                                        </p:tgtEl>
                                        <p:attrNameLst>
                                          <p:attrName>ppt_x</p:attrName>
                                        </p:attrNameLst>
                                      </p:cBhvr>
                                      <p:tavLst>
                                        <p:tav tm="0">
                                          <p:val>
                                            <p:strVal val="ppt_x"/>
                                          </p:val>
                                        </p:tav>
                                        <p:tav tm="100000">
                                          <p:val>
                                            <p:strVal val="0-ppt_w/2"/>
                                          </p:val>
                                        </p:tav>
                                      </p:tavLst>
                                    </p:anim>
                                    <p:anim calcmode="lin" valueType="num">
                                      <p:cBhvr additive="base">
                                        <p:cTn id="881" dur="3000"/>
                                        <p:tgtEl>
                                          <p:spTgt spid="44"/>
                                        </p:tgtEl>
                                        <p:attrNameLst>
                                          <p:attrName>ppt_y</p:attrName>
                                        </p:attrNameLst>
                                      </p:cBhvr>
                                      <p:tavLst>
                                        <p:tav tm="0">
                                          <p:val>
                                            <p:strVal val="ppt_y"/>
                                          </p:val>
                                        </p:tav>
                                        <p:tav tm="100000">
                                          <p:val>
                                            <p:strVal val="1+ppt_h/2"/>
                                          </p:val>
                                        </p:tav>
                                      </p:tavLst>
                                    </p:anim>
                                    <p:set>
                                      <p:cBhvr>
                                        <p:cTn id="882" dur="1" fill="hold">
                                          <p:stCondLst>
                                            <p:cond delay="2999"/>
                                          </p:stCondLst>
                                        </p:cTn>
                                        <p:tgtEl>
                                          <p:spTgt spid="44"/>
                                        </p:tgtEl>
                                        <p:attrNameLst>
                                          <p:attrName>style.visibility</p:attrName>
                                        </p:attrNameLst>
                                      </p:cBhvr>
                                      <p:to>
                                        <p:strVal val="hidden"/>
                                      </p:to>
                                    </p:set>
                                  </p:childTnLst>
                                </p:cTn>
                              </p:par>
                              <p:par>
                                <p:cTn id="883" presetID="2" presetClass="exit" presetSubtype="12" fill="hold" nodeType="withEffect">
                                  <p:stCondLst>
                                    <p:cond delay="0"/>
                                  </p:stCondLst>
                                  <p:childTnLst>
                                    <p:anim calcmode="lin" valueType="num">
                                      <p:cBhvr additive="base">
                                        <p:cTn id="884" dur="3000"/>
                                        <p:tgtEl>
                                          <p:spTgt spid="45"/>
                                        </p:tgtEl>
                                        <p:attrNameLst>
                                          <p:attrName>ppt_x</p:attrName>
                                        </p:attrNameLst>
                                      </p:cBhvr>
                                      <p:tavLst>
                                        <p:tav tm="0">
                                          <p:val>
                                            <p:strVal val="ppt_x"/>
                                          </p:val>
                                        </p:tav>
                                        <p:tav tm="100000">
                                          <p:val>
                                            <p:strVal val="0-ppt_w/2"/>
                                          </p:val>
                                        </p:tav>
                                      </p:tavLst>
                                    </p:anim>
                                    <p:anim calcmode="lin" valueType="num">
                                      <p:cBhvr additive="base">
                                        <p:cTn id="885" dur="3000"/>
                                        <p:tgtEl>
                                          <p:spTgt spid="45"/>
                                        </p:tgtEl>
                                        <p:attrNameLst>
                                          <p:attrName>ppt_y</p:attrName>
                                        </p:attrNameLst>
                                      </p:cBhvr>
                                      <p:tavLst>
                                        <p:tav tm="0">
                                          <p:val>
                                            <p:strVal val="ppt_y"/>
                                          </p:val>
                                        </p:tav>
                                        <p:tav tm="100000">
                                          <p:val>
                                            <p:strVal val="1+ppt_h/2"/>
                                          </p:val>
                                        </p:tav>
                                      </p:tavLst>
                                    </p:anim>
                                    <p:set>
                                      <p:cBhvr>
                                        <p:cTn id="886" dur="1" fill="hold">
                                          <p:stCondLst>
                                            <p:cond delay="2999"/>
                                          </p:stCondLst>
                                        </p:cTn>
                                        <p:tgtEl>
                                          <p:spTgt spid="45"/>
                                        </p:tgtEl>
                                        <p:attrNameLst>
                                          <p:attrName>style.visibility</p:attrName>
                                        </p:attrNameLst>
                                      </p:cBhvr>
                                      <p:to>
                                        <p:strVal val="hidden"/>
                                      </p:to>
                                    </p:set>
                                  </p:childTnLst>
                                </p:cTn>
                              </p:par>
                              <p:par>
                                <p:cTn id="887" presetID="2" presetClass="exit" presetSubtype="12" fill="hold" nodeType="withEffect">
                                  <p:stCondLst>
                                    <p:cond delay="0"/>
                                  </p:stCondLst>
                                  <p:childTnLst>
                                    <p:anim calcmode="lin" valueType="num">
                                      <p:cBhvr additive="base">
                                        <p:cTn id="888" dur="3000"/>
                                        <p:tgtEl>
                                          <p:spTgt spid="46"/>
                                        </p:tgtEl>
                                        <p:attrNameLst>
                                          <p:attrName>ppt_x</p:attrName>
                                        </p:attrNameLst>
                                      </p:cBhvr>
                                      <p:tavLst>
                                        <p:tav tm="0">
                                          <p:val>
                                            <p:strVal val="ppt_x"/>
                                          </p:val>
                                        </p:tav>
                                        <p:tav tm="100000">
                                          <p:val>
                                            <p:strVal val="0-ppt_w/2"/>
                                          </p:val>
                                        </p:tav>
                                      </p:tavLst>
                                    </p:anim>
                                    <p:anim calcmode="lin" valueType="num">
                                      <p:cBhvr additive="base">
                                        <p:cTn id="889" dur="3000"/>
                                        <p:tgtEl>
                                          <p:spTgt spid="46"/>
                                        </p:tgtEl>
                                        <p:attrNameLst>
                                          <p:attrName>ppt_y</p:attrName>
                                        </p:attrNameLst>
                                      </p:cBhvr>
                                      <p:tavLst>
                                        <p:tav tm="0">
                                          <p:val>
                                            <p:strVal val="ppt_y"/>
                                          </p:val>
                                        </p:tav>
                                        <p:tav tm="100000">
                                          <p:val>
                                            <p:strVal val="1+ppt_h/2"/>
                                          </p:val>
                                        </p:tav>
                                      </p:tavLst>
                                    </p:anim>
                                    <p:set>
                                      <p:cBhvr>
                                        <p:cTn id="890" dur="1" fill="hold">
                                          <p:stCondLst>
                                            <p:cond delay="2999"/>
                                          </p:stCondLst>
                                        </p:cTn>
                                        <p:tgtEl>
                                          <p:spTgt spid="46"/>
                                        </p:tgtEl>
                                        <p:attrNameLst>
                                          <p:attrName>style.visibility</p:attrName>
                                        </p:attrNameLst>
                                      </p:cBhvr>
                                      <p:to>
                                        <p:strVal val="hidden"/>
                                      </p:to>
                                    </p:set>
                                  </p:childTnLst>
                                </p:cTn>
                              </p:par>
                              <p:par>
                                <p:cTn id="891" presetID="2" presetClass="exit" presetSubtype="12" fill="hold" nodeType="withEffect">
                                  <p:stCondLst>
                                    <p:cond delay="0"/>
                                  </p:stCondLst>
                                  <p:childTnLst>
                                    <p:anim calcmode="lin" valueType="num">
                                      <p:cBhvr additive="base">
                                        <p:cTn id="892" dur="3000"/>
                                        <p:tgtEl>
                                          <p:spTgt spid="50"/>
                                        </p:tgtEl>
                                        <p:attrNameLst>
                                          <p:attrName>ppt_x</p:attrName>
                                        </p:attrNameLst>
                                      </p:cBhvr>
                                      <p:tavLst>
                                        <p:tav tm="0">
                                          <p:val>
                                            <p:strVal val="ppt_x"/>
                                          </p:val>
                                        </p:tav>
                                        <p:tav tm="100000">
                                          <p:val>
                                            <p:strVal val="0-ppt_w/2"/>
                                          </p:val>
                                        </p:tav>
                                      </p:tavLst>
                                    </p:anim>
                                    <p:anim calcmode="lin" valueType="num">
                                      <p:cBhvr additive="base">
                                        <p:cTn id="893" dur="3000"/>
                                        <p:tgtEl>
                                          <p:spTgt spid="50"/>
                                        </p:tgtEl>
                                        <p:attrNameLst>
                                          <p:attrName>ppt_y</p:attrName>
                                        </p:attrNameLst>
                                      </p:cBhvr>
                                      <p:tavLst>
                                        <p:tav tm="0">
                                          <p:val>
                                            <p:strVal val="ppt_y"/>
                                          </p:val>
                                        </p:tav>
                                        <p:tav tm="100000">
                                          <p:val>
                                            <p:strVal val="1+ppt_h/2"/>
                                          </p:val>
                                        </p:tav>
                                      </p:tavLst>
                                    </p:anim>
                                    <p:set>
                                      <p:cBhvr>
                                        <p:cTn id="894" dur="1" fill="hold">
                                          <p:stCondLst>
                                            <p:cond delay="2999"/>
                                          </p:stCondLst>
                                        </p:cTn>
                                        <p:tgtEl>
                                          <p:spTgt spid="50"/>
                                        </p:tgtEl>
                                        <p:attrNameLst>
                                          <p:attrName>style.visibility</p:attrName>
                                        </p:attrNameLst>
                                      </p:cBhvr>
                                      <p:to>
                                        <p:strVal val="hidden"/>
                                      </p:to>
                                    </p:set>
                                  </p:childTnLst>
                                </p:cTn>
                              </p:par>
                              <p:par>
                                <p:cTn id="895" presetID="2" presetClass="exit" presetSubtype="12" fill="hold" nodeType="withEffect">
                                  <p:stCondLst>
                                    <p:cond delay="0"/>
                                  </p:stCondLst>
                                  <p:childTnLst>
                                    <p:anim calcmode="lin" valueType="num">
                                      <p:cBhvr additive="base">
                                        <p:cTn id="896" dur="3000"/>
                                        <p:tgtEl>
                                          <p:spTgt spid="51"/>
                                        </p:tgtEl>
                                        <p:attrNameLst>
                                          <p:attrName>ppt_x</p:attrName>
                                        </p:attrNameLst>
                                      </p:cBhvr>
                                      <p:tavLst>
                                        <p:tav tm="0">
                                          <p:val>
                                            <p:strVal val="ppt_x"/>
                                          </p:val>
                                        </p:tav>
                                        <p:tav tm="100000">
                                          <p:val>
                                            <p:strVal val="0-ppt_w/2"/>
                                          </p:val>
                                        </p:tav>
                                      </p:tavLst>
                                    </p:anim>
                                    <p:anim calcmode="lin" valueType="num">
                                      <p:cBhvr additive="base">
                                        <p:cTn id="897" dur="3000"/>
                                        <p:tgtEl>
                                          <p:spTgt spid="51"/>
                                        </p:tgtEl>
                                        <p:attrNameLst>
                                          <p:attrName>ppt_y</p:attrName>
                                        </p:attrNameLst>
                                      </p:cBhvr>
                                      <p:tavLst>
                                        <p:tav tm="0">
                                          <p:val>
                                            <p:strVal val="ppt_y"/>
                                          </p:val>
                                        </p:tav>
                                        <p:tav tm="100000">
                                          <p:val>
                                            <p:strVal val="1+ppt_h/2"/>
                                          </p:val>
                                        </p:tav>
                                      </p:tavLst>
                                    </p:anim>
                                    <p:set>
                                      <p:cBhvr>
                                        <p:cTn id="898" dur="1" fill="hold">
                                          <p:stCondLst>
                                            <p:cond delay="2999"/>
                                          </p:stCondLst>
                                        </p:cTn>
                                        <p:tgtEl>
                                          <p:spTgt spid="51"/>
                                        </p:tgtEl>
                                        <p:attrNameLst>
                                          <p:attrName>style.visibility</p:attrName>
                                        </p:attrNameLst>
                                      </p:cBhvr>
                                      <p:to>
                                        <p:strVal val="hidden"/>
                                      </p:to>
                                    </p:set>
                                  </p:childTnLst>
                                </p:cTn>
                              </p:par>
                              <p:par>
                                <p:cTn id="899" presetID="2" presetClass="exit" presetSubtype="12" fill="hold" nodeType="withEffect">
                                  <p:stCondLst>
                                    <p:cond delay="0"/>
                                  </p:stCondLst>
                                  <p:childTnLst>
                                    <p:anim calcmode="lin" valueType="num">
                                      <p:cBhvr additive="base">
                                        <p:cTn id="900" dur="3000"/>
                                        <p:tgtEl>
                                          <p:spTgt spid="54"/>
                                        </p:tgtEl>
                                        <p:attrNameLst>
                                          <p:attrName>ppt_x</p:attrName>
                                        </p:attrNameLst>
                                      </p:cBhvr>
                                      <p:tavLst>
                                        <p:tav tm="0">
                                          <p:val>
                                            <p:strVal val="ppt_x"/>
                                          </p:val>
                                        </p:tav>
                                        <p:tav tm="100000">
                                          <p:val>
                                            <p:strVal val="0-ppt_w/2"/>
                                          </p:val>
                                        </p:tav>
                                      </p:tavLst>
                                    </p:anim>
                                    <p:anim calcmode="lin" valueType="num">
                                      <p:cBhvr additive="base">
                                        <p:cTn id="901" dur="3000"/>
                                        <p:tgtEl>
                                          <p:spTgt spid="54"/>
                                        </p:tgtEl>
                                        <p:attrNameLst>
                                          <p:attrName>ppt_y</p:attrName>
                                        </p:attrNameLst>
                                      </p:cBhvr>
                                      <p:tavLst>
                                        <p:tav tm="0">
                                          <p:val>
                                            <p:strVal val="ppt_y"/>
                                          </p:val>
                                        </p:tav>
                                        <p:tav tm="100000">
                                          <p:val>
                                            <p:strVal val="1+ppt_h/2"/>
                                          </p:val>
                                        </p:tav>
                                      </p:tavLst>
                                    </p:anim>
                                    <p:set>
                                      <p:cBhvr>
                                        <p:cTn id="902" dur="1" fill="hold">
                                          <p:stCondLst>
                                            <p:cond delay="2999"/>
                                          </p:stCondLst>
                                        </p:cTn>
                                        <p:tgtEl>
                                          <p:spTgt spid="54"/>
                                        </p:tgtEl>
                                        <p:attrNameLst>
                                          <p:attrName>style.visibility</p:attrName>
                                        </p:attrNameLst>
                                      </p:cBhvr>
                                      <p:to>
                                        <p:strVal val="hidden"/>
                                      </p:to>
                                    </p:set>
                                  </p:childTnLst>
                                </p:cTn>
                              </p:par>
                              <p:par>
                                <p:cTn id="903" presetID="2" presetClass="exit" presetSubtype="12" fill="hold" nodeType="withEffect">
                                  <p:stCondLst>
                                    <p:cond delay="0"/>
                                  </p:stCondLst>
                                  <p:childTnLst>
                                    <p:anim calcmode="lin" valueType="num">
                                      <p:cBhvr additive="base">
                                        <p:cTn id="904" dur="3000"/>
                                        <p:tgtEl>
                                          <p:spTgt spid="55"/>
                                        </p:tgtEl>
                                        <p:attrNameLst>
                                          <p:attrName>ppt_x</p:attrName>
                                        </p:attrNameLst>
                                      </p:cBhvr>
                                      <p:tavLst>
                                        <p:tav tm="0">
                                          <p:val>
                                            <p:strVal val="ppt_x"/>
                                          </p:val>
                                        </p:tav>
                                        <p:tav tm="100000">
                                          <p:val>
                                            <p:strVal val="0-ppt_w/2"/>
                                          </p:val>
                                        </p:tav>
                                      </p:tavLst>
                                    </p:anim>
                                    <p:anim calcmode="lin" valueType="num">
                                      <p:cBhvr additive="base">
                                        <p:cTn id="905" dur="3000"/>
                                        <p:tgtEl>
                                          <p:spTgt spid="55"/>
                                        </p:tgtEl>
                                        <p:attrNameLst>
                                          <p:attrName>ppt_y</p:attrName>
                                        </p:attrNameLst>
                                      </p:cBhvr>
                                      <p:tavLst>
                                        <p:tav tm="0">
                                          <p:val>
                                            <p:strVal val="ppt_y"/>
                                          </p:val>
                                        </p:tav>
                                        <p:tav tm="100000">
                                          <p:val>
                                            <p:strVal val="1+ppt_h/2"/>
                                          </p:val>
                                        </p:tav>
                                      </p:tavLst>
                                    </p:anim>
                                    <p:set>
                                      <p:cBhvr>
                                        <p:cTn id="906" dur="1" fill="hold">
                                          <p:stCondLst>
                                            <p:cond delay="2999"/>
                                          </p:stCondLst>
                                        </p:cTn>
                                        <p:tgtEl>
                                          <p:spTgt spid="55"/>
                                        </p:tgtEl>
                                        <p:attrNameLst>
                                          <p:attrName>style.visibility</p:attrName>
                                        </p:attrNameLst>
                                      </p:cBhvr>
                                      <p:to>
                                        <p:strVal val="hidden"/>
                                      </p:to>
                                    </p:set>
                                  </p:childTnLst>
                                </p:cTn>
                              </p:par>
                              <p:par>
                                <p:cTn id="907" presetID="2" presetClass="exit" presetSubtype="12" fill="hold" nodeType="withEffect">
                                  <p:stCondLst>
                                    <p:cond delay="0"/>
                                  </p:stCondLst>
                                  <p:childTnLst>
                                    <p:anim calcmode="lin" valueType="num">
                                      <p:cBhvr additive="base">
                                        <p:cTn id="908" dur="3000"/>
                                        <p:tgtEl>
                                          <p:spTgt spid="56"/>
                                        </p:tgtEl>
                                        <p:attrNameLst>
                                          <p:attrName>ppt_x</p:attrName>
                                        </p:attrNameLst>
                                      </p:cBhvr>
                                      <p:tavLst>
                                        <p:tav tm="0">
                                          <p:val>
                                            <p:strVal val="ppt_x"/>
                                          </p:val>
                                        </p:tav>
                                        <p:tav tm="100000">
                                          <p:val>
                                            <p:strVal val="0-ppt_w/2"/>
                                          </p:val>
                                        </p:tav>
                                      </p:tavLst>
                                    </p:anim>
                                    <p:anim calcmode="lin" valueType="num">
                                      <p:cBhvr additive="base">
                                        <p:cTn id="909" dur="3000"/>
                                        <p:tgtEl>
                                          <p:spTgt spid="56"/>
                                        </p:tgtEl>
                                        <p:attrNameLst>
                                          <p:attrName>ppt_y</p:attrName>
                                        </p:attrNameLst>
                                      </p:cBhvr>
                                      <p:tavLst>
                                        <p:tav tm="0">
                                          <p:val>
                                            <p:strVal val="ppt_y"/>
                                          </p:val>
                                        </p:tav>
                                        <p:tav tm="100000">
                                          <p:val>
                                            <p:strVal val="1+ppt_h/2"/>
                                          </p:val>
                                        </p:tav>
                                      </p:tavLst>
                                    </p:anim>
                                    <p:set>
                                      <p:cBhvr>
                                        <p:cTn id="910" dur="1" fill="hold">
                                          <p:stCondLst>
                                            <p:cond delay="2999"/>
                                          </p:stCondLst>
                                        </p:cTn>
                                        <p:tgtEl>
                                          <p:spTgt spid="56"/>
                                        </p:tgtEl>
                                        <p:attrNameLst>
                                          <p:attrName>style.visibility</p:attrName>
                                        </p:attrNameLst>
                                      </p:cBhvr>
                                      <p:to>
                                        <p:strVal val="hidden"/>
                                      </p:to>
                                    </p:set>
                                  </p:childTnLst>
                                </p:cTn>
                              </p:par>
                              <p:par>
                                <p:cTn id="911" presetID="2" presetClass="exit" presetSubtype="12" fill="hold" nodeType="withEffect">
                                  <p:stCondLst>
                                    <p:cond delay="0"/>
                                  </p:stCondLst>
                                  <p:childTnLst>
                                    <p:anim calcmode="lin" valueType="num">
                                      <p:cBhvr additive="base">
                                        <p:cTn id="912" dur="3000"/>
                                        <p:tgtEl>
                                          <p:spTgt spid="60"/>
                                        </p:tgtEl>
                                        <p:attrNameLst>
                                          <p:attrName>ppt_x</p:attrName>
                                        </p:attrNameLst>
                                      </p:cBhvr>
                                      <p:tavLst>
                                        <p:tav tm="0">
                                          <p:val>
                                            <p:strVal val="ppt_x"/>
                                          </p:val>
                                        </p:tav>
                                        <p:tav tm="100000">
                                          <p:val>
                                            <p:strVal val="0-ppt_w/2"/>
                                          </p:val>
                                        </p:tav>
                                      </p:tavLst>
                                    </p:anim>
                                    <p:anim calcmode="lin" valueType="num">
                                      <p:cBhvr additive="base">
                                        <p:cTn id="913" dur="3000"/>
                                        <p:tgtEl>
                                          <p:spTgt spid="60"/>
                                        </p:tgtEl>
                                        <p:attrNameLst>
                                          <p:attrName>ppt_y</p:attrName>
                                        </p:attrNameLst>
                                      </p:cBhvr>
                                      <p:tavLst>
                                        <p:tav tm="0">
                                          <p:val>
                                            <p:strVal val="ppt_y"/>
                                          </p:val>
                                        </p:tav>
                                        <p:tav tm="100000">
                                          <p:val>
                                            <p:strVal val="1+ppt_h/2"/>
                                          </p:val>
                                        </p:tav>
                                      </p:tavLst>
                                    </p:anim>
                                    <p:set>
                                      <p:cBhvr>
                                        <p:cTn id="914" dur="1" fill="hold">
                                          <p:stCondLst>
                                            <p:cond delay="2999"/>
                                          </p:stCondLst>
                                        </p:cTn>
                                        <p:tgtEl>
                                          <p:spTgt spid="60"/>
                                        </p:tgtEl>
                                        <p:attrNameLst>
                                          <p:attrName>style.visibility</p:attrName>
                                        </p:attrNameLst>
                                      </p:cBhvr>
                                      <p:to>
                                        <p:strVal val="hidden"/>
                                      </p:to>
                                    </p:set>
                                  </p:childTnLst>
                                </p:cTn>
                              </p:par>
                              <p:par>
                                <p:cTn id="915" presetID="2" presetClass="exit" presetSubtype="12" fill="hold" nodeType="withEffect">
                                  <p:stCondLst>
                                    <p:cond delay="0"/>
                                  </p:stCondLst>
                                  <p:childTnLst>
                                    <p:anim calcmode="lin" valueType="num">
                                      <p:cBhvr additive="base">
                                        <p:cTn id="916" dur="3000"/>
                                        <p:tgtEl>
                                          <p:spTgt spid="61"/>
                                        </p:tgtEl>
                                        <p:attrNameLst>
                                          <p:attrName>ppt_x</p:attrName>
                                        </p:attrNameLst>
                                      </p:cBhvr>
                                      <p:tavLst>
                                        <p:tav tm="0">
                                          <p:val>
                                            <p:strVal val="ppt_x"/>
                                          </p:val>
                                        </p:tav>
                                        <p:tav tm="100000">
                                          <p:val>
                                            <p:strVal val="0-ppt_w/2"/>
                                          </p:val>
                                        </p:tav>
                                      </p:tavLst>
                                    </p:anim>
                                    <p:anim calcmode="lin" valueType="num">
                                      <p:cBhvr additive="base">
                                        <p:cTn id="917" dur="3000"/>
                                        <p:tgtEl>
                                          <p:spTgt spid="61"/>
                                        </p:tgtEl>
                                        <p:attrNameLst>
                                          <p:attrName>ppt_y</p:attrName>
                                        </p:attrNameLst>
                                      </p:cBhvr>
                                      <p:tavLst>
                                        <p:tav tm="0">
                                          <p:val>
                                            <p:strVal val="ppt_y"/>
                                          </p:val>
                                        </p:tav>
                                        <p:tav tm="100000">
                                          <p:val>
                                            <p:strVal val="1+ppt_h/2"/>
                                          </p:val>
                                        </p:tav>
                                      </p:tavLst>
                                    </p:anim>
                                    <p:set>
                                      <p:cBhvr>
                                        <p:cTn id="918" dur="1" fill="hold">
                                          <p:stCondLst>
                                            <p:cond delay="2999"/>
                                          </p:stCondLst>
                                        </p:cTn>
                                        <p:tgtEl>
                                          <p:spTgt spid="61"/>
                                        </p:tgtEl>
                                        <p:attrNameLst>
                                          <p:attrName>style.visibility</p:attrName>
                                        </p:attrNameLst>
                                      </p:cBhvr>
                                      <p:to>
                                        <p:strVal val="hidden"/>
                                      </p:to>
                                    </p:set>
                                  </p:childTnLst>
                                </p:cTn>
                              </p:par>
                              <p:par>
                                <p:cTn id="919" presetID="2" presetClass="exit" presetSubtype="12" fill="hold" nodeType="withEffect">
                                  <p:stCondLst>
                                    <p:cond delay="0"/>
                                  </p:stCondLst>
                                  <p:childTnLst>
                                    <p:anim calcmode="lin" valueType="num">
                                      <p:cBhvr additive="base">
                                        <p:cTn id="920" dur="3000"/>
                                        <p:tgtEl>
                                          <p:spTgt spid="64"/>
                                        </p:tgtEl>
                                        <p:attrNameLst>
                                          <p:attrName>ppt_x</p:attrName>
                                        </p:attrNameLst>
                                      </p:cBhvr>
                                      <p:tavLst>
                                        <p:tav tm="0">
                                          <p:val>
                                            <p:strVal val="ppt_x"/>
                                          </p:val>
                                        </p:tav>
                                        <p:tav tm="100000">
                                          <p:val>
                                            <p:strVal val="0-ppt_w/2"/>
                                          </p:val>
                                        </p:tav>
                                      </p:tavLst>
                                    </p:anim>
                                    <p:anim calcmode="lin" valueType="num">
                                      <p:cBhvr additive="base">
                                        <p:cTn id="921" dur="3000"/>
                                        <p:tgtEl>
                                          <p:spTgt spid="64"/>
                                        </p:tgtEl>
                                        <p:attrNameLst>
                                          <p:attrName>ppt_y</p:attrName>
                                        </p:attrNameLst>
                                      </p:cBhvr>
                                      <p:tavLst>
                                        <p:tav tm="0">
                                          <p:val>
                                            <p:strVal val="ppt_y"/>
                                          </p:val>
                                        </p:tav>
                                        <p:tav tm="100000">
                                          <p:val>
                                            <p:strVal val="1+ppt_h/2"/>
                                          </p:val>
                                        </p:tav>
                                      </p:tavLst>
                                    </p:anim>
                                    <p:set>
                                      <p:cBhvr>
                                        <p:cTn id="922" dur="1" fill="hold">
                                          <p:stCondLst>
                                            <p:cond delay="2999"/>
                                          </p:stCondLst>
                                        </p:cTn>
                                        <p:tgtEl>
                                          <p:spTgt spid="64"/>
                                        </p:tgtEl>
                                        <p:attrNameLst>
                                          <p:attrName>style.visibility</p:attrName>
                                        </p:attrNameLst>
                                      </p:cBhvr>
                                      <p:to>
                                        <p:strVal val="hidden"/>
                                      </p:to>
                                    </p:set>
                                  </p:childTnLst>
                                </p:cTn>
                              </p:par>
                              <p:par>
                                <p:cTn id="923" presetID="2" presetClass="exit" presetSubtype="12" fill="hold" nodeType="withEffect">
                                  <p:stCondLst>
                                    <p:cond delay="0"/>
                                  </p:stCondLst>
                                  <p:childTnLst>
                                    <p:anim calcmode="lin" valueType="num">
                                      <p:cBhvr additive="base">
                                        <p:cTn id="924" dur="3000"/>
                                        <p:tgtEl>
                                          <p:spTgt spid="65"/>
                                        </p:tgtEl>
                                        <p:attrNameLst>
                                          <p:attrName>ppt_x</p:attrName>
                                        </p:attrNameLst>
                                      </p:cBhvr>
                                      <p:tavLst>
                                        <p:tav tm="0">
                                          <p:val>
                                            <p:strVal val="ppt_x"/>
                                          </p:val>
                                        </p:tav>
                                        <p:tav tm="100000">
                                          <p:val>
                                            <p:strVal val="0-ppt_w/2"/>
                                          </p:val>
                                        </p:tav>
                                      </p:tavLst>
                                    </p:anim>
                                    <p:anim calcmode="lin" valueType="num">
                                      <p:cBhvr additive="base">
                                        <p:cTn id="925" dur="3000"/>
                                        <p:tgtEl>
                                          <p:spTgt spid="65"/>
                                        </p:tgtEl>
                                        <p:attrNameLst>
                                          <p:attrName>ppt_y</p:attrName>
                                        </p:attrNameLst>
                                      </p:cBhvr>
                                      <p:tavLst>
                                        <p:tav tm="0">
                                          <p:val>
                                            <p:strVal val="ppt_y"/>
                                          </p:val>
                                        </p:tav>
                                        <p:tav tm="100000">
                                          <p:val>
                                            <p:strVal val="1+ppt_h/2"/>
                                          </p:val>
                                        </p:tav>
                                      </p:tavLst>
                                    </p:anim>
                                    <p:set>
                                      <p:cBhvr>
                                        <p:cTn id="926" dur="1" fill="hold">
                                          <p:stCondLst>
                                            <p:cond delay="2999"/>
                                          </p:stCondLst>
                                        </p:cTn>
                                        <p:tgtEl>
                                          <p:spTgt spid="65"/>
                                        </p:tgtEl>
                                        <p:attrNameLst>
                                          <p:attrName>style.visibility</p:attrName>
                                        </p:attrNameLst>
                                      </p:cBhvr>
                                      <p:to>
                                        <p:strVal val="hidden"/>
                                      </p:to>
                                    </p:set>
                                  </p:childTnLst>
                                </p:cTn>
                              </p:par>
                              <p:par>
                                <p:cTn id="927" presetID="2" presetClass="exit" presetSubtype="12" fill="hold" nodeType="withEffect">
                                  <p:stCondLst>
                                    <p:cond delay="0"/>
                                  </p:stCondLst>
                                  <p:childTnLst>
                                    <p:anim calcmode="lin" valueType="num">
                                      <p:cBhvr additive="base">
                                        <p:cTn id="928" dur="3000"/>
                                        <p:tgtEl>
                                          <p:spTgt spid="66"/>
                                        </p:tgtEl>
                                        <p:attrNameLst>
                                          <p:attrName>ppt_x</p:attrName>
                                        </p:attrNameLst>
                                      </p:cBhvr>
                                      <p:tavLst>
                                        <p:tav tm="0">
                                          <p:val>
                                            <p:strVal val="ppt_x"/>
                                          </p:val>
                                        </p:tav>
                                        <p:tav tm="100000">
                                          <p:val>
                                            <p:strVal val="0-ppt_w/2"/>
                                          </p:val>
                                        </p:tav>
                                      </p:tavLst>
                                    </p:anim>
                                    <p:anim calcmode="lin" valueType="num">
                                      <p:cBhvr additive="base">
                                        <p:cTn id="929" dur="3000"/>
                                        <p:tgtEl>
                                          <p:spTgt spid="66"/>
                                        </p:tgtEl>
                                        <p:attrNameLst>
                                          <p:attrName>ppt_y</p:attrName>
                                        </p:attrNameLst>
                                      </p:cBhvr>
                                      <p:tavLst>
                                        <p:tav tm="0">
                                          <p:val>
                                            <p:strVal val="ppt_y"/>
                                          </p:val>
                                        </p:tav>
                                        <p:tav tm="100000">
                                          <p:val>
                                            <p:strVal val="1+ppt_h/2"/>
                                          </p:val>
                                        </p:tav>
                                      </p:tavLst>
                                    </p:anim>
                                    <p:set>
                                      <p:cBhvr>
                                        <p:cTn id="930" dur="1" fill="hold">
                                          <p:stCondLst>
                                            <p:cond delay="2999"/>
                                          </p:stCondLst>
                                        </p:cTn>
                                        <p:tgtEl>
                                          <p:spTgt spid="66"/>
                                        </p:tgtEl>
                                        <p:attrNameLst>
                                          <p:attrName>style.visibility</p:attrName>
                                        </p:attrNameLst>
                                      </p:cBhvr>
                                      <p:to>
                                        <p:strVal val="hidden"/>
                                      </p:to>
                                    </p:set>
                                  </p:childTnLst>
                                </p:cTn>
                              </p:par>
                              <p:par>
                                <p:cTn id="931" presetID="2" presetClass="exit" presetSubtype="12" fill="hold" nodeType="withEffect">
                                  <p:stCondLst>
                                    <p:cond delay="0"/>
                                  </p:stCondLst>
                                  <p:childTnLst>
                                    <p:anim calcmode="lin" valueType="num">
                                      <p:cBhvr additive="base">
                                        <p:cTn id="932" dur="3000"/>
                                        <p:tgtEl>
                                          <p:spTgt spid="70"/>
                                        </p:tgtEl>
                                        <p:attrNameLst>
                                          <p:attrName>ppt_x</p:attrName>
                                        </p:attrNameLst>
                                      </p:cBhvr>
                                      <p:tavLst>
                                        <p:tav tm="0">
                                          <p:val>
                                            <p:strVal val="ppt_x"/>
                                          </p:val>
                                        </p:tav>
                                        <p:tav tm="100000">
                                          <p:val>
                                            <p:strVal val="0-ppt_w/2"/>
                                          </p:val>
                                        </p:tav>
                                      </p:tavLst>
                                    </p:anim>
                                    <p:anim calcmode="lin" valueType="num">
                                      <p:cBhvr additive="base">
                                        <p:cTn id="933" dur="3000"/>
                                        <p:tgtEl>
                                          <p:spTgt spid="70"/>
                                        </p:tgtEl>
                                        <p:attrNameLst>
                                          <p:attrName>ppt_y</p:attrName>
                                        </p:attrNameLst>
                                      </p:cBhvr>
                                      <p:tavLst>
                                        <p:tav tm="0">
                                          <p:val>
                                            <p:strVal val="ppt_y"/>
                                          </p:val>
                                        </p:tav>
                                        <p:tav tm="100000">
                                          <p:val>
                                            <p:strVal val="1+ppt_h/2"/>
                                          </p:val>
                                        </p:tav>
                                      </p:tavLst>
                                    </p:anim>
                                    <p:set>
                                      <p:cBhvr>
                                        <p:cTn id="934" dur="1" fill="hold">
                                          <p:stCondLst>
                                            <p:cond delay="2999"/>
                                          </p:stCondLst>
                                        </p:cTn>
                                        <p:tgtEl>
                                          <p:spTgt spid="70"/>
                                        </p:tgtEl>
                                        <p:attrNameLst>
                                          <p:attrName>style.visibility</p:attrName>
                                        </p:attrNameLst>
                                      </p:cBhvr>
                                      <p:to>
                                        <p:strVal val="hidden"/>
                                      </p:to>
                                    </p:set>
                                  </p:childTnLst>
                                </p:cTn>
                              </p:par>
                              <p:par>
                                <p:cTn id="935" presetID="2" presetClass="exit" presetSubtype="12" fill="hold" nodeType="withEffect">
                                  <p:stCondLst>
                                    <p:cond delay="0"/>
                                  </p:stCondLst>
                                  <p:childTnLst>
                                    <p:anim calcmode="lin" valueType="num">
                                      <p:cBhvr additive="base">
                                        <p:cTn id="936" dur="3000"/>
                                        <p:tgtEl>
                                          <p:spTgt spid="71"/>
                                        </p:tgtEl>
                                        <p:attrNameLst>
                                          <p:attrName>ppt_x</p:attrName>
                                        </p:attrNameLst>
                                      </p:cBhvr>
                                      <p:tavLst>
                                        <p:tav tm="0">
                                          <p:val>
                                            <p:strVal val="ppt_x"/>
                                          </p:val>
                                        </p:tav>
                                        <p:tav tm="100000">
                                          <p:val>
                                            <p:strVal val="0-ppt_w/2"/>
                                          </p:val>
                                        </p:tav>
                                      </p:tavLst>
                                    </p:anim>
                                    <p:anim calcmode="lin" valueType="num">
                                      <p:cBhvr additive="base">
                                        <p:cTn id="937" dur="3000"/>
                                        <p:tgtEl>
                                          <p:spTgt spid="71"/>
                                        </p:tgtEl>
                                        <p:attrNameLst>
                                          <p:attrName>ppt_y</p:attrName>
                                        </p:attrNameLst>
                                      </p:cBhvr>
                                      <p:tavLst>
                                        <p:tav tm="0">
                                          <p:val>
                                            <p:strVal val="ppt_y"/>
                                          </p:val>
                                        </p:tav>
                                        <p:tav tm="100000">
                                          <p:val>
                                            <p:strVal val="1+ppt_h/2"/>
                                          </p:val>
                                        </p:tav>
                                      </p:tavLst>
                                    </p:anim>
                                    <p:set>
                                      <p:cBhvr>
                                        <p:cTn id="938" dur="1" fill="hold">
                                          <p:stCondLst>
                                            <p:cond delay="2999"/>
                                          </p:stCondLst>
                                        </p:cTn>
                                        <p:tgtEl>
                                          <p:spTgt spid="71"/>
                                        </p:tgtEl>
                                        <p:attrNameLst>
                                          <p:attrName>style.visibility</p:attrName>
                                        </p:attrNameLst>
                                      </p:cBhvr>
                                      <p:to>
                                        <p:strVal val="hidden"/>
                                      </p:to>
                                    </p:set>
                                  </p:childTnLst>
                                </p:cTn>
                              </p:par>
                              <p:par>
                                <p:cTn id="939" presetID="2" presetClass="exit" presetSubtype="12" fill="hold" nodeType="withEffect">
                                  <p:stCondLst>
                                    <p:cond delay="0"/>
                                  </p:stCondLst>
                                  <p:childTnLst>
                                    <p:anim calcmode="lin" valueType="num">
                                      <p:cBhvr additive="base">
                                        <p:cTn id="940" dur="3000"/>
                                        <p:tgtEl>
                                          <p:spTgt spid="74"/>
                                        </p:tgtEl>
                                        <p:attrNameLst>
                                          <p:attrName>ppt_x</p:attrName>
                                        </p:attrNameLst>
                                      </p:cBhvr>
                                      <p:tavLst>
                                        <p:tav tm="0">
                                          <p:val>
                                            <p:strVal val="ppt_x"/>
                                          </p:val>
                                        </p:tav>
                                        <p:tav tm="100000">
                                          <p:val>
                                            <p:strVal val="0-ppt_w/2"/>
                                          </p:val>
                                        </p:tav>
                                      </p:tavLst>
                                    </p:anim>
                                    <p:anim calcmode="lin" valueType="num">
                                      <p:cBhvr additive="base">
                                        <p:cTn id="941" dur="3000"/>
                                        <p:tgtEl>
                                          <p:spTgt spid="74"/>
                                        </p:tgtEl>
                                        <p:attrNameLst>
                                          <p:attrName>ppt_y</p:attrName>
                                        </p:attrNameLst>
                                      </p:cBhvr>
                                      <p:tavLst>
                                        <p:tav tm="0">
                                          <p:val>
                                            <p:strVal val="ppt_y"/>
                                          </p:val>
                                        </p:tav>
                                        <p:tav tm="100000">
                                          <p:val>
                                            <p:strVal val="1+ppt_h/2"/>
                                          </p:val>
                                        </p:tav>
                                      </p:tavLst>
                                    </p:anim>
                                    <p:set>
                                      <p:cBhvr>
                                        <p:cTn id="942" dur="1" fill="hold">
                                          <p:stCondLst>
                                            <p:cond delay="2999"/>
                                          </p:stCondLst>
                                        </p:cTn>
                                        <p:tgtEl>
                                          <p:spTgt spid="74"/>
                                        </p:tgtEl>
                                        <p:attrNameLst>
                                          <p:attrName>style.visibility</p:attrName>
                                        </p:attrNameLst>
                                      </p:cBhvr>
                                      <p:to>
                                        <p:strVal val="hidden"/>
                                      </p:to>
                                    </p:set>
                                  </p:childTnLst>
                                </p:cTn>
                              </p:par>
                              <p:par>
                                <p:cTn id="943" presetID="2" presetClass="exit" presetSubtype="12" fill="hold" nodeType="withEffect">
                                  <p:stCondLst>
                                    <p:cond delay="0"/>
                                  </p:stCondLst>
                                  <p:childTnLst>
                                    <p:anim calcmode="lin" valueType="num">
                                      <p:cBhvr additive="base">
                                        <p:cTn id="944" dur="3000"/>
                                        <p:tgtEl>
                                          <p:spTgt spid="75"/>
                                        </p:tgtEl>
                                        <p:attrNameLst>
                                          <p:attrName>ppt_x</p:attrName>
                                        </p:attrNameLst>
                                      </p:cBhvr>
                                      <p:tavLst>
                                        <p:tav tm="0">
                                          <p:val>
                                            <p:strVal val="ppt_x"/>
                                          </p:val>
                                        </p:tav>
                                        <p:tav tm="100000">
                                          <p:val>
                                            <p:strVal val="0-ppt_w/2"/>
                                          </p:val>
                                        </p:tav>
                                      </p:tavLst>
                                    </p:anim>
                                    <p:anim calcmode="lin" valueType="num">
                                      <p:cBhvr additive="base">
                                        <p:cTn id="945" dur="3000"/>
                                        <p:tgtEl>
                                          <p:spTgt spid="75"/>
                                        </p:tgtEl>
                                        <p:attrNameLst>
                                          <p:attrName>ppt_y</p:attrName>
                                        </p:attrNameLst>
                                      </p:cBhvr>
                                      <p:tavLst>
                                        <p:tav tm="0">
                                          <p:val>
                                            <p:strVal val="ppt_y"/>
                                          </p:val>
                                        </p:tav>
                                        <p:tav tm="100000">
                                          <p:val>
                                            <p:strVal val="1+ppt_h/2"/>
                                          </p:val>
                                        </p:tav>
                                      </p:tavLst>
                                    </p:anim>
                                    <p:set>
                                      <p:cBhvr>
                                        <p:cTn id="946" dur="1" fill="hold">
                                          <p:stCondLst>
                                            <p:cond delay="2999"/>
                                          </p:stCondLst>
                                        </p:cTn>
                                        <p:tgtEl>
                                          <p:spTgt spid="75"/>
                                        </p:tgtEl>
                                        <p:attrNameLst>
                                          <p:attrName>style.visibility</p:attrName>
                                        </p:attrNameLst>
                                      </p:cBhvr>
                                      <p:to>
                                        <p:strVal val="hidden"/>
                                      </p:to>
                                    </p:set>
                                  </p:childTnLst>
                                </p:cTn>
                              </p:par>
                              <p:par>
                                <p:cTn id="947" presetID="2" presetClass="exit" presetSubtype="12" fill="hold" nodeType="withEffect">
                                  <p:stCondLst>
                                    <p:cond delay="0"/>
                                  </p:stCondLst>
                                  <p:childTnLst>
                                    <p:anim calcmode="lin" valueType="num">
                                      <p:cBhvr additive="base">
                                        <p:cTn id="948" dur="3000"/>
                                        <p:tgtEl>
                                          <p:spTgt spid="76"/>
                                        </p:tgtEl>
                                        <p:attrNameLst>
                                          <p:attrName>ppt_x</p:attrName>
                                        </p:attrNameLst>
                                      </p:cBhvr>
                                      <p:tavLst>
                                        <p:tav tm="0">
                                          <p:val>
                                            <p:strVal val="ppt_x"/>
                                          </p:val>
                                        </p:tav>
                                        <p:tav tm="100000">
                                          <p:val>
                                            <p:strVal val="0-ppt_w/2"/>
                                          </p:val>
                                        </p:tav>
                                      </p:tavLst>
                                    </p:anim>
                                    <p:anim calcmode="lin" valueType="num">
                                      <p:cBhvr additive="base">
                                        <p:cTn id="949" dur="3000"/>
                                        <p:tgtEl>
                                          <p:spTgt spid="76"/>
                                        </p:tgtEl>
                                        <p:attrNameLst>
                                          <p:attrName>ppt_y</p:attrName>
                                        </p:attrNameLst>
                                      </p:cBhvr>
                                      <p:tavLst>
                                        <p:tav tm="0">
                                          <p:val>
                                            <p:strVal val="ppt_y"/>
                                          </p:val>
                                        </p:tav>
                                        <p:tav tm="100000">
                                          <p:val>
                                            <p:strVal val="1+ppt_h/2"/>
                                          </p:val>
                                        </p:tav>
                                      </p:tavLst>
                                    </p:anim>
                                    <p:set>
                                      <p:cBhvr>
                                        <p:cTn id="950" dur="1" fill="hold">
                                          <p:stCondLst>
                                            <p:cond delay="2999"/>
                                          </p:stCondLst>
                                        </p:cTn>
                                        <p:tgtEl>
                                          <p:spTgt spid="76"/>
                                        </p:tgtEl>
                                        <p:attrNameLst>
                                          <p:attrName>style.visibility</p:attrName>
                                        </p:attrNameLst>
                                      </p:cBhvr>
                                      <p:to>
                                        <p:strVal val="hidden"/>
                                      </p:to>
                                    </p:set>
                                  </p:childTnLst>
                                </p:cTn>
                              </p:par>
                              <p:par>
                                <p:cTn id="951" presetID="2" presetClass="exit" presetSubtype="12" fill="hold" nodeType="withEffect">
                                  <p:stCondLst>
                                    <p:cond delay="0"/>
                                  </p:stCondLst>
                                  <p:childTnLst>
                                    <p:anim calcmode="lin" valueType="num">
                                      <p:cBhvr additive="base">
                                        <p:cTn id="952" dur="3000"/>
                                        <p:tgtEl>
                                          <p:spTgt spid="80"/>
                                        </p:tgtEl>
                                        <p:attrNameLst>
                                          <p:attrName>ppt_x</p:attrName>
                                        </p:attrNameLst>
                                      </p:cBhvr>
                                      <p:tavLst>
                                        <p:tav tm="0">
                                          <p:val>
                                            <p:strVal val="ppt_x"/>
                                          </p:val>
                                        </p:tav>
                                        <p:tav tm="100000">
                                          <p:val>
                                            <p:strVal val="0-ppt_w/2"/>
                                          </p:val>
                                        </p:tav>
                                      </p:tavLst>
                                    </p:anim>
                                    <p:anim calcmode="lin" valueType="num">
                                      <p:cBhvr additive="base">
                                        <p:cTn id="953" dur="3000"/>
                                        <p:tgtEl>
                                          <p:spTgt spid="80"/>
                                        </p:tgtEl>
                                        <p:attrNameLst>
                                          <p:attrName>ppt_y</p:attrName>
                                        </p:attrNameLst>
                                      </p:cBhvr>
                                      <p:tavLst>
                                        <p:tav tm="0">
                                          <p:val>
                                            <p:strVal val="ppt_y"/>
                                          </p:val>
                                        </p:tav>
                                        <p:tav tm="100000">
                                          <p:val>
                                            <p:strVal val="1+ppt_h/2"/>
                                          </p:val>
                                        </p:tav>
                                      </p:tavLst>
                                    </p:anim>
                                    <p:set>
                                      <p:cBhvr>
                                        <p:cTn id="954" dur="1" fill="hold">
                                          <p:stCondLst>
                                            <p:cond delay="2999"/>
                                          </p:stCondLst>
                                        </p:cTn>
                                        <p:tgtEl>
                                          <p:spTgt spid="80"/>
                                        </p:tgtEl>
                                        <p:attrNameLst>
                                          <p:attrName>style.visibility</p:attrName>
                                        </p:attrNameLst>
                                      </p:cBhvr>
                                      <p:to>
                                        <p:strVal val="hidden"/>
                                      </p:to>
                                    </p:set>
                                  </p:childTnLst>
                                </p:cTn>
                              </p:par>
                              <p:par>
                                <p:cTn id="955" presetID="2" presetClass="exit" presetSubtype="12" fill="hold" nodeType="withEffect">
                                  <p:stCondLst>
                                    <p:cond delay="0"/>
                                  </p:stCondLst>
                                  <p:childTnLst>
                                    <p:anim calcmode="lin" valueType="num">
                                      <p:cBhvr additive="base">
                                        <p:cTn id="956" dur="3000"/>
                                        <p:tgtEl>
                                          <p:spTgt spid="81"/>
                                        </p:tgtEl>
                                        <p:attrNameLst>
                                          <p:attrName>ppt_x</p:attrName>
                                        </p:attrNameLst>
                                      </p:cBhvr>
                                      <p:tavLst>
                                        <p:tav tm="0">
                                          <p:val>
                                            <p:strVal val="ppt_x"/>
                                          </p:val>
                                        </p:tav>
                                        <p:tav tm="100000">
                                          <p:val>
                                            <p:strVal val="0-ppt_w/2"/>
                                          </p:val>
                                        </p:tav>
                                      </p:tavLst>
                                    </p:anim>
                                    <p:anim calcmode="lin" valueType="num">
                                      <p:cBhvr additive="base">
                                        <p:cTn id="957" dur="3000"/>
                                        <p:tgtEl>
                                          <p:spTgt spid="81"/>
                                        </p:tgtEl>
                                        <p:attrNameLst>
                                          <p:attrName>ppt_y</p:attrName>
                                        </p:attrNameLst>
                                      </p:cBhvr>
                                      <p:tavLst>
                                        <p:tav tm="0">
                                          <p:val>
                                            <p:strVal val="ppt_y"/>
                                          </p:val>
                                        </p:tav>
                                        <p:tav tm="100000">
                                          <p:val>
                                            <p:strVal val="1+ppt_h/2"/>
                                          </p:val>
                                        </p:tav>
                                      </p:tavLst>
                                    </p:anim>
                                    <p:set>
                                      <p:cBhvr>
                                        <p:cTn id="958" dur="1" fill="hold">
                                          <p:stCondLst>
                                            <p:cond delay="2999"/>
                                          </p:stCondLst>
                                        </p:cTn>
                                        <p:tgtEl>
                                          <p:spTgt spid="81"/>
                                        </p:tgtEl>
                                        <p:attrNameLst>
                                          <p:attrName>style.visibility</p:attrName>
                                        </p:attrNameLst>
                                      </p:cBhvr>
                                      <p:to>
                                        <p:strVal val="hidden"/>
                                      </p:to>
                                    </p:set>
                                  </p:childTnLst>
                                </p:cTn>
                              </p:par>
                              <p:par>
                                <p:cTn id="959" presetID="2" presetClass="exit" presetSubtype="12" fill="hold" nodeType="withEffect">
                                  <p:stCondLst>
                                    <p:cond delay="0"/>
                                  </p:stCondLst>
                                  <p:childTnLst>
                                    <p:anim calcmode="lin" valueType="num">
                                      <p:cBhvr additive="base">
                                        <p:cTn id="960" dur="3000"/>
                                        <p:tgtEl>
                                          <p:spTgt spid="84"/>
                                        </p:tgtEl>
                                        <p:attrNameLst>
                                          <p:attrName>ppt_x</p:attrName>
                                        </p:attrNameLst>
                                      </p:cBhvr>
                                      <p:tavLst>
                                        <p:tav tm="0">
                                          <p:val>
                                            <p:strVal val="ppt_x"/>
                                          </p:val>
                                        </p:tav>
                                        <p:tav tm="100000">
                                          <p:val>
                                            <p:strVal val="0-ppt_w/2"/>
                                          </p:val>
                                        </p:tav>
                                      </p:tavLst>
                                    </p:anim>
                                    <p:anim calcmode="lin" valueType="num">
                                      <p:cBhvr additive="base">
                                        <p:cTn id="961" dur="3000"/>
                                        <p:tgtEl>
                                          <p:spTgt spid="84"/>
                                        </p:tgtEl>
                                        <p:attrNameLst>
                                          <p:attrName>ppt_y</p:attrName>
                                        </p:attrNameLst>
                                      </p:cBhvr>
                                      <p:tavLst>
                                        <p:tav tm="0">
                                          <p:val>
                                            <p:strVal val="ppt_y"/>
                                          </p:val>
                                        </p:tav>
                                        <p:tav tm="100000">
                                          <p:val>
                                            <p:strVal val="1+ppt_h/2"/>
                                          </p:val>
                                        </p:tav>
                                      </p:tavLst>
                                    </p:anim>
                                    <p:set>
                                      <p:cBhvr>
                                        <p:cTn id="962" dur="1" fill="hold">
                                          <p:stCondLst>
                                            <p:cond delay="2999"/>
                                          </p:stCondLst>
                                        </p:cTn>
                                        <p:tgtEl>
                                          <p:spTgt spid="84"/>
                                        </p:tgtEl>
                                        <p:attrNameLst>
                                          <p:attrName>style.visibility</p:attrName>
                                        </p:attrNameLst>
                                      </p:cBhvr>
                                      <p:to>
                                        <p:strVal val="hidden"/>
                                      </p:to>
                                    </p:set>
                                  </p:childTnLst>
                                </p:cTn>
                              </p:par>
                              <p:par>
                                <p:cTn id="963" presetID="2" presetClass="exit" presetSubtype="12" fill="hold" nodeType="withEffect">
                                  <p:stCondLst>
                                    <p:cond delay="0"/>
                                  </p:stCondLst>
                                  <p:childTnLst>
                                    <p:anim calcmode="lin" valueType="num">
                                      <p:cBhvr additive="base">
                                        <p:cTn id="964" dur="3000"/>
                                        <p:tgtEl>
                                          <p:spTgt spid="85"/>
                                        </p:tgtEl>
                                        <p:attrNameLst>
                                          <p:attrName>ppt_x</p:attrName>
                                        </p:attrNameLst>
                                      </p:cBhvr>
                                      <p:tavLst>
                                        <p:tav tm="0">
                                          <p:val>
                                            <p:strVal val="ppt_x"/>
                                          </p:val>
                                        </p:tav>
                                        <p:tav tm="100000">
                                          <p:val>
                                            <p:strVal val="0-ppt_w/2"/>
                                          </p:val>
                                        </p:tav>
                                      </p:tavLst>
                                    </p:anim>
                                    <p:anim calcmode="lin" valueType="num">
                                      <p:cBhvr additive="base">
                                        <p:cTn id="965" dur="3000"/>
                                        <p:tgtEl>
                                          <p:spTgt spid="85"/>
                                        </p:tgtEl>
                                        <p:attrNameLst>
                                          <p:attrName>ppt_y</p:attrName>
                                        </p:attrNameLst>
                                      </p:cBhvr>
                                      <p:tavLst>
                                        <p:tav tm="0">
                                          <p:val>
                                            <p:strVal val="ppt_y"/>
                                          </p:val>
                                        </p:tav>
                                        <p:tav tm="100000">
                                          <p:val>
                                            <p:strVal val="1+ppt_h/2"/>
                                          </p:val>
                                        </p:tav>
                                      </p:tavLst>
                                    </p:anim>
                                    <p:set>
                                      <p:cBhvr>
                                        <p:cTn id="966" dur="1" fill="hold">
                                          <p:stCondLst>
                                            <p:cond delay="2999"/>
                                          </p:stCondLst>
                                        </p:cTn>
                                        <p:tgtEl>
                                          <p:spTgt spid="85"/>
                                        </p:tgtEl>
                                        <p:attrNameLst>
                                          <p:attrName>style.visibility</p:attrName>
                                        </p:attrNameLst>
                                      </p:cBhvr>
                                      <p:to>
                                        <p:strVal val="hidden"/>
                                      </p:to>
                                    </p:set>
                                  </p:childTnLst>
                                </p:cTn>
                              </p:par>
                              <p:par>
                                <p:cTn id="967" presetID="2" presetClass="exit" presetSubtype="12" fill="hold" nodeType="withEffect">
                                  <p:stCondLst>
                                    <p:cond delay="0"/>
                                  </p:stCondLst>
                                  <p:childTnLst>
                                    <p:anim calcmode="lin" valueType="num">
                                      <p:cBhvr additive="base">
                                        <p:cTn id="968" dur="3000"/>
                                        <p:tgtEl>
                                          <p:spTgt spid="86"/>
                                        </p:tgtEl>
                                        <p:attrNameLst>
                                          <p:attrName>ppt_x</p:attrName>
                                        </p:attrNameLst>
                                      </p:cBhvr>
                                      <p:tavLst>
                                        <p:tav tm="0">
                                          <p:val>
                                            <p:strVal val="ppt_x"/>
                                          </p:val>
                                        </p:tav>
                                        <p:tav tm="100000">
                                          <p:val>
                                            <p:strVal val="0-ppt_w/2"/>
                                          </p:val>
                                        </p:tav>
                                      </p:tavLst>
                                    </p:anim>
                                    <p:anim calcmode="lin" valueType="num">
                                      <p:cBhvr additive="base">
                                        <p:cTn id="969" dur="3000"/>
                                        <p:tgtEl>
                                          <p:spTgt spid="86"/>
                                        </p:tgtEl>
                                        <p:attrNameLst>
                                          <p:attrName>ppt_y</p:attrName>
                                        </p:attrNameLst>
                                      </p:cBhvr>
                                      <p:tavLst>
                                        <p:tav tm="0">
                                          <p:val>
                                            <p:strVal val="ppt_y"/>
                                          </p:val>
                                        </p:tav>
                                        <p:tav tm="100000">
                                          <p:val>
                                            <p:strVal val="1+ppt_h/2"/>
                                          </p:val>
                                        </p:tav>
                                      </p:tavLst>
                                    </p:anim>
                                    <p:set>
                                      <p:cBhvr>
                                        <p:cTn id="970" dur="1" fill="hold">
                                          <p:stCondLst>
                                            <p:cond delay="2999"/>
                                          </p:stCondLst>
                                        </p:cTn>
                                        <p:tgtEl>
                                          <p:spTgt spid="86"/>
                                        </p:tgtEl>
                                        <p:attrNameLst>
                                          <p:attrName>style.visibility</p:attrName>
                                        </p:attrNameLst>
                                      </p:cBhvr>
                                      <p:to>
                                        <p:strVal val="hidden"/>
                                      </p:to>
                                    </p:set>
                                  </p:childTnLst>
                                </p:cTn>
                              </p:par>
                              <p:par>
                                <p:cTn id="971" presetID="2" presetClass="exit" presetSubtype="12" fill="hold" nodeType="withEffect">
                                  <p:stCondLst>
                                    <p:cond delay="0"/>
                                  </p:stCondLst>
                                  <p:childTnLst>
                                    <p:anim calcmode="lin" valueType="num">
                                      <p:cBhvr additive="base">
                                        <p:cTn id="972" dur="3000"/>
                                        <p:tgtEl>
                                          <p:spTgt spid="90"/>
                                        </p:tgtEl>
                                        <p:attrNameLst>
                                          <p:attrName>ppt_x</p:attrName>
                                        </p:attrNameLst>
                                      </p:cBhvr>
                                      <p:tavLst>
                                        <p:tav tm="0">
                                          <p:val>
                                            <p:strVal val="ppt_x"/>
                                          </p:val>
                                        </p:tav>
                                        <p:tav tm="100000">
                                          <p:val>
                                            <p:strVal val="0-ppt_w/2"/>
                                          </p:val>
                                        </p:tav>
                                      </p:tavLst>
                                    </p:anim>
                                    <p:anim calcmode="lin" valueType="num">
                                      <p:cBhvr additive="base">
                                        <p:cTn id="973" dur="3000"/>
                                        <p:tgtEl>
                                          <p:spTgt spid="90"/>
                                        </p:tgtEl>
                                        <p:attrNameLst>
                                          <p:attrName>ppt_y</p:attrName>
                                        </p:attrNameLst>
                                      </p:cBhvr>
                                      <p:tavLst>
                                        <p:tav tm="0">
                                          <p:val>
                                            <p:strVal val="ppt_y"/>
                                          </p:val>
                                        </p:tav>
                                        <p:tav tm="100000">
                                          <p:val>
                                            <p:strVal val="1+ppt_h/2"/>
                                          </p:val>
                                        </p:tav>
                                      </p:tavLst>
                                    </p:anim>
                                    <p:set>
                                      <p:cBhvr>
                                        <p:cTn id="974" dur="1" fill="hold">
                                          <p:stCondLst>
                                            <p:cond delay="2999"/>
                                          </p:stCondLst>
                                        </p:cTn>
                                        <p:tgtEl>
                                          <p:spTgt spid="90"/>
                                        </p:tgtEl>
                                        <p:attrNameLst>
                                          <p:attrName>style.visibility</p:attrName>
                                        </p:attrNameLst>
                                      </p:cBhvr>
                                      <p:to>
                                        <p:strVal val="hidden"/>
                                      </p:to>
                                    </p:set>
                                  </p:childTnLst>
                                </p:cTn>
                              </p:par>
                              <p:par>
                                <p:cTn id="975" presetID="2" presetClass="exit" presetSubtype="12" fill="hold" nodeType="withEffect">
                                  <p:stCondLst>
                                    <p:cond delay="0"/>
                                  </p:stCondLst>
                                  <p:childTnLst>
                                    <p:anim calcmode="lin" valueType="num">
                                      <p:cBhvr additive="base">
                                        <p:cTn id="976" dur="3000"/>
                                        <p:tgtEl>
                                          <p:spTgt spid="91"/>
                                        </p:tgtEl>
                                        <p:attrNameLst>
                                          <p:attrName>ppt_x</p:attrName>
                                        </p:attrNameLst>
                                      </p:cBhvr>
                                      <p:tavLst>
                                        <p:tav tm="0">
                                          <p:val>
                                            <p:strVal val="ppt_x"/>
                                          </p:val>
                                        </p:tav>
                                        <p:tav tm="100000">
                                          <p:val>
                                            <p:strVal val="0-ppt_w/2"/>
                                          </p:val>
                                        </p:tav>
                                      </p:tavLst>
                                    </p:anim>
                                    <p:anim calcmode="lin" valueType="num">
                                      <p:cBhvr additive="base">
                                        <p:cTn id="977" dur="3000"/>
                                        <p:tgtEl>
                                          <p:spTgt spid="91"/>
                                        </p:tgtEl>
                                        <p:attrNameLst>
                                          <p:attrName>ppt_y</p:attrName>
                                        </p:attrNameLst>
                                      </p:cBhvr>
                                      <p:tavLst>
                                        <p:tav tm="0">
                                          <p:val>
                                            <p:strVal val="ppt_y"/>
                                          </p:val>
                                        </p:tav>
                                        <p:tav tm="100000">
                                          <p:val>
                                            <p:strVal val="1+ppt_h/2"/>
                                          </p:val>
                                        </p:tav>
                                      </p:tavLst>
                                    </p:anim>
                                    <p:set>
                                      <p:cBhvr>
                                        <p:cTn id="978" dur="1" fill="hold">
                                          <p:stCondLst>
                                            <p:cond delay="2999"/>
                                          </p:stCondLst>
                                        </p:cTn>
                                        <p:tgtEl>
                                          <p:spTgt spid="91"/>
                                        </p:tgtEl>
                                        <p:attrNameLst>
                                          <p:attrName>style.visibility</p:attrName>
                                        </p:attrNameLst>
                                      </p:cBhvr>
                                      <p:to>
                                        <p:strVal val="hidden"/>
                                      </p:to>
                                    </p:set>
                                  </p:childTnLst>
                                </p:cTn>
                              </p:par>
                              <p:par>
                                <p:cTn id="979" presetID="2" presetClass="exit" presetSubtype="12" fill="hold" nodeType="withEffect">
                                  <p:stCondLst>
                                    <p:cond delay="0"/>
                                  </p:stCondLst>
                                  <p:childTnLst>
                                    <p:anim calcmode="lin" valueType="num">
                                      <p:cBhvr additive="base">
                                        <p:cTn id="980" dur="3000"/>
                                        <p:tgtEl>
                                          <p:spTgt spid="94"/>
                                        </p:tgtEl>
                                        <p:attrNameLst>
                                          <p:attrName>ppt_x</p:attrName>
                                        </p:attrNameLst>
                                      </p:cBhvr>
                                      <p:tavLst>
                                        <p:tav tm="0">
                                          <p:val>
                                            <p:strVal val="ppt_x"/>
                                          </p:val>
                                        </p:tav>
                                        <p:tav tm="100000">
                                          <p:val>
                                            <p:strVal val="0-ppt_w/2"/>
                                          </p:val>
                                        </p:tav>
                                      </p:tavLst>
                                    </p:anim>
                                    <p:anim calcmode="lin" valueType="num">
                                      <p:cBhvr additive="base">
                                        <p:cTn id="981" dur="3000"/>
                                        <p:tgtEl>
                                          <p:spTgt spid="94"/>
                                        </p:tgtEl>
                                        <p:attrNameLst>
                                          <p:attrName>ppt_y</p:attrName>
                                        </p:attrNameLst>
                                      </p:cBhvr>
                                      <p:tavLst>
                                        <p:tav tm="0">
                                          <p:val>
                                            <p:strVal val="ppt_y"/>
                                          </p:val>
                                        </p:tav>
                                        <p:tav tm="100000">
                                          <p:val>
                                            <p:strVal val="1+ppt_h/2"/>
                                          </p:val>
                                        </p:tav>
                                      </p:tavLst>
                                    </p:anim>
                                    <p:set>
                                      <p:cBhvr>
                                        <p:cTn id="982" dur="1" fill="hold">
                                          <p:stCondLst>
                                            <p:cond delay="2999"/>
                                          </p:stCondLst>
                                        </p:cTn>
                                        <p:tgtEl>
                                          <p:spTgt spid="94"/>
                                        </p:tgtEl>
                                        <p:attrNameLst>
                                          <p:attrName>style.visibility</p:attrName>
                                        </p:attrNameLst>
                                      </p:cBhvr>
                                      <p:to>
                                        <p:strVal val="hidden"/>
                                      </p:to>
                                    </p:set>
                                  </p:childTnLst>
                                </p:cTn>
                              </p:par>
                              <p:par>
                                <p:cTn id="983" presetID="2" presetClass="exit" presetSubtype="12" fill="hold" nodeType="withEffect">
                                  <p:stCondLst>
                                    <p:cond delay="0"/>
                                  </p:stCondLst>
                                  <p:childTnLst>
                                    <p:anim calcmode="lin" valueType="num">
                                      <p:cBhvr additive="base">
                                        <p:cTn id="984" dur="3000"/>
                                        <p:tgtEl>
                                          <p:spTgt spid="95"/>
                                        </p:tgtEl>
                                        <p:attrNameLst>
                                          <p:attrName>ppt_x</p:attrName>
                                        </p:attrNameLst>
                                      </p:cBhvr>
                                      <p:tavLst>
                                        <p:tav tm="0">
                                          <p:val>
                                            <p:strVal val="ppt_x"/>
                                          </p:val>
                                        </p:tav>
                                        <p:tav tm="100000">
                                          <p:val>
                                            <p:strVal val="0-ppt_w/2"/>
                                          </p:val>
                                        </p:tav>
                                      </p:tavLst>
                                    </p:anim>
                                    <p:anim calcmode="lin" valueType="num">
                                      <p:cBhvr additive="base">
                                        <p:cTn id="985" dur="3000"/>
                                        <p:tgtEl>
                                          <p:spTgt spid="95"/>
                                        </p:tgtEl>
                                        <p:attrNameLst>
                                          <p:attrName>ppt_y</p:attrName>
                                        </p:attrNameLst>
                                      </p:cBhvr>
                                      <p:tavLst>
                                        <p:tav tm="0">
                                          <p:val>
                                            <p:strVal val="ppt_y"/>
                                          </p:val>
                                        </p:tav>
                                        <p:tav tm="100000">
                                          <p:val>
                                            <p:strVal val="1+ppt_h/2"/>
                                          </p:val>
                                        </p:tav>
                                      </p:tavLst>
                                    </p:anim>
                                    <p:set>
                                      <p:cBhvr>
                                        <p:cTn id="986" dur="1" fill="hold">
                                          <p:stCondLst>
                                            <p:cond delay="2999"/>
                                          </p:stCondLst>
                                        </p:cTn>
                                        <p:tgtEl>
                                          <p:spTgt spid="95"/>
                                        </p:tgtEl>
                                        <p:attrNameLst>
                                          <p:attrName>style.visibility</p:attrName>
                                        </p:attrNameLst>
                                      </p:cBhvr>
                                      <p:to>
                                        <p:strVal val="hidden"/>
                                      </p:to>
                                    </p:set>
                                  </p:childTnLst>
                                </p:cTn>
                              </p:par>
                              <p:par>
                                <p:cTn id="987" presetID="2" presetClass="exit" presetSubtype="12" fill="hold" nodeType="withEffect">
                                  <p:stCondLst>
                                    <p:cond delay="0"/>
                                  </p:stCondLst>
                                  <p:childTnLst>
                                    <p:anim calcmode="lin" valueType="num">
                                      <p:cBhvr additive="base">
                                        <p:cTn id="988" dur="3000"/>
                                        <p:tgtEl>
                                          <p:spTgt spid="96"/>
                                        </p:tgtEl>
                                        <p:attrNameLst>
                                          <p:attrName>ppt_x</p:attrName>
                                        </p:attrNameLst>
                                      </p:cBhvr>
                                      <p:tavLst>
                                        <p:tav tm="0">
                                          <p:val>
                                            <p:strVal val="ppt_x"/>
                                          </p:val>
                                        </p:tav>
                                        <p:tav tm="100000">
                                          <p:val>
                                            <p:strVal val="0-ppt_w/2"/>
                                          </p:val>
                                        </p:tav>
                                      </p:tavLst>
                                    </p:anim>
                                    <p:anim calcmode="lin" valueType="num">
                                      <p:cBhvr additive="base">
                                        <p:cTn id="989" dur="3000"/>
                                        <p:tgtEl>
                                          <p:spTgt spid="96"/>
                                        </p:tgtEl>
                                        <p:attrNameLst>
                                          <p:attrName>ppt_y</p:attrName>
                                        </p:attrNameLst>
                                      </p:cBhvr>
                                      <p:tavLst>
                                        <p:tav tm="0">
                                          <p:val>
                                            <p:strVal val="ppt_y"/>
                                          </p:val>
                                        </p:tav>
                                        <p:tav tm="100000">
                                          <p:val>
                                            <p:strVal val="1+ppt_h/2"/>
                                          </p:val>
                                        </p:tav>
                                      </p:tavLst>
                                    </p:anim>
                                    <p:set>
                                      <p:cBhvr>
                                        <p:cTn id="990" dur="1" fill="hold">
                                          <p:stCondLst>
                                            <p:cond delay="2999"/>
                                          </p:stCondLst>
                                        </p:cTn>
                                        <p:tgtEl>
                                          <p:spTgt spid="96"/>
                                        </p:tgtEl>
                                        <p:attrNameLst>
                                          <p:attrName>style.visibility</p:attrName>
                                        </p:attrNameLst>
                                      </p:cBhvr>
                                      <p:to>
                                        <p:strVal val="hidden"/>
                                      </p:to>
                                    </p:set>
                                  </p:childTnLst>
                                </p:cTn>
                              </p:par>
                              <p:par>
                                <p:cTn id="991" presetID="2" presetClass="exit" presetSubtype="12" fill="hold" nodeType="withEffect">
                                  <p:stCondLst>
                                    <p:cond delay="0"/>
                                  </p:stCondLst>
                                  <p:childTnLst>
                                    <p:anim calcmode="lin" valueType="num">
                                      <p:cBhvr additive="base">
                                        <p:cTn id="992" dur="3000"/>
                                        <p:tgtEl>
                                          <p:spTgt spid="100"/>
                                        </p:tgtEl>
                                        <p:attrNameLst>
                                          <p:attrName>ppt_x</p:attrName>
                                        </p:attrNameLst>
                                      </p:cBhvr>
                                      <p:tavLst>
                                        <p:tav tm="0">
                                          <p:val>
                                            <p:strVal val="ppt_x"/>
                                          </p:val>
                                        </p:tav>
                                        <p:tav tm="100000">
                                          <p:val>
                                            <p:strVal val="0-ppt_w/2"/>
                                          </p:val>
                                        </p:tav>
                                      </p:tavLst>
                                    </p:anim>
                                    <p:anim calcmode="lin" valueType="num">
                                      <p:cBhvr additive="base">
                                        <p:cTn id="993" dur="3000"/>
                                        <p:tgtEl>
                                          <p:spTgt spid="100"/>
                                        </p:tgtEl>
                                        <p:attrNameLst>
                                          <p:attrName>ppt_y</p:attrName>
                                        </p:attrNameLst>
                                      </p:cBhvr>
                                      <p:tavLst>
                                        <p:tav tm="0">
                                          <p:val>
                                            <p:strVal val="ppt_y"/>
                                          </p:val>
                                        </p:tav>
                                        <p:tav tm="100000">
                                          <p:val>
                                            <p:strVal val="1+ppt_h/2"/>
                                          </p:val>
                                        </p:tav>
                                      </p:tavLst>
                                    </p:anim>
                                    <p:set>
                                      <p:cBhvr>
                                        <p:cTn id="994" dur="1" fill="hold">
                                          <p:stCondLst>
                                            <p:cond delay="2999"/>
                                          </p:stCondLst>
                                        </p:cTn>
                                        <p:tgtEl>
                                          <p:spTgt spid="100"/>
                                        </p:tgtEl>
                                        <p:attrNameLst>
                                          <p:attrName>style.visibility</p:attrName>
                                        </p:attrNameLst>
                                      </p:cBhvr>
                                      <p:to>
                                        <p:strVal val="hidden"/>
                                      </p:to>
                                    </p:set>
                                  </p:childTnLst>
                                </p:cTn>
                              </p:par>
                              <p:par>
                                <p:cTn id="995" presetID="2" presetClass="exit" presetSubtype="12" fill="hold" nodeType="withEffect">
                                  <p:stCondLst>
                                    <p:cond delay="0"/>
                                  </p:stCondLst>
                                  <p:childTnLst>
                                    <p:anim calcmode="lin" valueType="num">
                                      <p:cBhvr additive="base">
                                        <p:cTn id="996" dur="3000"/>
                                        <p:tgtEl>
                                          <p:spTgt spid="101"/>
                                        </p:tgtEl>
                                        <p:attrNameLst>
                                          <p:attrName>ppt_x</p:attrName>
                                        </p:attrNameLst>
                                      </p:cBhvr>
                                      <p:tavLst>
                                        <p:tav tm="0">
                                          <p:val>
                                            <p:strVal val="ppt_x"/>
                                          </p:val>
                                        </p:tav>
                                        <p:tav tm="100000">
                                          <p:val>
                                            <p:strVal val="0-ppt_w/2"/>
                                          </p:val>
                                        </p:tav>
                                      </p:tavLst>
                                    </p:anim>
                                    <p:anim calcmode="lin" valueType="num">
                                      <p:cBhvr additive="base">
                                        <p:cTn id="997" dur="3000"/>
                                        <p:tgtEl>
                                          <p:spTgt spid="101"/>
                                        </p:tgtEl>
                                        <p:attrNameLst>
                                          <p:attrName>ppt_y</p:attrName>
                                        </p:attrNameLst>
                                      </p:cBhvr>
                                      <p:tavLst>
                                        <p:tav tm="0">
                                          <p:val>
                                            <p:strVal val="ppt_y"/>
                                          </p:val>
                                        </p:tav>
                                        <p:tav tm="100000">
                                          <p:val>
                                            <p:strVal val="1+ppt_h/2"/>
                                          </p:val>
                                        </p:tav>
                                      </p:tavLst>
                                    </p:anim>
                                    <p:set>
                                      <p:cBhvr>
                                        <p:cTn id="998" dur="1" fill="hold">
                                          <p:stCondLst>
                                            <p:cond delay="2999"/>
                                          </p:stCondLst>
                                        </p:cTn>
                                        <p:tgtEl>
                                          <p:spTgt spid="101"/>
                                        </p:tgtEl>
                                        <p:attrNameLst>
                                          <p:attrName>style.visibility</p:attrName>
                                        </p:attrNameLst>
                                      </p:cBhvr>
                                      <p:to>
                                        <p:strVal val="hidden"/>
                                      </p:to>
                                    </p:set>
                                  </p:childTnLst>
                                </p:cTn>
                              </p:par>
                              <p:par>
                                <p:cTn id="999" presetID="2" presetClass="exit" presetSubtype="12" fill="hold" nodeType="withEffect">
                                  <p:stCondLst>
                                    <p:cond delay="0"/>
                                  </p:stCondLst>
                                  <p:childTnLst>
                                    <p:anim calcmode="lin" valueType="num">
                                      <p:cBhvr additive="base">
                                        <p:cTn id="1000" dur="3000"/>
                                        <p:tgtEl>
                                          <p:spTgt spid="104"/>
                                        </p:tgtEl>
                                        <p:attrNameLst>
                                          <p:attrName>ppt_x</p:attrName>
                                        </p:attrNameLst>
                                      </p:cBhvr>
                                      <p:tavLst>
                                        <p:tav tm="0">
                                          <p:val>
                                            <p:strVal val="ppt_x"/>
                                          </p:val>
                                        </p:tav>
                                        <p:tav tm="100000">
                                          <p:val>
                                            <p:strVal val="0-ppt_w/2"/>
                                          </p:val>
                                        </p:tav>
                                      </p:tavLst>
                                    </p:anim>
                                    <p:anim calcmode="lin" valueType="num">
                                      <p:cBhvr additive="base">
                                        <p:cTn id="1001" dur="3000"/>
                                        <p:tgtEl>
                                          <p:spTgt spid="104"/>
                                        </p:tgtEl>
                                        <p:attrNameLst>
                                          <p:attrName>ppt_y</p:attrName>
                                        </p:attrNameLst>
                                      </p:cBhvr>
                                      <p:tavLst>
                                        <p:tav tm="0">
                                          <p:val>
                                            <p:strVal val="ppt_y"/>
                                          </p:val>
                                        </p:tav>
                                        <p:tav tm="100000">
                                          <p:val>
                                            <p:strVal val="1+ppt_h/2"/>
                                          </p:val>
                                        </p:tav>
                                      </p:tavLst>
                                    </p:anim>
                                    <p:set>
                                      <p:cBhvr>
                                        <p:cTn id="1002" dur="1" fill="hold">
                                          <p:stCondLst>
                                            <p:cond delay="2999"/>
                                          </p:stCondLst>
                                        </p:cTn>
                                        <p:tgtEl>
                                          <p:spTgt spid="104"/>
                                        </p:tgtEl>
                                        <p:attrNameLst>
                                          <p:attrName>style.visibility</p:attrName>
                                        </p:attrNameLst>
                                      </p:cBhvr>
                                      <p:to>
                                        <p:strVal val="hidden"/>
                                      </p:to>
                                    </p:set>
                                  </p:childTnLst>
                                </p:cTn>
                              </p:par>
                              <p:par>
                                <p:cTn id="1003" presetID="2" presetClass="exit" presetSubtype="12" fill="hold" nodeType="withEffect">
                                  <p:stCondLst>
                                    <p:cond delay="0"/>
                                  </p:stCondLst>
                                  <p:childTnLst>
                                    <p:anim calcmode="lin" valueType="num">
                                      <p:cBhvr additive="base">
                                        <p:cTn id="1004" dur="3000"/>
                                        <p:tgtEl>
                                          <p:spTgt spid="105"/>
                                        </p:tgtEl>
                                        <p:attrNameLst>
                                          <p:attrName>ppt_x</p:attrName>
                                        </p:attrNameLst>
                                      </p:cBhvr>
                                      <p:tavLst>
                                        <p:tav tm="0">
                                          <p:val>
                                            <p:strVal val="ppt_x"/>
                                          </p:val>
                                        </p:tav>
                                        <p:tav tm="100000">
                                          <p:val>
                                            <p:strVal val="0-ppt_w/2"/>
                                          </p:val>
                                        </p:tav>
                                      </p:tavLst>
                                    </p:anim>
                                    <p:anim calcmode="lin" valueType="num">
                                      <p:cBhvr additive="base">
                                        <p:cTn id="1005" dur="3000"/>
                                        <p:tgtEl>
                                          <p:spTgt spid="105"/>
                                        </p:tgtEl>
                                        <p:attrNameLst>
                                          <p:attrName>ppt_y</p:attrName>
                                        </p:attrNameLst>
                                      </p:cBhvr>
                                      <p:tavLst>
                                        <p:tav tm="0">
                                          <p:val>
                                            <p:strVal val="ppt_y"/>
                                          </p:val>
                                        </p:tav>
                                        <p:tav tm="100000">
                                          <p:val>
                                            <p:strVal val="1+ppt_h/2"/>
                                          </p:val>
                                        </p:tav>
                                      </p:tavLst>
                                    </p:anim>
                                    <p:set>
                                      <p:cBhvr>
                                        <p:cTn id="1006" dur="1" fill="hold">
                                          <p:stCondLst>
                                            <p:cond delay="2999"/>
                                          </p:stCondLst>
                                        </p:cTn>
                                        <p:tgtEl>
                                          <p:spTgt spid="105"/>
                                        </p:tgtEl>
                                        <p:attrNameLst>
                                          <p:attrName>style.visibility</p:attrName>
                                        </p:attrNameLst>
                                      </p:cBhvr>
                                      <p:to>
                                        <p:strVal val="hidden"/>
                                      </p:to>
                                    </p:set>
                                  </p:childTnLst>
                                </p:cTn>
                              </p:par>
                              <p:par>
                                <p:cTn id="1007" presetID="8" presetClass="emph" presetSubtype="0" autoRev="1" fill="hold" nodeType="withEffect">
                                  <p:stCondLst>
                                    <p:cond delay="0"/>
                                  </p:stCondLst>
                                  <p:childTnLst>
                                    <p:animRot by="21600000">
                                      <p:cBhvr>
                                        <p:cTn id="1008" dur="3000" fill="hold"/>
                                        <p:tgtEl>
                                          <p:spTgt spid="13"/>
                                        </p:tgtEl>
                                        <p:attrNameLst>
                                          <p:attrName>r</p:attrName>
                                        </p:attrNameLst>
                                      </p:cBhvr>
                                    </p:animRot>
                                  </p:childTnLst>
                                </p:cTn>
                              </p:par>
                              <p:par>
                                <p:cTn id="1009" presetID="8" presetClass="emph" presetSubtype="0" autoRev="1" fill="hold" nodeType="withEffect">
                                  <p:stCondLst>
                                    <p:cond delay="0"/>
                                  </p:stCondLst>
                                  <p:childTnLst>
                                    <p:animRot by="21600000">
                                      <p:cBhvr>
                                        <p:cTn id="1010" dur="3000" fill="hold"/>
                                        <p:tgtEl>
                                          <p:spTgt spid="23"/>
                                        </p:tgtEl>
                                        <p:attrNameLst>
                                          <p:attrName>r</p:attrName>
                                        </p:attrNameLst>
                                      </p:cBhvr>
                                    </p:animRot>
                                  </p:childTnLst>
                                </p:cTn>
                              </p:par>
                              <p:par>
                                <p:cTn id="1011" presetID="8" presetClass="emph" presetSubtype="0" autoRev="1" fill="hold" nodeType="withEffect">
                                  <p:stCondLst>
                                    <p:cond delay="0"/>
                                  </p:stCondLst>
                                  <p:childTnLst>
                                    <p:animRot by="21600000">
                                      <p:cBhvr>
                                        <p:cTn id="1012" dur="3000" fill="hold"/>
                                        <p:tgtEl>
                                          <p:spTgt spid="33"/>
                                        </p:tgtEl>
                                        <p:attrNameLst>
                                          <p:attrName>r</p:attrName>
                                        </p:attrNameLst>
                                      </p:cBhvr>
                                    </p:animRot>
                                  </p:childTnLst>
                                </p:cTn>
                              </p:par>
                              <p:par>
                                <p:cTn id="1013" presetID="8" presetClass="emph" presetSubtype="0" autoRev="1" fill="hold" nodeType="withEffect">
                                  <p:stCondLst>
                                    <p:cond delay="0"/>
                                  </p:stCondLst>
                                  <p:childTnLst>
                                    <p:animRot by="21600000">
                                      <p:cBhvr>
                                        <p:cTn id="1014" dur="3000" fill="hold"/>
                                        <p:tgtEl>
                                          <p:spTgt spid="43"/>
                                        </p:tgtEl>
                                        <p:attrNameLst>
                                          <p:attrName>r</p:attrName>
                                        </p:attrNameLst>
                                      </p:cBhvr>
                                    </p:animRot>
                                  </p:childTnLst>
                                </p:cTn>
                              </p:par>
                              <p:par>
                                <p:cTn id="1015" presetID="8" presetClass="emph" presetSubtype="0" autoRev="1" fill="hold" nodeType="withEffect">
                                  <p:stCondLst>
                                    <p:cond delay="0"/>
                                  </p:stCondLst>
                                  <p:childTnLst>
                                    <p:animRot by="21600000">
                                      <p:cBhvr>
                                        <p:cTn id="1016" dur="3000" fill="hold"/>
                                        <p:tgtEl>
                                          <p:spTgt spid="53"/>
                                        </p:tgtEl>
                                        <p:attrNameLst>
                                          <p:attrName>r</p:attrName>
                                        </p:attrNameLst>
                                      </p:cBhvr>
                                    </p:animRot>
                                  </p:childTnLst>
                                </p:cTn>
                              </p:par>
                              <p:par>
                                <p:cTn id="1017" presetID="8" presetClass="emph" presetSubtype="0" autoRev="1" fill="hold" nodeType="withEffect">
                                  <p:stCondLst>
                                    <p:cond delay="0"/>
                                  </p:stCondLst>
                                  <p:childTnLst>
                                    <p:animRot by="21600000">
                                      <p:cBhvr>
                                        <p:cTn id="1018" dur="3000" fill="hold"/>
                                        <p:tgtEl>
                                          <p:spTgt spid="63"/>
                                        </p:tgtEl>
                                        <p:attrNameLst>
                                          <p:attrName>r</p:attrName>
                                        </p:attrNameLst>
                                      </p:cBhvr>
                                    </p:animRot>
                                  </p:childTnLst>
                                </p:cTn>
                              </p:par>
                              <p:par>
                                <p:cTn id="1019" presetID="8" presetClass="emph" presetSubtype="0" autoRev="1" fill="hold" nodeType="withEffect">
                                  <p:stCondLst>
                                    <p:cond delay="0"/>
                                  </p:stCondLst>
                                  <p:childTnLst>
                                    <p:animRot by="21600000">
                                      <p:cBhvr>
                                        <p:cTn id="1020" dur="3000" fill="hold"/>
                                        <p:tgtEl>
                                          <p:spTgt spid="73"/>
                                        </p:tgtEl>
                                        <p:attrNameLst>
                                          <p:attrName>r</p:attrName>
                                        </p:attrNameLst>
                                      </p:cBhvr>
                                    </p:animRot>
                                  </p:childTnLst>
                                </p:cTn>
                              </p:par>
                              <p:par>
                                <p:cTn id="1021" presetID="8" presetClass="emph" presetSubtype="0" autoRev="1" fill="hold" nodeType="withEffect">
                                  <p:stCondLst>
                                    <p:cond delay="0"/>
                                  </p:stCondLst>
                                  <p:childTnLst>
                                    <p:animRot by="21600000">
                                      <p:cBhvr>
                                        <p:cTn id="1022" dur="3000" fill="hold"/>
                                        <p:tgtEl>
                                          <p:spTgt spid="83"/>
                                        </p:tgtEl>
                                        <p:attrNameLst>
                                          <p:attrName>r</p:attrName>
                                        </p:attrNameLst>
                                      </p:cBhvr>
                                    </p:animRot>
                                  </p:childTnLst>
                                </p:cTn>
                              </p:par>
                              <p:par>
                                <p:cTn id="1023" presetID="8" presetClass="emph" presetSubtype="0" autoRev="1" fill="hold" nodeType="withEffect">
                                  <p:stCondLst>
                                    <p:cond delay="0"/>
                                  </p:stCondLst>
                                  <p:childTnLst>
                                    <p:animRot by="21600000">
                                      <p:cBhvr>
                                        <p:cTn id="1024" dur="3000" fill="hold"/>
                                        <p:tgtEl>
                                          <p:spTgt spid="93"/>
                                        </p:tgtEl>
                                        <p:attrNameLst>
                                          <p:attrName>r</p:attrName>
                                        </p:attrNameLst>
                                      </p:cBhvr>
                                    </p:animRot>
                                  </p:childTnLst>
                                </p:cTn>
                              </p:par>
                              <p:par>
                                <p:cTn id="1025" presetID="8" presetClass="emph" presetSubtype="0" autoRev="1" fill="hold" nodeType="withEffect">
                                  <p:stCondLst>
                                    <p:cond delay="0"/>
                                  </p:stCondLst>
                                  <p:childTnLst>
                                    <p:animRot by="21600000">
                                      <p:cBhvr>
                                        <p:cTn id="1026" dur="3000" fill="hold"/>
                                        <p:tgtEl>
                                          <p:spTgt spid="103"/>
                                        </p:tgtEl>
                                        <p:attrNameLst>
                                          <p:attrName>r</p:attrName>
                                        </p:attrNameLst>
                                      </p:cBhvr>
                                    </p:animRot>
                                  </p:childTnLst>
                                </p:cTn>
                              </p:par>
                              <p:par>
                                <p:cTn id="1027" presetID="8" presetClass="emph" presetSubtype="0" autoRev="1" fill="hold" nodeType="withEffect">
                                  <p:stCondLst>
                                    <p:cond delay="0"/>
                                  </p:stCondLst>
                                  <p:childTnLst>
                                    <p:animRot by="21600000">
                                      <p:cBhvr>
                                        <p:cTn id="1028" dur="3000" fill="hold"/>
                                        <p:tgtEl>
                                          <p:spTgt spid="12"/>
                                        </p:tgtEl>
                                        <p:attrNameLst>
                                          <p:attrName>r</p:attrName>
                                        </p:attrNameLst>
                                      </p:cBhvr>
                                    </p:animRot>
                                  </p:childTnLst>
                                </p:cTn>
                              </p:par>
                              <p:par>
                                <p:cTn id="1029" presetID="8" presetClass="emph" presetSubtype="0" autoRev="1" fill="hold" nodeType="withEffect">
                                  <p:stCondLst>
                                    <p:cond delay="0"/>
                                  </p:stCondLst>
                                  <p:childTnLst>
                                    <p:animRot by="21600000">
                                      <p:cBhvr>
                                        <p:cTn id="1030" dur="3000" fill="hold"/>
                                        <p:tgtEl>
                                          <p:spTgt spid="22"/>
                                        </p:tgtEl>
                                        <p:attrNameLst>
                                          <p:attrName>r</p:attrName>
                                        </p:attrNameLst>
                                      </p:cBhvr>
                                    </p:animRot>
                                  </p:childTnLst>
                                </p:cTn>
                              </p:par>
                              <p:par>
                                <p:cTn id="1031" presetID="8" presetClass="emph" presetSubtype="0" autoRev="1" fill="hold" nodeType="withEffect">
                                  <p:stCondLst>
                                    <p:cond delay="0"/>
                                  </p:stCondLst>
                                  <p:childTnLst>
                                    <p:animRot by="21600000">
                                      <p:cBhvr>
                                        <p:cTn id="1032" dur="3000" fill="hold"/>
                                        <p:tgtEl>
                                          <p:spTgt spid="32"/>
                                        </p:tgtEl>
                                        <p:attrNameLst>
                                          <p:attrName>r</p:attrName>
                                        </p:attrNameLst>
                                      </p:cBhvr>
                                    </p:animRot>
                                  </p:childTnLst>
                                </p:cTn>
                              </p:par>
                              <p:par>
                                <p:cTn id="1033" presetID="8" presetClass="emph" presetSubtype="0" autoRev="1" fill="hold" nodeType="withEffect">
                                  <p:stCondLst>
                                    <p:cond delay="0"/>
                                  </p:stCondLst>
                                  <p:childTnLst>
                                    <p:animRot by="21600000">
                                      <p:cBhvr>
                                        <p:cTn id="1034" dur="3000" fill="hold"/>
                                        <p:tgtEl>
                                          <p:spTgt spid="42"/>
                                        </p:tgtEl>
                                        <p:attrNameLst>
                                          <p:attrName>r</p:attrName>
                                        </p:attrNameLst>
                                      </p:cBhvr>
                                    </p:animRot>
                                  </p:childTnLst>
                                </p:cTn>
                              </p:par>
                              <p:par>
                                <p:cTn id="1035" presetID="8" presetClass="emph" presetSubtype="0" autoRev="1" fill="hold" nodeType="withEffect">
                                  <p:stCondLst>
                                    <p:cond delay="0"/>
                                  </p:stCondLst>
                                  <p:childTnLst>
                                    <p:animRot by="21600000">
                                      <p:cBhvr>
                                        <p:cTn id="1036" dur="3000" fill="hold"/>
                                        <p:tgtEl>
                                          <p:spTgt spid="52"/>
                                        </p:tgtEl>
                                        <p:attrNameLst>
                                          <p:attrName>r</p:attrName>
                                        </p:attrNameLst>
                                      </p:cBhvr>
                                    </p:animRot>
                                  </p:childTnLst>
                                </p:cTn>
                              </p:par>
                              <p:par>
                                <p:cTn id="1037" presetID="8" presetClass="emph" presetSubtype="0" autoRev="1" fill="hold" nodeType="withEffect">
                                  <p:stCondLst>
                                    <p:cond delay="0"/>
                                  </p:stCondLst>
                                  <p:childTnLst>
                                    <p:animRot by="21600000">
                                      <p:cBhvr>
                                        <p:cTn id="1038" dur="3000" fill="hold"/>
                                        <p:tgtEl>
                                          <p:spTgt spid="62"/>
                                        </p:tgtEl>
                                        <p:attrNameLst>
                                          <p:attrName>r</p:attrName>
                                        </p:attrNameLst>
                                      </p:cBhvr>
                                    </p:animRot>
                                  </p:childTnLst>
                                </p:cTn>
                              </p:par>
                              <p:par>
                                <p:cTn id="1039" presetID="8" presetClass="emph" presetSubtype="0" autoRev="1" fill="hold" nodeType="withEffect">
                                  <p:stCondLst>
                                    <p:cond delay="0"/>
                                  </p:stCondLst>
                                  <p:childTnLst>
                                    <p:animRot by="21600000">
                                      <p:cBhvr>
                                        <p:cTn id="1040" dur="3000" fill="hold"/>
                                        <p:tgtEl>
                                          <p:spTgt spid="72"/>
                                        </p:tgtEl>
                                        <p:attrNameLst>
                                          <p:attrName>r</p:attrName>
                                        </p:attrNameLst>
                                      </p:cBhvr>
                                    </p:animRot>
                                  </p:childTnLst>
                                </p:cTn>
                              </p:par>
                              <p:par>
                                <p:cTn id="1041" presetID="8" presetClass="emph" presetSubtype="0" autoRev="1" fill="hold" nodeType="withEffect">
                                  <p:stCondLst>
                                    <p:cond delay="0"/>
                                  </p:stCondLst>
                                  <p:childTnLst>
                                    <p:animRot by="21600000">
                                      <p:cBhvr>
                                        <p:cTn id="1042" dur="3000" fill="hold"/>
                                        <p:tgtEl>
                                          <p:spTgt spid="82"/>
                                        </p:tgtEl>
                                        <p:attrNameLst>
                                          <p:attrName>r</p:attrName>
                                        </p:attrNameLst>
                                      </p:cBhvr>
                                    </p:animRot>
                                  </p:childTnLst>
                                </p:cTn>
                              </p:par>
                              <p:par>
                                <p:cTn id="1043" presetID="8" presetClass="emph" presetSubtype="0" autoRev="1" fill="hold" nodeType="withEffect">
                                  <p:stCondLst>
                                    <p:cond delay="0"/>
                                  </p:stCondLst>
                                  <p:childTnLst>
                                    <p:animRot by="21600000">
                                      <p:cBhvr>
                                        <p:cTn id="1044" dur="3000" fill="hold"/>
                                        <p:tgtEl>
                                          <p:spTgt spid="92"/>
                                        </p:tgtEl>
                                        <p:attrNameLst>
                                          <p:attrName>r</p:attrName>
                                        </p:attrNameLst>
                                      </p:cBhvr>
                                    </p:animRot>
                                  </p:childTnLst>
                                </p:cTn>
                              </p:par>
                              <p:par>
                                <p:cTn id="1045" presetID="8" presetClass="emph" presetSubtype="0" autoRev="1" fill="hold" nodeType="withEffect">
                                  <p:stCondLst>
                                    <p:cond delay="0"/>
                                  </p:stCondLst>
                                  <p:childTnLst>
                                    <p:animRot by="21600000">
                                      <p:cBhvr>
                                        <p:cTn id="1046" dur="3000" fill="hold"/>
                                        <p:tgtEl>
                                          <p:spTgt spid="102"/>
                                        </p:tgtEl>
                                        <p:attrNameLst>
                                          <p:attrName>r</p:attrName>
                                        </p:attrNameLst>
                                      </p:cBhvr>
                                    </p:animRot>
                                  </p:childTnLst>
                                </p:cTn>
                              </p:par>
                              <p:par>
                                <p:cTn id="1047" presetID="8" presetClass="emph" presetSubtype="0" autoRev="1" fill="hold" nodeType="withEffect">
                                  <p:stCondLst>
                                    <p:cond delay="0"/>
                                  </p:stCondLst>
                                  <p:childTnLst>
                                    <p:animRot by="21600000">
                                      <p:cBhvr>
                                        <p:cTn id="1048" dur="3000" fill="hold"/>
                                        <p:tgtEl>
                                          <p:spTgt spid="9"/>
                                        </p:tgtEl>
                                        <p:attrNameLst>
                                          <p:attrName>r</p:attrName>
                                        </p:attrNameLst>
                                      </p:cBhvr>
                                    </p:animRot>
                                  </p:childTnLst>
                                </p:cTn>
                              </p:par>
                              <p:par>
                                <p:cTn id="1049" presetID="8" presetClass="emph" presetSubtype="0" autoRev="1" fill="hold" nodeType="withEffect">
                                  <p:stCondLst>
                                    <p:cond delay="0"/>
                                  </p:stCondLst>
                                  <p:childTnLst>
                                    <p:animRot by="21600000">
                                      <p:cBhvr>
                                        <p:cTn id="1050" dur="3000" fill="hold"/>
                                        <p:tgtEl>
                                          <p:spTgt spid="19"/>
                                        </p:tgtEl>
                                        <p:attrNameLst>
                                          <p:attrName>r</p:attrName>
                                        </p:attrNameLst>
                                      </p:cBhvr>
                                    </p:animRot>
                                  </p:childTnLst>
                                </p:cTn>
                              </p:par>
                              <p:par>
                                <p:cTn id="1051" presetID="8" presetClass="emph" presetSubtype="0" autoRev="1" fill="hold" nodeType="withEffect">
                                  <p:stCondLst>
                                    <p:cond delay="0"/>
                                  </p:stCondLst>
                                  <p:childTnLst>
                                    <p:animRot by="21600000">
                                      <p:cBhvr>
                                        <p:cTn id="1052" dur="3000" fill="hold"/>
                                        <p:tgtEl>
                                          <p:spTgt spid="29"/>
                                        </p:tgtEl>
                                        <p:attrNameLst>
                                          <p:attrName>r</p:attrName>
                                        </p:attrNameLst>
                                      </p:cBhvr>
                                    </p:animRot>
                                  </p:childTnLst>
                                </p:cTn>
                              </p:par>
                              <p:par>
                                <p:cTn id="1053" presetID="8" presetClass="emph" presetSubtype="0" autoRev="1" fill="hold" nodeType="withEffect">
                                  <p:stCondLst>
                                    <p:cond delay="0"/>
                                  </p:stCondLst>
                                  <p:childTnLst>
                                    <p:animRot by="21600000">
                                      <p:cBhvr>
                                        <p:cTn id="1054" dur="3000" fill="hold"/>
                                        <p:tgtEl>
                                          <p:spTgt spid="39"/>
                                        </p:tgtEl>
                                        <p:attrNameLst>
                                          <p:attrName>r</p:attrName>
                                        </p:attrNameLst>
                                      </p:cBhvr>
                                    </p:animRot>
                                  </p:childTnLst>
                                </p:cTn>
                              </p:par>
                              <p:par>
                                <p:cTn id="1055" presetID="8" presetClass="emph" presetSubtype="0" autoRev="1" fill="hold" nodeType="withEffect">
                                  <p:stCondLst>
                                    <p:cond delay="0"/>
                                  </p:stCondLst>
                                  <p:childTnLst>
                                    <p:animRot by="21600000">
                                      <p:cBhvr>
                                        <p:cTn id="1056" dur="3000" fill="hold"/>
                                        <p:tgtEl>
                                          <p:spTgt spid="49"/>
                                        </p:tgtEl>
                                        <p:attrNameLst>
                                          <p:attrName>r</p:attrName>
                                        </p:attrNameLst>
                                      </p:cBhvr>
                                    </p:animRot>
                                  </p:childTnLst>
                                </p:cTn>
                              </p:par>
                              <p:par>
                                <p:cTn id="1057" presetID="8" presetClass="emph" presetSubtype="0" autoRev="1" fill="hold" nodeType="withEffect">
                                  <p:stCondLst>
                                    <p:cond delay="0"/>
                                  </p:stCondLst>
                                  <p:childTnLst>
                                    <p:animRot by="21600000">
                                      <p:cBhvr>
                                        <p:cTn id="1058" dur="3000" fill="hold"/>
                                        <p:tgtEl>
                                          <p:spTgt spid="59"/>
                                        </p:tgtEl>
                                        <p:attrNameLst>
                                          <p:attrName>r</p:attrName>
                                        </p:attrNameLst>
                                      </p:cBhvr>
                                    </p:animRot>
                                  </p:childTnLst>
                                </p:cTn>
                              </p:par>
                              <p:par>
                                <p:cTn id="1059" presetID="8" presetClass="emph" presetSubtype="0" autoRev="1" fill="hold" nodeType="withEffect">
                                  <p:stCondLst>
                                    <p:cond delay="0"/>
                                  </p:stCondLst>
                                  <p:childTnLst>
                                    <p:animRot by="21600000">
                                      <p:cBhvr>
                                        <p:cTn id="1060" dur="3000" fill="hold"/>
                                        <p:tgtEl>
                                          <p:spTgt spid="69"/>
                                        </p:tgtEl>
                                        <p:attrNameLst>
                                          <p:attrName>r</p:attrName>
                                        </p:attrNameLst>
                                      </p:cBhvr>
                                    </p:animRot>
                                  </p:childTnLst>
                                </p:cTn>
                              </p:par>
                              <p:par>
                                <p:cTn id="1061" presetID="8" presetClass="emph" presetSubtype="0" autoRev="1" fill="hold" nodeType="withEffect">
                                  <p:stCondLst>
                                    <p:cond delay="0"/>
                                  </p:stCondLst>
                                  <p:childTnLst>
                                    <p:animRot by="21600000">
                                      <p:cBhvr>
                                        <p:cTn id="1062" dur="3000" fill="hold"/>
                                        <p:tgtEl>
                                          <p:spTgt spid="79"/>
                                        </p:tgtEl>
                                        <p:attrNameLst>
                                          <p:attrName>r</p:attrName>
                                        </p:attrNameLst>
                                      </p:cBhvr>
                                    </p:animRot>
                                  </p:childTnLst>
                                </p:cTn>
                              </p:par>
                              <p:par>
                                <p:cTn id="1063" presetID="8" presetClass="emph" presetSubtype="0" autoRev="1" fill="hold" nodeType="withEffect">
                                  <p:stCondLst>
                                    <p:cond delay="0"/>
                                  </p:stCondLst>
                                  <p:childTnLst>
                                    <p:animRot by="21600000">
                                      <p:cBhvr>
                                        <p:cTn id="1064" dur="3000" fill="hold"/>
                                        <p:tgtEl>
                                          <p:spTgt spid="89"/>
                                        </p:tgtEl>
                                        <p:attrNameLst>
                                          <p:attrName>r</p:attrName>
                                        </p:attrNameLst>
                                      </p:cBhvr>
                                    </p:animRot>
                                  </p:childTnLst>
                                </p:cTn>
                              </p:par>
                              <p:par>
                                <p:cTn id="1065" presetID="8" presetClass="emph" presetSubtype="0" autoRev="1" fill="hold" nodeType="withEffect">
                                  <p:stCondLst>
                                    <p:cond delay="0"/>
                                  </p:stCondLst>
                                  <p:childTnLst>
                                    <p:animRot by="21600000">
                                      <p:cBhvr>
                                        <p:cTn id="1066" dur="3000" fill="hold"/>
                                        <p:tgtEl>
                                          <p:spTgt spid="99"/>
                                        </p:tgtEl>
                                        <p:attrNameLst>
                                          <p:attrName>r</p:attrName>
                                        </p:attrNameLst>
                                      </p:cBhvr>
                                    </p:animRot>
                                  </p:childTnLst>
                                </p:cTn>
                              </p:par>
                              <p:par>
                                <p:cTn id="1067" presetID="8" presetClass="emph" presetSubtype="0" autoRev="1" fill="hold" nodeType="withEffect">
                                  <p:stCondLst>
                                    <p:cond delay="0"/>
                                  </p:stCondLst>
                                  <p:childTnLst>
                                    <p:animRot by="-21600000">
                                      <p:cBhvr>
                                        <p:cTn id="1068" dur="3000" fill="hold"/>
                                        <p:tgtEl>
                                          <p:spTgt spid="8"/>
                                        </p:tgtEl>
                                        <p:attrNameLst>
                                          <p:attrName>r</p:attrName>
                                        </p:attrNameLst>
                                      </p:cBhvr>
                                    </p:animRot>
                                  </p:childTnLst>
                                </p:cTn>
                              </p:par>
                              <p:par>
                                <p:cTn id="1069" presetID="8" presetClass="emph" presetSubtype="0" autoRev="1" fill="hold" nodeType="withEffect">
                                  <p:stCondLst>
                                    <p:cond delay="0"/>
                                  </p:stCondLst>
                                  <p:childTnLst>
                                    <p:animRot by="-21600000">
                                      <p:cBhvr>
                                        <p:cTn id="1070" dur="3000" fill="hold"/>
                                        <p:tgtEl>
                                          <p:spTgt spid="18"/>
                                        </p:tgtEl>
                                        <p:attrNameLst>
                                          <p:attrName>r</p:attrName>
                                        </p:attrNameLst>
                                      </p:cBhvr>
                                    </p:animRot>
                                  </p:childTnLst>
                                </p:cTn>
                              </p:par>
                              <p:par>
                                <p:cTn id="1071" presetID="8" presetClass="emph" presetSubtype="0" autoRev="1" fill="hold" nodeType="withEffect">
                                  <p:stCondLst>
                                    <p:cond delay="0"/>
                                  </p:stCondLst>
                                  <p:childTnLst>
                                    <p:animRot by="-21600000">
                                      <p:cBhvr>
                                        <p:cTn id="1072" dur="3000" fill="hold"/>
                                        <p:tgtEl>
                                          <p:spTgt spid="28"/>
                                        </p:tgtEl>
                                        <p:attrNameLst>
                                          <p:attrName>r</p:attrName>
                                        </p:attrNameLst>
                                      </p:cBhvr>
                                    </p:animRot>
                                  </p:childTnLst>
                                </p:cTn>
                              </p:par>
                              <p:par>
                                <p:cTn id="1073" presetID="8" presetClass="emph" presetSubtype="0" autoRev="1" fill="hold" nodeType="withEffect">
                                  <p:stCondLst>
                                    <p:cond delay="0"/>
                                  </p:stCondLst>
                                  <p:childTnLst>
                                    <p:animRot by="-21600000">
                                      <p:cBhvr>
                                        <p:cTn id="1074" dur="3000" fill="hold"/>
                                        <p:tgtEl>
                                          <p:spTgt spid="38"/>
                                        </p:tgtEl>
                                        <p:attrNameLst>
                                          <p:attrName>r</p:attrName>
                                        </p:attrNameLst>
                                      </p:cBhvr>
                                    </p:animRot>
                                  </p:childTnLst>
                                </p:cTn>
                              </p:par>
                              <p:par>
                                <p:cTn id="1075" presetID="8" presetClass="emph" presetSubtype="0" autoRev="1" fill="hold" nodeType="withEffect">
                                  <p:stCondLst>
                                    <p:cond delay="0"/>
                                  </p:stCondLst>
                                  <p:childTnLst>
                                    <p:animRot by="-21600000">
                                      <p:cBhvr>
                                        <p:cTn id="1076" dur="3000" fill="hold"/>
                                        <p:tgtEl>
                                          <p:spTgt spid="48"/>
                                        </p:tgtEl>
                                        <p:attrNameLst>
                                          <p:attrName>r</p:attrName>
                                        </p:attrNameLst>
                                      </p:cBhvr>
                                    </p:animRot>
                                  </p:childTnLst>
                                </p:cTn>
                              </p:par>
                              <p:par>
                                <p:cTn id="1077" presetID="8" presetClass="emph" presetSubtype="0" autoRev="1" fill="hold" nodeType="withEffect">
                                  <p:stCondLst>
                                    <p:cond delay="0"/>
                                  </p:stCondLst>
                                  <p:childTnLst>
                                    <p:animRot by="-21600000">
                                      <p:cBhvr>
                                        <p:cTn id="1078" dur="3000" fill="hold"/>
                                        <p:tgtEl>
                                          <p:spTgt spid="58"/>
                                        </p:tgtEl>
                                        <p:attrNameLst>
                                          <p:attrName>r</p:attrName>
                                        </p:attrNameLst>
                                      </p:cBhvr>
                                    </p:animRot>
                                  </p:childTnLst>
                                </p:cTn>
                              </p:par>
                              <p:par>
                                <p:cTn id="1079" presetID="8" presetClass="emph" presetSubtype="0" autoRev="1" fill="hold" nodeType="withEffect">
                                  <p:stCondLst>
                                    <p:cond delay="0"/>
                                  </p:stCondLst>
                                  <p:childTnLst>
                                    <p:animRot by="-21600000">
                                      <p:cBhvr>
                                        <p:cTn id="1080" dur="3000" fill="hold"/>
                                        <p:tgtEl>
                                          <p:spTgt spid="68"/>
                                        </p:tgtEl>
                                        <p:attrNameLst>
                                          <p:attrName>r</p:attrName>
                                        </p:attrNameLst>
                                      </p:cBhvr>
                                    </p:animRot>
                                  </p:childTnLst>
                                </p:cTn>
                              </p:par>
                              <p:par>
                                <p:cTn id="1081" presetID="8" presetClass="emph" presetSubtype="0" autoRev="1" fill="hold" nodeType="withEffect">
                                  <p:stCondLst>
                                    <p:cond delay="0"/>
                                  </p:stCondLst>
                                  <p:childTnLst>
                                    <p:animRot by="-21600000">
                                      <p:cBhvr>
                                        <p:cTn id="1082" dur="3000" fill="hold"/>
                                        <p:tgtEl>
                                          <p:spTgt spid="78"/>
                                        </p:tgtEl>
                                        <p:attrNameLst>
                                          <p:attrName>r</p:attrName>
                                        </p:attrNameLst>
                                      </p:cBhvr>
                                    </p:animRot>
                                  </p:childTnLst>
                                </p:cTn>
                              </p:par>
                              <p:par>
                                <p:cTn id="1083" presetID="8" presetClass="emph" presetSubtype="0" autoRev="1" fill="hold" nodeType="withEffect">
                                  <p:stCondLst>
                                    <p:cond delay="0"/>
                                  </p:stCondLst>
                                  <p:childTnLst>
                                    <p:animRot by="-21600000">
                                      <p:cBhvr>
                                        <p:cTn id="1084" dur="3000" fill="hold"/>
                                        <p:tgtEl>
                                          <p:spTgt spid="88"/>
                                        </p:tgtEl>
                                        <p:attrNameLst>
                                          <p:attrName>r</p:attrName>
                                        </p:attrNameLst>
                                      </p:cBhvr>
                                    </p:animRot>
                                  </p:childTnLst>
                                </p:cTn>
                              </p:par>
                              <p:par>
                                <p:cTn id="1085" presetID="8" presetClass="emph" presetSubtype="0" autoRev="1" fill="hold" nodeType="withEffect">
                                  <p:stCondLst>
                                    <p:cond delay="0"/>
                                  </p:stCondLst>
                                  <p:childTnLst>
                                    <p:animRot by="-21600000">
                                      <p:cBhvr>
                                        <p:cTn id="1086" dur="3000" fill="hold"/>
                                        <p:tgtEl>
                                          <p:spTgt spid="98"/>
                                        </p:tgtEl>
                                        <p:attrNameLst>
                                          <p:attrName>r</p:attrName>
                                        </p:attrNameLst>
                                      </p:cBhvr>
                                    </p:animRot>
                                  </p:childTnLst>
                                </p:cTn>
                              </p:par>
                              <p:par>
                                <p:cTn id="1087" presetID="8" presetClass="emph" presetSubtype="0" autoRev="1" fill="hold" nodeType="withEffect">
                                  <p:stCondLst>
                                    <p:cond delay="0"/>
                                  </p:stCondLst>
                                  <p:childTnLst>
                                    <p:animRot by="21600000">
                                      <p:cBhvr>
                                        <p:cTn id="1088" dur="3000" fill="hold"/>
                                        <p:tgtEl>
                                          <p:spTgt spid="6"/>
                                        </p:tgtEl>
                                        <p:attrNameLst>
                                          <p:attrName>r</p:attrName>
                                        </p:attrNameLst>
                                      </p:cBhvr>
                                    </p:animRot>
                                  </p:childTnLst>
                                </p:cTn>
                              </p:par>
                              <p:par>
                                <p:cTn id="1089" presetID="8" presetClass="emph" presetSubtype="0" autoRev="1" fill="hold" nodeType="withEffect">
                                  <p:stCondLst>
                                    <p:cond delay="0"/>
                                  </p:stCondLst>
                                  <p:childTnLst>
                                    <p:animRot by="21600000">
                                      <p:cBhvr>
                                        <p:cTn id="1090" dur="3000" fill="hold"/>
                                        <p:tgtEl>
                                          <p:spTgt spid="17"/>
                                        </p:tgtEl>
                                        <p:attrNameLst>
                                          <p:attrName>r</p:attrName>
                                        </p:attrNameLst>
                                      </p:cBhvr>
                                    </p:animRot>
                                  </p:childTnLst>
                                </p:cTn>
                              </p:par>
                              <p:par>
                                <p:cTn id="1091" presetID="8" presetClass="emph" presetSubtype="0" autoRev="1" fill="hold" nodeType="withEffect">
                                  <p:stCondLst>
                                    <p:cond delay="0"/>
                                  </p:stCondLst>
                                  <p:childTnLst>
                                    <p:animRot by="21600000">
                                      <p:cBhvr>
                                        <p:cTn id="1092" dur="3000" fill="hold"/>
                                        <p:tgtEl>
                                          <p:spTgt spid="27"/>
                                        </p:tgtEl>
                                        <p:attrNameLst>
                                          <p:attrName>r</p:attrName>
                                        </p:attrNameLst>
                                      </p:cBhvr>
                                    </p:animRot>
                                  </p:childTnLst>
                                </p:cTn>
                              </p:par>
                              <p:par>
                                <p:cTn id="1093" presetID="8" presetClass="emph" presetSubtype="0" autoRev="1" fill="hold" nodeType="withEffect">
                                  <p:stCondLst>
                                    <p:cond delay="0"/>
                                  </p:stCondLst>
                                  <p:childTnLst>
                                    <p:animRot by="21600000">
                                      <p:cBhvr>
                                        <p:cTn id="1094" dur="3000" fill="hold"/>
                                        <p:tgtEl>
                                          <p:spTgt spid="37"/>
                                        </p:tgtEl>
                                        <p:attrNameLst>
                                          <p:attrName>r</p:attrName>
                                        </p:attrNameLst>
                                      </p:cBhvr>
                                    </p:animRot>
                                  </p:childTnLst>
                                </p:cTn>
                              </p:par>
                              <p:par>
                                <p:cTn id="1095" presetID="8" presetClass="emph" presetSubtype="0" autoRev="1" fill="hold" nodeType="withEffect">
                                  <p:stCondLst>
                                    <p:cond delay="0"/>
                                  </p:stCondLst>
                                  <p:childTnLst>
                                    <p:animRot by="21600000">
                                      <p:cBhvr>
                                        <p:cTn id="1096" dur="3000" fill="hold"/>
                                        <p:tgtEl>
                                          <p:spTgt spid="47"/>
                                        </p:tgtEl>
                                        <p:attrNameLst>
                                          <p:attrName>r</p:attrName>
                                        </p:attrNameLst>
                                      </p:cBhvr>
                                    </p:animRot>
                                  </p:childTnLst>
                                </p:cTn>
                              </p:par>
                              <p:par>
                                <p:cTn id="1097" presetID="8" presetClass="emph" presetSubtype="0" autoRev="1" fill="hold" nodeType="withEffect">
                                  <p:stCondLst>
                                    <p:cond delay="0"/>
                                  </p:stCondLst>
                                  <p:childTnLst>
                                    <p:animRot by="21600000">
                                      <p:cBhvr>
                                        <p:cTn id="1098" dur="3000" fill="hold"/>
                                        <p:tgtEl>
                                          <p:spTgt spid="57"/>
                                        </p:tgtEl>
                                        <p:attrNameLst>
                                          <p:attrName>r</p:attrName>
                                        </p:attrNameLst>
                                      </p:cBhvr>
                                    </p:animRot>
                                  </p:childTnLst>
                                </p:cTn>
                              </p:par>
                              <p:par>
                                <p:cTn id="1099" presetID="8" presetClass="emph" presetSubtype="0" autoRev="1" fill="hold" nodeType="withEffect">
                                  <p:stCondLst>
                                    <p:cond delay="0"/>
                                  </p:stCondLst>
                                  <p:childTnLst>
                                    <p:animRot by="21600000">
                                      <p:cBhvr>
                                        <p:cTn id="1100" dur="3000" fill="hold"/>
                                        <p:tgtEl>
                                          <p:spTgt spid="67"/>
                                        </p:tgtEl>
                                        <p:attrNameLst>
                                          <p:attrName>r</p:attrName>
                                        </p:attrNameLst>
                                      </p:cBhvr>
                                    </p:animRot>
                                  </p:childTnLst>
                                </p:cTn>
                              </p:par>
                              <p:par>
                                <p:cTn id="1101" presetID="8" presetClass="emph" presetSubtype="0" autoRev="1" fill="hold" nodeType="withEffect">
                                  <p:stCondLst>
                                    <p:cond delay="0"/>
                                  </p:stCondLst>
                                  <p:childTnLst>
                                    <p:animRot by="21600000">
                                      <p:cBhvr>
                                        <p:cTn id="1102" dur="3000" fill="hold"/>
                                        <p:tgtEl>
                                          <p:spTgt spid="77"/>
                                        </p:tgtEl>
                                        <p:attrNameLst>
                                          <p:attrName>r</p:attrName>
                                        </p:attrNameLst>
                                      </p:cBhvr>
                                    </p:animRot>
                                  </p:childTnLst>
                                </p:cTn>
                              </p:par>
                              <p:par>
                                <p:cTn id="1103" presetID="8" presetClass="emph" presetSubtype="0" autoRev="1" fill="hold" nodeType="withEffect">
                                  <p:stCondLst>
                                    <p:cond delay="0"/>
                                  </p:stCondLst>
                                  <p:childTnLst>
                                    <p:animRot by="21600000">
                                      <p:cBhvr>
                                        <p:cTn id="1104" dur="3000" fill="hold"/>
                                        <p:tgtEl>
                                          <p:spTgt spid="87"/>
                                        </p:tgtEl>
                                        <p:attrNameLst>
                                          <p:attrName>r</p:attrName>
                                        </p:attrNameLst>
                                      </p:cBhvr>
                                    </p:animRot>
                                  </p:childTnLst>
                                </p:cTn>
                              </p:par>
                              <p:par>
                                <p:cTn id="1105" presetID="8" presetClass="emph" presetSubtype="0" autoRev="1" fill="hold" nodeType="withEffect">
                                  <p:stCondLst>
                                    <p:cond delay="0"/>
                                  </p:stCondLst>
                                  <p:childTnLst>
                                    <p:animRot by="21600000">
                                      <p:cBhvr>
                                        <p:cTn id="1106" dur="3000" fill="hold"/>
                                        <p:tgtEl>
                                          <p:spTgt spid="97"/>
                                        </p:tgtEl>
                                        <p:attrNameLst>
                                          <p:attrName>r</p:attrName>
                                        </p:attrNameLst>
                                      </p:cBhvr>
                                    </p:animRot>
                                  </p:childTnLst>
                                </p:cTn>
                              </p:par>
                              <p:par>
                                <p:cTn id="1107" presetID="8" presetClass="emph" presetSubtype="0" autoRev="1" fill="hold" nodeType="withEffect">
                                  <p:stCondLst>
                                    <p:cond delay="0"/>
                                  </p:stCondLst>
                                  <p:childTnLst>
                                    <p:animRot by="-21600000">
                                      <p:cBhvr>
                                        <p:cTn id="1108" dur="3000" fill="hold"/>
                                        <p:tgtEl>
                                          <p:spTgt spid="5"/>
                                        </p:tgtEl>
                                        <p:attrNameLst>
                                          <p:attrName>r</p:attrName>
                                        </p:attrNameLst>
                                      </p:cBhvr>
                                    </p:animRot>
                                  </p:childTnLst>
                                </p:cTn>
                              </p:par>
                              <p:par>
                                <p:cTn id="1109" presetID="8" presetClass="emph" presetSubtype="0" autoRev="1" fill="hold" nodeType="withEffect">
                                  <p:stCondLst>
                                    <p:cond delay="0"/>
                                  </p:stCondLst>
                                  <p:childTnLst>
                                    <p:animRot by="-21600000">
                                      <p:cBhvr>
                                        <p:cTn id="1110" dur="3000" fill="hold"/>
                                        <p:tgtEl>
                                          <p:spTgt spid="16"/>
                                        </p:tgtEl>
                                        <p:attrNameLst>
                                          <p:attrName>r</p:attrName>
                                        </p:attrNameLst>
                                      </p:cBhvr>
                                    </p:animRot>
                                  </p:childTnLst>
                                </p:cTn>
                              </p:par>
                              <p:par>
                                <p:cTn id="1111" presetID="8" presetClass="emph" presetSubtype="0" autoRev="1" fill="hold" nodeType="withEffect">
                                  <p:stCondLst>
                                    <p:cond delay="0"/>
                                  </p:stCondLst>
                                  <p:childTnLst>
                                    <p:animRot by="-21600000">
                                      <p:cBhvr>
                                        <p:cTn id="1112" dur="3000" fill="hold"/>
                                        <p:tgtEl>
                                          <p:spTgt spid="26"/>
                                        </p:tgtEl>
                                        <p:attrNameLst>
                                          <p:attrName>r</p:attrName>
                                        </p:attrNameLst>
                                      </p:cBhvr>
                                    </p:animRot>
                                  </p:childTnLst>
                                </p:cTn>
                              </p:par>
                              <p:par>
                                <p:cTn id="1113" presetID="8" presetClass="emph" presetSubtype="0" autoRev="1" fill="hold" nodeType="withEffect">
                                  <p:stCondLst>
                                    <p:cond delay="0"/>
                                  </p:stCondLst>
                                  <p:childTnLst>
                                    <p:animRot by="-21600000">
                                      <p:cBhvr>
                                        <p:cTn id="1114" dur="3000" fill="hold"/>
                                        <p:tgtEl>
                                          <p:spTgt spid="36"/>
                                        </p:tgtEl>
                                        <p:attrNameLst>
                                          <p:attrName>r</p:attrName>
                                        </p:attrNameLst>
                                      </p:cBhvr>
                                    </p:animRot>
                                  </p:childTnLst>
                                </p:cTn>
                              </p:par>
                              <p:par>
                                <p:cTn id="1115" presetID="8" presetClass="emph" presetSubtype="0" autoRev="1" fill="hold" nodeType="withEffect">
                                  <p:stCondLst>
                                    <p:cond delay="0"/>
                                  </p:stCondLst>
                                  <p:childTnLst>
                                    <p:animRot by="-21600000">
                                      <p:cBhvr>
                                        <p:cTn id="1116" dur="3000" fill="hold"/>
                                        <p:tgtEl>
                                          <p:spTgt spid="46"/>
                                        </p:tgtEl>
                                        <p:attrNameLst>
                                          <p:attrName>r</p:attrName>
                                        </p:attrNameLst>
                                      </p:cBhvr>
                                    </p:animRot>
                                  </p:childTnLst>
                                </p:cTn>
                              </p:par>
                              <p:par>
                                <p:cTn id="1117" presetID="8" presetClass="emph" presetSubtype="0" autoRev="1" fill="hold" nodeType="withEffect">
                                  <p:stCondLst>
                                    <p:cond delay="0"/>
                                  </p:stCondLst>
                                  <p:childTnLst>
                                    <p:animRot by="-21600000">
                                      <p:cBhvr>
                                        <p:cTn id="1118" dur="3000" fill="hold"/>
                                        <p:tgtEl>
                                          <p:spTgt spid="56"/>
                                        </p:tgtEl>
                                        <p:attrNameLst>
                                          <p:attrName>r</p:attrName>
                                        </p:attrNameLst>
                                      </p:cBhvr>
                                    </p:animRot>
                                  </p:childTnLst>
                                </p:cTn>
                              </p:par>
                              <p:par>
                                <p:cTn id="1119" presetID="8" presetClass="emph" presetSubtype="0" autoRev="1" fill="hold" nodeType="withEffect">
                                  <p:stCondLst>
                                    <p:cond delay="0"/>
                                  </p:stCondLst>
                                  <p:childTnLst>
                                    <p:animRot by="-21600000">
                                      <p:cBhvr>
                                        <p:cTn id="1120" dur="3000" fill="hold"/>
                                        <p:tgtEl>
                                          <p:spTgt spid="66"/>
                                        </p:tgtEl>
                                        <p:attrNameLst>
                                          <p:attrName>r</p:attrName>
                                        </p:attrNameLst>
                                      </p:cBhvr>
                                    </p:animRot>
                                  </p:childTnLst>
                                </p:cTn>
                              </p:par>
                              <p:par>
                                <p:cTn id="1121" presetID="8" presetClass="emph" presetSubtype="0" autoRev="1" fill="hold" nodeType="withEffect">
                                  <p:stCondLst>
                                    <p:cond delay="0"/>
                                  </p:stCondLst>
                                  <p:childTnLst>
                                    <p:animRot by="-21600000">
                                      <p:cBhvr>
                                        <p:cTn id="1122" dur="3000" fill="hold"/>
                                        <p:tgtEl>
                                          <p:spTgt spid="76"/>
                                        </p:tgtEl>
                                        <p:attrNameLst>
                                          <p:attrName>r</p:attrName>
                                        </p:attrNameLst>
                                      </p:cBhvr>
                                    </p:animRot>
                                  </p:childTnLst>
                                </p:cTn>
                              </p:par>
                              <p:par>
                                <p:cTn id="1123" presetID="8" presetClass="emph" presetSubtype="0" autoRev="1" fill="hold" nodeType="withEffect">
                                  <p:stCondLst>
                                    <p:cond delay="0"/>
                                  </p:stCondLst>
                                  <p:childTnLst>
                                    <p:animRot by="-21600000">
                                      <p:cBhvr>
                                        <p:cTn id="1124" dur="3000" fill="hold"/>
                                        <p:tgtEl>
                                          <p:spTgt spid="86"/>
                                        </p:tgtEl>
                                        <p:attrNameLst>
                                          <p:attrName>r</p:attrName>
                                        </p:attrNameLst>
                                      </p:cBhvr>
                                    </p:animRot>
                                  </p:childTnLst>
                                </p:cTn>
                              </p:par>
                              <p:par>
                                <p:cTn id="1125" presetID="8" presetClass="emph" presetSubtype="0" autoRev="1" fill="hold" nodeType="withEffect">
                                  <p:stCondLst>
                                    <p:cond delay="0"/>
                                  </p:stCondLst>
                                  <p:childTnLst>
                                    <p:animRot by="-21600000">
                                      <p:cBhvr>
                                        <p:cTn id="1126" dur="3000" fill="hold"/>
                                        <p:tgtEl>
                                          <p:spTgt spid="96"/>
                                        </p:tgtEl>
                                        <p:attrNameLst>
                                          <p:attrName>r</p:attrName>
                                        </p:attrNameLst>
                                      </p:cBhvr>
                                    </p:animRot>
                                  </p:childTnLst>
                                </p:cTn>
                              </p:par>
                              <p:par>
                                <p:cTn id="1127" presetID="8" presetClass="emph" presetSubtype="0" autoRev="1" fill="hold" nodeType="withEffect">
                                  <p:stCondLst>
                                    <p:cond delay="0"/>
                                  </p:stCondLst>
                                  <p:childTnLst>
                                    <p:animRot by="21600000">
                                      <p:cBhvr>
                                        <p:cTn id="1128" dur="3000" fill="hold"/>
                                        <p:tgtEl>
                                          <p:spTgt spid="11"/>
                                        </p:tgtEl>
                                        <p:attrNameLst>
                                          <p:attrName>r</p:attrName>
                                        </p:attrNameLst>
                                      </p:cBhvr>
                                    </p:animRot>
                                  </p:childTnLst>
                                </p:cTn>
                              </p:par>
                              <p:par>
                                <p:cTn id="1129" presetID="8" presetClass="emph" presetSubtype="0" autoRev="1" fill="hold" nodeType="withEffect">
                                  <p:stCondLst>
                                    <p:cond delay="0"/>
                                  </p:stCondLst>
                                  <p:childTnLst>
                                    <p:animRot by="21600000">
                                      <p:cBhvr>
                                        <p:cTn id="1130" dur="3000" fill="hold"/>
                                        <p:tgtEl>
                                          <p:spTgt spid="21"/>
                                        </p:tgtEl>
                                        <p:attrNameLst>
                                          <p:attrName>r</p:attrName>
                                        </p:attrNameLst>
                                      </p:cBhvr>
                                    </p:animRot>
                                  </p:childTnLst>
                                </p:cTn>
                              </p:par>
                              <p:par>
                                <p:cTn id="1131" presetID="8" presetClass="emph" presetSubtype="0" autoRev="1" fill="hold" nodeType="withEffect">
                                  <p:stCondLst>
                                    <p:cond delay="0"/>
                                  </p:stCondLst>
                                  <p:childTnLst>
                                    <p:animRot by="21600000">
                                      <p:cBhvr>
                                        <p:cTn id="1132" dur="3000" fill="hold"/>
                                        <p:tgtEl>
                                          <p:spTgt spid="31"/>
                                        </p:tgtEl>
                                        <p:attrNameLst>
                                          <p:attrName>r</p:attrName>
                                        </p:attrNameLst>
                                      </p:cBhvr>
                                    </p:animRot>
                                  </p:childTnLst>
                                </p:cTn>
                              </p:par>
                              <p:par>
                                <p:cTn id="1133" presetID="8" presetClass="emph" presetSubtype="0" autoRev="1" fill="hold" nodeType="withEffect">
                                  <p:stCondLst>
                                    <p:cond delay="0"/>
                                  </p:stCondLst>
                                  <p:childTnLst>
                                    <p:animRot by="21600000">
                                      <p:cBhvr>
                                        <p:cTn id="1134" dur="3000" fill="hold"/>
                                        <p:tgtEl>
                                          <p:spTgt spid="41"/>
                                        </p:tgtEl>
                                        <p:attrNameLst>
                                          <p:attrName>r</p:attrName>
                                        </p:attrNameLst>
                                      </p:cBhvr>
                                    </p:animRot>
                                  </p:childTnLst>
                                </p:cTn>
                              </p:par>
                              <p:par>
                                <p:cTn id="1135" presetID="8" presetClass="emph" presetSubtype="0" autoRev="1" fill="hold" nodeType="withEffect">
                                  <p:stCondLst>
                                    <p:cond delay="0"/>
                                  </p:stCondLst>
                                  <p:childTnLst>
                                    <p:animRot by="21600000">
                                      <p:cBhvr>
                                        <p:cTn id="1136" dur="3000" fill="hold"/>
                                        <p:tgtEl>
                                          <p:spTgt spid="51"/>
                                        </p:tgtEl>
                                        <p:attrNameLst>
                                          <p:attrName>r</p:attrName>
                                        </p:attrNameLst>
                                      </p:cBhvr>
                                    </p:animRot>
                                  </p:childTnLst>
                                </p:cTn>
                              </p:par>
                              <p:par>
                                <p:cTn id="1137" presetID="8" presetClass="emph" presetSubtype="0" autoRev="1" fill="hold" nodeType="withEffect">
                                  <p:stCondLst>
                                    <p:cond delay="0"/>
                                  </p:stCondLst>
                                  <p:childTnLst>
                                    <p:animRot by="21600000">
                                      <p:cBhvr>
                                        <p:cTn id="1138" dur="3000" fill="hold"/>
                                        <p:tgtEl>
                                          <p:spTgt spid="61"/>
                                        </p:tgtEl>
                                        <p:attrNameLst>
                                          <p:attrName>r</p:attrName>
                                        </p:attrNameLst>
                                      </p:cBhvr>
                                    </p:animRot>
                                  </p:childTnLst>
                                </p:cTn>
                              </p:par>
                              <p:par>
                                <p:cTn id="1139" presetID="8" presetClass="emph" presetSubtype="0" autoRev="1" fill="hold" nodeType="withEffect">
                                  <p:stCondLst>
                                    <p:cond delay="0"/>
                                  </p:stCondLst>
                                  <p:childTnLst>
                                    <p:animRot by="21600000">
                                      <p:cBhvr>
                                        <p:cTn id="1140" dur="3000" fill="hold"/>
                                        <p:tgtEl>
                                          <p:spTgt spid="71"/>
                                        </p:tgtEl>
                                        <p:attrNameLst>
                                          <p:attrName>r</p:attrName>
                                        </p:attrNameLst>
                                      </p:cBhvr>
                                    </p:animRot>
                                  </p:childTnLst>
                                </p:cTn>
                              </p:par>
                              <p:par>
                                <p:cTn id="1141" presetID="8" presetClass="emph" presetSubtype="0" autoRev="1" fill="hold" nodeType="withEffect">
                                  <p:stCondLst>
                                    <p:cond delay="0"/>
                                  </p:stCondLst>
                                  <p:childTnLst>
                                    <p:animRot by="21600000">
                                      <p:cBhvr>
                                        <p:cTn id="1142" dur="3000" fill="hold"/>
                                        <p:tgtEl>
                                          <p:spTgt spid="81"/>
                                        </p:tgtEl>
                                        <p:attrNameLst>
                                          <p:attrName>r</p:attrName>
                                        </p:attrNameLst>
                                      </p:cBhvr>
                                    </p:animRot>
                                  </p:childTnLst>
                                </p:cTn>
                              </p:par>
                              <p:par>
                                <p:cTn id="1143" presetID="8" presetClass="emph" presetSubtype="0" autoRev="1" fill="hold" nodeType="withEffect">
                                  <p:stCondLst>
                                    <p:cond delay="0"/>
                                  </p:stCondLst>
                                  <p:childTnLst>
                                    <p:animRot by="21600000">
                                      <p:cBhvr>
                                        <p:cTn id="1144" dur="3000" fill="hold"/>
                                        <p:tgtEl>
                                          <p:spTgt spid="91"/>
                                        </p:tgtEl>
                                        <p:attrNameLst>
                                          <p:attrName>r</p:attrName>
                                        </p:attrNameLst>
                                      </p:cBhvr>
                                    </p:animRot>
                                  </p:childTnLst>
                                </p:cTn>
                              </p:par>
                              <p:par>
                                <p:cTn id="1145" presetID="8" presetClass="emph" presetSubtype="0" autoRev="1" fill="hold" nodeType="withEffect">
                                  <p:stCondLst>
                                    <p:cond delay="0"/>
                                  </p:stCondLst>
                                  <p:childTnLst>
                                    <p:animRot by="21600000">
                                      <p:cBhvr>
                                        <p:cTn id="1146" dur="3000" fill="hold"/>
                                        <p:tgtEl>
                                          <p:spTgt spid="101"/>
                                        </p:tgtEl>
                                        <p:attrNameLst>
                                          <p:attrName>r</p:attrName>
                                        </p:attrNameLst>
                                      </p:cBhvr>
                                    </p:animRot>
                                  </p:childTnLst>
                                </p:cTn>
                              </p:par>
                              <p:par>
                                <p:cTn id="1147" presetID="8" presetClass="emph" presetSubtype="0" autoRev="1" fill="hold" nodeType="withEffect">
                                  <p:stCondLst>
                                    <p:cond delay="0"/>
                                  </p:stCondLst>
                                  <p:childTnLst>
                                    <p:animRot by="-21600000">
                                      <p:cBhvr>
                                        <p:cTn id="1148" dur="3000" fill="hold"/>
                                        <p:tgtEl>
                                          <p:spTgt spid="10"/>
                                        </p:tgtEl>
                                        <p:attrNameLst>
                                          <p:attrName>r</p:attrName>
                                        </p:attrNameLst>
                                      </p:cBhvr>
                                    </p:animRot>
                                  </p:childTnLst>
                                </p:cTn>
                              </p:par>
                              <p:par>
                                <p:cTn id="1149" presetID="8" presetClass="emph" presetSubtype="0" autoRev="1" fill="hold" nodeType="withEffect">
                                  <p:stCondLst>
                                    <p:cond delay="0"/>
                                  </p:stCondLst>
                                  <p:childTnLst>
                                    <p:animRot by="-21600000">
                                      <p:cBhvr>
                                        <p:cTn id="1150" dur="3000" fill="hold"/>
                                        <p:tgtEl>
                                          <p:spTgt spid="20"/>
                                        </p:tgtEl>
                                        <p:attrNameLst>
                                          <p:attrName>r</p:attrName>
                                        </p:attrNameLst>
                                      </p:cBhvr>
                                    </p:animRot>
                                  </p:childTnLst>
                                </p:cTn>
                              </p:par>
                              <p:par>
                                <p:cTn id="1151" presetID="8" presetClass="emph" presetSubtype="0" autoRev="1" fill="hold" nodeType="withEffect">
                                  <p:stCondLst>
                                    <p:cond delay="0"/>
                                  </p:stCondLst>
                                  <p:childTnLst>
                                    <p:animRot by="-21600000">
                                      <p:cBhvr>
                                        <p:cTn id="1152" dur="3000" fill="hold"/>
                                        <p:tgtEl>
                                          <p:spTgt spid="30"/>
                                        </p:tgtEl>
                                        <p:attrNameLst>
                                          <p:attrName>r</p:attrName>
                                        </p:attrNameLst>
                                      </p:cBhvr>
                                    </p:animRot>
                                  </p:childTnLst>
                                </p:cTn>
                              </p:par>
                              <p:par>
                                <p:cTn id="1153" presetID="8" presetClass="emph" presetSubtype="0" autoRev="1" fill="hold" nodeType="withEffect">
                                  <p:stCondLst>
                                    <p:cond delay="0"/>
                                  </p:stCondLst>
                                  <p:childTnLst>
                                    <p:animRot by="-21600000">
                                      <p:cBhvr>
                                        <p:cTn id="1154" dur="3000" fill="hold"/>
                                        <p:tgtEl>
                                          <p:spTgt spid="40"/>
                                        </p:tgtEl>
                                        <p:attrNameLst>
                                          <p:attrName>r</p:attrName>
                                        </p:attrNameLst>
                                      </p:cBhvr>
                                    </p:animRot>
                                  </p:childTnLst>
                                </p:cTn>
                              </p:par>
                              <p:par>
                                <p:cTn id="1155" presetID="8" presetClass="emph" presetSubtype="0" autoRev="1" fill="hold" nodeType="withEffect">
                                  <p:stCondLst>
                                    <p:cond delay="0"/>
                                  </p:stCondLst>
                                  <p:childTnLst>
                                    <p:animRot by="-21600000">
                                      <p:cBhvr>
                                        <p:cTn id="1156" dur="3000" fill="hold"/>
                                        <p:tgtEl>
                                          <p:spTgt spid="50"/>
                                        </p:tgtEl>
                                        <p:attrNameLst>
                                          <p:attrName>r</p:attrName>
                                        </p:attrNameLst>
                                      </p:cBhvr>
                                    </p:animRot>
                                  </p:childTnLst>
                                </p:cTn>
                              </p:par>
                              <p:par>
                                <p:cTn id="1157" presetID="8" presetClass="emph" presetSubtype="0" autoRev="1" fill="hold" nodeType="withEffect">
                                  <p:stCondLst>
                                    <p:cond delay="0"/>
                                  </p:stCondLst>
                                  <p:childTnLst>
                                    <p:animRot by="-21600000">
                                      <p:cBhvr>
                                        <p:cTn id="1158" dur="3000" fill="hold"/>
                                        <p:tgtEl>
                                          <p:spTgt spid="60"/>
                                        </p:tgtEl>
                                        <p:attrNameLst>
                                          <p:attrName>r</p:attrName>
                                        </p:attrNameLst>
                                      </p:cBhvr>
                                    </p:animRot>
                                  </p:childTnLst>
                                </p:cTn>
                              </p:par>
                              <p:par>
                                <p:cTn id="1159" presetID="8" presetClass="emph" presetSubtype="0" autoRev="1" fill="hold" nodeType="withEffect">
                                  <p:stCondLst>
                                    <p:cond delay="0"/>
                                  </p:stCondLst>
                                  <p:childTnLst>
                                    <p:animRot by="-21600000">
                                      <p:cBhvr>
                                        <p:cTn id="1160" dur="3000" fill="hold"/>
                                        <p:tgtEl>
                                          <p:spTgt spid="70"/>
                                        </p:tgtEl>
                                        <p:attrNameLst>
                                          <p:attrName>r</p:attrName>
                                        </p:attrNameLst>
                                      </p:cBhvr>
                                    </p:animRot>
                                  </p:childTnLst>
                                </p:cTn>
                              </p:par>
                              <p:par>
                                <p:cTn id="1161" presetID="8" presetClass="emph" presetSubtype="0" autoRev="1" fill="hold" nodeType="withEffect">
                                  <p:stCondLst>
                                    <p:cond delay="0"/>
                                  </p:stCondLst>
                                  <p:childTnLst>
                                    <p:animRot by="-21600000">
                                      <p:cBhvr>
                                        <p:cTn id="1162" dur="3000" fill="hold"/>
                                        <p:tgtEl>
                                          <p:spTgt spid="80"/>
                                        </p:tgtEl>
                                        <p:attrNameLst>
                                          <p:attrName>r</p:attrName>
                                        </p:attrNameLst>
                                      </p:cBhvr>
                                    </p:animRot>
                                  </p:childTnLst>
                                </p:cTn>
                              </p:par>
                              <p:par>
                                <p:cTn id="1163" presetID="8" presetClass="emph" presetSubtype="0" autoRev="1" fill="hold" nodeType="withEffect">
                                  <p:stCondLst>
                                    <p:cond delay="0"/>
                                  </p:stCondLst>
                                  <p:childTnLst>
                                    <p:animRot by="-21600000">
                                      <p:cBhvr>
                                        <p:cTn id="1164" dur="3000" fill="hold"/>
                                        <p:tgtEl>
                                          <p:spTgt spid="90"/>
                                        </p:tgtEl>
                                        <p:attrNameLst>
                                          <p:attrName>r</p:attrName>
                                        </p:attrNameLst>
                                      </p:cBhvr>
                                    </p:animRot>
                                  </p:childTnLst>
                                </p:cTn>
                              </p:par>
                              <p:par>
                                <p:cTn id="1165" presetID="8" presetClass="emph" presetSubtype="0" autoRev="1" fill="hold" nodeType="withEffect">
                                  <p:stCondLst>
                                    <p:cond delay="0"/>
                                  </p:stCondLst>
                                  <p:childTnLst>
                                    <p:animRot by="-21600000">
                                      <p:cBhvr>
                                        <p:cTn id="1166" dur="3000" fill="hold"/>
                                        <p:tgtEl>
                                          <p:spTgt spid="100"/>
                                        </p:tgtEl>
                                        <p:attrNameLst>
                                          <p:attrName>r</p:attrName>
                                        </p:attrNameLst>
                                      </p:cBhvr>
                                    </p:animRot>
                                  </p:childTnLst>
                                </p:cTn>
                              </p:par>
                              <p:par>
                                <p:cTn id="1167" presetID="8" presetClass="emph" presetSubtype="0" autoRev="1" fill="hold" nodeType="withEffect">
                                  <p:stCondLst>
                                    <p:cond delay="0"/>
                                  </p:stCondLst>
                                  <p:childTnLst>
                                    <p:animRot by="21600000">
                                      <p:cBhvr>
                                        <p:cTn id="1168" dur="3000" fill="hold"/>
                                        <p:tgtEl>
                                          <p:spTgt spid="15"/>
                                        </p:tgtEl>
                                        <p:attrNameLst>
                                          <p:attrName>r</p:attrName>
                                        </p:attrNameLst>
                                      </p:cBhvr>
                                    </p:animRot>
                                  </p:childTnLst>
                                </p:cTn>
                              </p:par>
                              <p:par>
                                <p:cTn id="1169" presetID="8" presetClass="emph" presetSubtype="0" autoRev="1" fill="hold" nodeType="withEffect">
                                  <p:stCondLst>
                                    <p:cond delay="0"/>
                                  </p:stCondLst>
                                  <p:childTnLst>
                                    <p:animRot by="21600000">
                                      <p:cBhvr>
                                        <p:cTn id="1170" dur="3000" fill="hold"/>
                                        <p:tgtEl>
                                          <p:spTgt spid="25"/>
                                        </p:tgtEl>
                                        <p:attrNameLst>
                                          <p:attrName>r</p:attrName>
                                        </p:attrNameLst>
                                      </p:cBhvr>
                                    </p:animRot>
                                  </p:childTnLst>
                                </p:cTn>
                              </p:par>
                              <p:par>
                                <p:cTn id="1171" presetID="8" presetClass="emph" presetSubtype="0" autoRev="1" fill="hold" nodeType="withEffect">
                                  <p:stCondLst>
                                    <p:cond delay="0"/>
                                  </p:stCondLst>
                                  <p:childTnLst>
                                    <p:animRot by="21600000">
                                      <p:cBhvr>
                                        <p:cTn id="1172" dur="3000" fill="hold"/>
                                        <p:tgtEl>
                                          <p:spTgt spid="35"/>
                                        </p:tgtEl>
                                        <p:attrNameLst>
                                          <p:attrName>r</p:attrName>
                                        </p:attrNameLst>
                                      </p:cBhvr>
                                    </p:animRot>
                                  </p:childTnLst>
                                </p:cTn>
                              </p:par>
                              <p:par>
                                <p:cTn id="1173" presetID="8" presetClass="emph" presetSubtype="0" autoRev="1" fill="hold" nodeType="withEffect">
                                  <p:stCondLst>
                                    <p:cond delay="0"/>
                                  </p:stCondLst>
                                  <p:childTnLst>
                                    <p:animRot by="21600000">
                                      <p:cBhvr>
                                        <p:cTn id="1174" dur="3000" fill="hold"/>
                                        <p:tgtEl>
                                          <p:spTgt spid="45"/>
                                        </p:tgtEl>
                                        <p:attrNameLst>
                                          <p:attrName>r</p:attrName>
                                        </p:attrNameLst>
                                      </p:cBhvr>
                                    </p:animRot>
                                  </p:childTnLst>
                                </p:cTn>
                              </p:par>
                              <p:par>
                                <p:cTn id="1175" presetID="8" presetClass="emph" presetSubtype="0" autoRev="1" fill="hold" nodeType="withEffect">
                                  <p:stCondLst>
                                    <p:cond delay="0"/>
                                  </p:stCondLst>
                                  <p:childTnLst>
                                    <p:animRot by="21600000">
                                      <p:cBhvr>
                                        <p:cTn id="1176" dur="3000" fill="hold"/>
                                        <p:tgtEl>
                                          <p:spTgt spid="55"/>
                                        </p:tgtEl>
                                        <p:attrNameLst>
                                          <p:attrName>r</p:attrName>
                                        </p:attrNameLst>
                                      </p:cBhvr>
                                    </p:animRot>
                                  </p:childTnLst>
                                </p:cTn>
                              </p:par>
                              <p:par>
                                <p:cTn id="1177" presetID="8" presetClass="emph" presetSubtype="0" autoRev="1" fill="hold" nodeType="withEffect">
                                  <p:stCondLst>
                                    <p:cond delay="0"/>
                                  </p:stCondLst>
                                  <p:childTnLst>
                                    <p:animRot by="21600000">
                                      <p:cBhvr>
                                        <p:cTn id="1178" dur="3000" fill="hold"/>
                                        <p:tgtEl>
                                          <p:spTgt spid="65"/>
                                        </p:tgtEl>
                                        <p:attrNameLst>
                                          <p:attrName>r</p:attrName>
                                        </p:attrNameLst>
                                      </p:cBhvr>
                                    </p:animRot>
                                  </p:childTnLst>
                                </p:cTn>
                              </p:par>
                              <p:par>
                                <p:cTn id="1179" presetID="8" presetClass="emph" presetSubtype="0" autoRev="1" fill="hold" nodeType="withEffect">
                                  <p:stCondLst>
                                    <p:cond delay="0"/>
                                  </p:stCondLst>
                                  <p:childTnLst>
                                    <p:animRot by="21600000">
                                      <p:cBhvr>
                                        <p:cTn id="1180" dur="3000" fill="hold"/>
                                        <p:tgtEl>
                                          <p:spTgt spid="75"/>
                                        </p:tgtEl>
                                        <p:attrNameLst>
                                          <p:attrName>r</p:attrName>
                                        </p:attrNameLst>
                                      </p:cBhvr>
                                    </p:animRot>
                                  </p:childTnLst>
                                </p:cTn>
                              </p:par>
                              <p:par>
                                <p:cTn id="1181" presetID="8" presetClass="emph" presetSubtype="0" autoRev="1" fill="hold" nodeType="withEffect">
                                  <p:stCondLst>
                                    <p:cond delay="0"/>
                                  </p:stCondLst>
                                  <p:childTnLst>
                                    <p:animRot by="21600000">
                                      <p:cBhvr>
                                        <p:cTn id="1182" dur="3000" fill="hold"/>
                                        <p:tgtEl>
                                          <p:spTgt spid="85"/>
                                        </p:tgtEl>
                                        <p:attrNameLst>
                                          <p:attrName>r</p:attrName>
                                        </p:attrNameLst>
                                      </p:cBhvr>
                                    </p:animRot>
                                  </p:childTnLst>
                                </p:cTn>
                              </p:par>
                              <p:par>
                                <p:cTn id="1183" presetID="8" presetClass="emph" presetSubtype="0" autoRev="1" fill="hold" nodeType="withEffect">
                                  <p:stCondLst>
                                    <p:cond delay="0"/>
                                  </p:stCondLst>
                                  <p:childTnLst>
                                    <p:animRot by="21600000">
                                      <p:cBhvr>
                                        <p:cTn id="1184" dur="3000" fill="hold"/>
                                        <p:tgtEl>
                                          <p:spTgt spid="95"/>
                                        </p:tgtEl>
                                        <p:attrNameLst>
                                          <p:attrName>r</p:attrName>
                                        </p:attrNameLst>
                                      </p:cBhvr>
                                    </p:animRot>
                                  </p:childTnLst>
                                </p:cTn>
                              </p:par>
                              <p:par>
                                <p:cTn id="1185" presetID="8" presetClass="emph" presetSubtype="0" autoRev="1" fill="hold" nodeType="withEffect">
                                  <p:stCondLst>
                                    <p:cond delay="0"/>
                                  </p:stCondLst>
                                  <p:childTnLst>
                                    <p:animRot by="21600000">
                                      <p:cBhvr>
                                        <p:cTn id="1186" dur="3000" fill="hold"/>
                                        <p:tgtEl>
                                          <p:spTgt spid="105"/>
                                        </p:tgtEl>
                                        <p:attrNameLst>
                                          <p:attrName>r</p:attrName>
                                        </p:attrNameLst>
                                      </p:cBhvr>
                                    </p:animRot>
                                  </p:childTnLst>
                                </p:cTn>
                              </p:par>
                              <p:par>
                                <p:cTn id="1187" presetID="8" presetClass="emph" presetSubtype="0" autoRev="1" fill="hold" nodeType="withEffect">
                                  <p:stCondLst>
                                    <p:cond delay="0"/>
                                  </p:stCondLst>
                                  <p:childTnLst>
                                    <p:animRot by="-21600000">
                                      <p:cBhvr>
                                        <p:cTn id="1188" dur="3000" fill="hold"/>
                                        <p:tgtEl>
                                          <p:spTgt spid="14"/>
                                        </p:tgtEl>
                                        <p:attrNameLst>
                                          <p:attrName>r</p:attrName>
                                        </p:attrNameLst>
                                      </p:cBhvr>
                                    </p:animRot>
                                  </p:childTnLst>
                                </p:cTn>
                              </p:par>
                              <p:par>
                                <p:cTn id="1189" presetID="8" presetClass="emph" presetSubtype="0" autoRev="1" fill="hold" nodeType="withEffect">
                                  <p:stCondLst>
                                    <p:cond delay="0"/>
                                  </p:stCondLst>
                                  <p:childTnLst>
                                    <p:animRot by="-21600000">
                                      <p:cBhvr>
                                        <p:cTn id="1190" dur="3000" fill="hold"/>
                                        <p:tgtEl>
                                          <p:spTgt spid="24"/>
                                        </p:tgtEl>
                                        <p:attrNameLst>
                                          <p:attrName>r</p:attrName>
                                        </p:attrNameLst>
                                      </p:cBhvr>
                                    </p:animRot>
                                  </p:childTnLst>
                                </p:cTn>
                              </p:par>
                              <p:par>
                                <p:cTn id="1191" presetID="8" presetClass="emph" presetSubtype="0" autoRev="1" fill="hold" nodeType="withEffect">
                                  <p:stCondLst>
                                    <p:cond delay="0"/>
                                  </p:stCondLst>
                                  <p:childTnLst>
                                    <p:animRot by="-21600000">
                                      <p:cBhvr>
                                        <p:cTn id="1192" dur="3000" fill="hold"/>
                                        <p:tgtEl>
                                          <p:spTgt spid="34"/>
                                        </p:tgtEl>
                                        <p:attrNameLst>
                                          <p:attrName>r</p:attrName>
                                        </p:attrNameLst>
                                      </p:cBhvr>
                                    </p:animRot>
                                  </p:childTnLst>
                                </p:cTn>
                              </p:par>
                              <p:par>
                                <p:cTn id="1193" presetID="8" presetClass="emph" presetSubtype="0" autoRev="1" fill="hold" nodeType="withEffect">
                                  <p:stCondLst>
                                    <p:cond delay="0"/>
                                  </p:stCondLst>
                                  <p:childTnLst>
                                    <p:animRot by="-21600000">
                                      <p:cBhvr>
                                        <p:cTn id="1194" dur="3000" fill="hold"/>
                                        <p:tgtEl>
                                          <p:spTgt spid="44"/>
                                        </p:tgtEl>
                                        <p:attrNameLst>
                                          <p:attrName>r</p:attrName>
                                        </p:attrNameLst>
                                      </p:cBhvr>
                                    </p:animRot>
                                  </p:childTnLst>
                                </p:cTn>
                              </p:par>
                              <p:par>
                                <p:cTn id="1195" presetID="8" presetClass="emph" presetSubtype="0" autoRev="1" fill="hold" nodeType="withEffect">
                                  <p:stCondLst>
                                    <p:cond delay="0"/>
                                  </p:stCondLst>
                                  <p:childTnLst>
                                    <p:animRot by="-21600000">
                                      <p:cBhvr>
                                        <p:cTn id="1196" dur="3000" fill="hold"/>
                                        <p:tgtEl>
                                          <p:spTgt spid="54"/>
                                        </p:tgtEl>
                                        <p:attrNameLst>
                                          <p:attrName>r</p:attrName>
                                        </p:attrNameLst>
                                      </p:cBhvr>
                                    </p:animRot>
                                  </p:childTnLst>
                                </p:cTn>
                              </p:par>
                              <p:par>
                                <p:cTn id="1197" presetID="8" presetClass="emph" presetSubtype="0" autoRev="1" fill="hold" nodeType="withEffect">
                                  <p:stCondLst>
                                    <p:cond delay="0"/>
                                  </p:stCondLst>
                                  <p:childTnLst>
                                    <p:animRot by="-21600000">
                                      <p:cBhvr>
                                        <p:cTn id="1198" dur="3000" fill="hold"/>
                                        <p:tgtEl>
                                          <p:spTgt spid="64"/>
                                        </p:tgtEl>
                                        <p:attrNameLst>
                                          <p:attrName>r</p:attrName>
                                        </p:attrNameLst>
                                      </p:cBhvr>
                                    </p:animRot>
                                  </p:childTnLst>
                                </p:cTn>
                              </p:par>
                              <p:par>
                                <p:cTn id="1199" presetID="8" presetClass="emph" presetSubtype="0" autoRev="1" fill="hold" nodeType="withEffect">
                                  <p:stCondLst>
                                    <p:cond delay="0"/>
                                  </p:stCondLst>
                                  <p:childTnLst>
                                    <p:animRot by="-21600000">
                                      <p:cBhvr>
                                        <p:cTn id="1200" dur="3000" fill="hold"/>
                                        <p:tgtEl>
                                          <p:spTgt spid="74"/>
                                        </p:tgtEl>
                                        <p:attrNameLst>
                                          <p:attrName>r</p:attrName>
                                        </p:attrNameLst>
                                      </p:cBhvr>
                                    </p:animRot>
                                  </p:childTnLst>
                                </p:cTn>
                              </p:par>
                              <p:par>
                                <p:cTn id="1201" presetID="8" presetClass="emph" presetSubtype="0" autoRev="1" fill="hold" nodeType="withEffect">
                                  <p:stCondLst>
                                    <p:cond delay="0"/>
                                  </p:stCondLst>
                                  <p:childTnLst>
                                    <p:animRot by="-21600000">
                                      <p:cBhvr>
                                        <p:cTn id="1202" dur="3000" fill="hold"/>
                                        <p:tgtEl>
                                          <p:spTgt spid="84"/>
                                        </p:tgtEl>
                                        <p:attrNameLst>
                                          <p:attrName>r</p:attrName>
                                        </p:attrNameLst>
                                      </p:cBhvr>
                                    </p:animRot>
                                  </p:childTnLst>
                                </p:cTn>
                              </p:par>
                              <p:par>
                                <p:cTn id="1203" presetID="8" presetClass="emph" presetSubtype="0" autoRev="1" fill="hold" nodeType="withEffect">
                                  <p:stCondLst>
                                    <p:cond delay="0"/>
                                  </p:stCondLst>
                                  <p:childTnLst>
                                    <p:animRot by="-21600000">
                                      <p:cBhvr>
                                        <p:cTn id="1204" dur="3000" fill="hold"/>
                                        <p:tgtEl>
                                          <p:spTgt spid="94"/>
                                        </p:tgtEl>
                                        <p:attrNameLst>
                                          <p:attrName>r</p:attrName>
                                        </p:attrNameLst>
                                      </p:cBhvr>
                                    </p:animRot>
                                  </p:childTnLst>
                                </p:cTn>
                              </p:par>
                              <p:par>
                                <p:cTn id="1205" presetID="8" presetClass="emph" presetSubtype="0" autoRev="1" fill="hold" nodeType="withEffect">
                                  <p:stCondLst>
                                    <p:cond delay="0"/>
                                  </p:stCondLst>
                                  <p:childTnLst>
                                    <p:animRot by="-21600000">
                                      <p:cBhvr>
                                        <p:cTn id="1206" dur="3000" fill="hold"/>
                                        <p:tgtEl>
                                          <p:spTgt spid="104"/>
                                        </p:tgtEl>
                                        <p:attrNameLst>
                                          <p:attrName>r</p:attrName>
                                        </p:attrNameLst>
                                      </p:cBhvr>
                                    </p:animRot>
                                  </p:childTnLst>
                                </p:cTn>
                              </p:par>
                              <p:par>
                                <p:cTn id="1207" presetID="17" presetClass="entr" presetSubtype="1" fill="hold" nodeType="withEffect">
                                  <p:stCondLst>
                                    <p:cond delay="0"/>
                                  </p:stCondLst>
                                  <p:childTnLst>
                                    <p:set>
                                      <p:cBhvr>
                                        <p:cTn id="1208" dur="1" fill="hold">
                                          <p:stCondLst>
                                            <p:cond delay="0"/>
                                          </p:stCondLst>
                                        </p:cTn>
                                        <p:tgtEl>
                                          <p:spTgt spid="2"/>
                                        </p:tgtEl>
                                        <p:attrNameLst>
                                          <p:attrName>style.visibility</p:attrName>
                                        </p:attrNameLst>
                                      </p:cBhvr>
                                      <p:to>
                                        <p:strVal val="visible"/>
                                      </p:to>
                                    </p:set>
                                    <p:anim calcmode="lin" valueType="num">
                                      <p:cBhvr>
                                        <p:cTn id="1209" dur="3000" fill="hold"/>
                                        <p:tgtEl>
                                          <p:spTgt spid="2"/>
                                        </p:tgtEl>
                                        <p:attrNameLst>
                                          <p:attrName>ppt_x</p:attrName>
                                        </p:attrNameLst>
                                      </p:cBhvr>
                                      <p:tavLst>
                                        <p:tav tm="0">
                                          <p:val>
                                            <p:strVal val="#ppt_x"/>
                                          </p:val>
                                        </p:tav>
                                        <p:tav tm="100000">
                                          <p:val>
                                            <p:strVal val="#ppt_x"/>
                                          </p:val>
                                        </p:tav>
                                      </p:tavLst>
                                    </p:anim>
                                    <p:anim calcmode="lin" valueType="num">
                                      <p:cBhvr>
                                        <p:cTn id="1210" dur="3000" fill="hold"/>
                                        <p:tgtEl>
                                          <p:spTgt spid="2"/>
                                        </p:tgtEl>
                                        <p:attrNameLst>
                                          <p:attrName>ppt_y</p:attrName>
                                        </p:attrNameLst>
                                      </p:cBhvr>
                                      <p:tavLst>
                                        <p:tav tm="0">
                                          <p:val>
                                            <p:strVal val="#ppt_y-#ppt_h/2"/>
                                          </p:val>
                                        </p:tav>
                                        <p:tav tm="100000">
                                          <p:val>
                                            <p:strVal val="#ppt_y"/>
                                          </p:val>
                                        </p:tav>
                                      </p:tavLst>
                                    </p:anim>
                                    <p:anim calcmode="lin" valueType="num">
                                      <p:cBhvr>
                                        <p:cTn id="1211" dur="3000" fill="hold"/>
                                        <p:tgtEl>
                                          <p:spTgt spid="2"/>
                                        </p:tgtEl>
                                        <p:attrNameLst>
                                          <p:attrName>ppt_w</p:attrName>
                                        </p:attrNameLst>
                                      </p:cBhvr>
                                      <p:tavLst>
                                        <p:tav tm="0">
                                          <p:val>
                                            <p:strVal val="#ppt_w"/>
                                          </p:val>
                                        </p:tav>
                                        <p:tav tm="100000">
                                          <p:val>
                                            <p:strVal val="#ppt_w"/>
                                          </p:val>
                                        </p:tav>
                                      </p:tavLst>
                                    </p:anim>
                                    <p:anim calcmode="lin" valueType="num">
                                      <p:cBhvr>
                                        <p:cTn id="1212" dur="3000" fill="hold"/>
                                        <p:tgtEl>
                                          <p:spTgt spid="2"/>
                                        </p:tgtEl>
                                        <p:attrNameLst>
                                          <p:attrName>ppt_h</p:attrName>
                                        </p:attrNameLst>
                                      </p:cBhvr>
                                      <p:tavLst>
                                        <p:tav tm="0">
                                          <p:val>
                                            <p:fltVal val="0"/>
                                          </p:val>
                                        </p:tav>
                                        <p:tav tm="100000">
                                          <p:val>
                                            <p:strVal val="#ppt_h"/>
                                          </p:val>
                                        </p:tav>
                                      </p:tavLst>
                                    </p:anim>
                                  </p:childTnLst>
                                </p:cTn>
                              </p:par>
                              <p:par>
                                <p:cTn id="1213" presetID="16" presetClass="entr" presetSubtype="37" fill="hold" nodeType="withEffect">
                                  <p:stCondLst>
                                    <p:cond delay="0"/>
                                  </p:stCondLst>
                                  <p:childTnLst>
                                    <p:set>
                                      <p:cBhvr>
                                        <p:cTn id="1214" dur="1" fill="hold">
                                          <p:stCondLst>
                                            <p:cond delay="0"/>
                                          </p:stCondLst>
                                        </p:cTn>
                                        <p:tgtEl>
                                          <p:spTgt spid="2"/>
                                        </p:tgtEl>
                                        <p:attrNameLst>
                                          <p:attrName>style.visibility</p:attrName>
                                        </p:attrNameLst>
                                      </p:cBhvr>
                                      <p:to>
                                        <p:strVal val="visible"/>
                                      </p:to>
                                    </p:set>
                                    <p:animEffect transition="in" filter="barn(outVertical)">
                                      <p:cBhvr>
                                        <p:cTn id="1215" dur="3000"/>
                                        <p:tgtEl>
                                          <p:spTgt spid="2"/>
                                        </p:tgtEl>
                                      </p:cBhvr>
                                    </p:animEffect>
                                  </p:childTnLst>
                                </p:cTn>
                              </p:par>
                            </p:childTnLst>
                          </p:cTn>
                        </p:par>
                        <p:par>
                          <p:cTn id="1216" fill="hold">
                            <p:stCondLst>
                              <p:cond delay="6000"/>
                            </p:stCondLst>
                            <p:childTnLst>
                              <p:par>
                                <p:cTn id="1217" presetID="52" presetClass="entr" presetSubtype="0" fill="hold" nodeType="afterEffect">
                                  <p:stCondLst>
                                    <p:cond delay="0"/>
                                  </p:stCondLst>
                                  <p:childTnLst>
                                    <p:set>
                                      <p:cBhvr>
                                        <p:cTn id="1218" dur="1" fill="hold">
                                          <p:stCondLst>
                                            <p:cond delay="0"/>
                                          </p:stCondLst>
                                        </p:cTn>
                                        <p:tgtEl>
                                          <p:spTgt spid="106"/>
                                        </p:tgtEl>
                                        <p:attrNameLst>
                                          <p:attrName>style.visibility</p:attrName>
                                        </p:attrNameLst>
                                      </p:cBhvr>
                                      <p:to>
                                        <p:strVal val="visible"/>
                                      </p:to>
                                    </p:set>
                                    <p:animScale>
                                      <p:cBhvr>
                                        <p:cTn id="1219" dur="2000" decel="50000" fill="hold">
                                          <p:stCondLst>
                                            <p:cond delay="0"/>
                                          </p:stCondLst>
                                        </p:cTn>
                                        <p:tgtEl>
                                          <p:spTgt spid="1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20" dur="2000" decel="50000" fill="hold">
                                          <p:stCondLst>
                                            <p:cond delay="0"/>
                                          </p:stCondLst>
                                        </p:cTn>
                                        <p:tgtEl>
                                          <p:spTgt spid="106"/>
                                        </p:tgtEl>
                                        <p:attrNameLst>
                                          <p:attrName>ppt_x</p:attrName>
                                          <p:attrName>ppt_y</p:attrName>
                                        </p:attrNameLst>
                                      </p:cBhvr>
                                    </p:animMotion>
                                    <p:animEffect transition="in" filter="fade">
                                      <p:cBhvr>
                                        <p:cTn id="1221" dur="2000"/>
                                        <p:tgtEl>
                                          <p:spTgt spid="106"/>
                                        </p:tgtEl>
                                      </p:cBhvr>
                                    </p:animEffect>
                                  </p:childTnLst>
                                </p:cTn>
                              </p:par>
                            </p:childTnLst>
                          </p:cTn>
                        </p:par>
                        <p:par>
                          <p:cTn id="1222" fill="hold">
                            <p:stCondLst>
                              <p:cond delay="8000"/>
                            </p:stCondLst>
                            <p:childTnLst>
                              <p:par>
                                <p:cTn id="1223" presetID="52" presetClass="entr" presetSubtype="0" fill="hold" nodeType="afterEffect">
                                  <p:stCondLst>
                                    <p:cond delay="0"/>
                                  </p:stCondLst>
                                  <p:childTnLst>
                                    <p:set>
                                      <p:cBhvr>
                                        <p:cTn id="1224" dur="1" fill="hold">
                                          <p:stCondLst>
                                            <p:cond delay="0"/>
                                          </p:stCondLst>
                                        </p:cTn>
                                        <p:tgtEl>
                                          <p:spTgt spid="107"/>
                                        </p:tgtEl>
                                        <p:attrNameLst>
                                          <p:attrName>style.visibility</p:attrName>
                                        </p:attrNameLst>
                                      </p:cBhvr>
                                      <p:to>
                                        <p:strVal val="visible"/>
                                      </p:to>
                                    </p:set>
                                    <p:animScale>
                                      <p:cBhvr>
                                        <p:cTn id="1225" dur="2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26" dur="2000" decel="50000" fill="hold">
                                          <p:stCondLst>
                                            <p:cond delay="0"/>
                                          </p:stCondLst>
                                        </p:cTn>
                                        <p:tgtEl>
                                          <p:spTgt spid="107"/>
                                        </p:tgtEl>
                                        <p:attrNameLst>
                                          <p:attrName>ppt_x</p:attrName>
                                          <p:attrName>ppt_y</p:attrName>
                                        </p:attrNameLst>
                                      </p:cBhvr>
                                    </p:animMotion>
                                    <p:animEffect transition="in" filter="fade">
                                      <p:cBhvr>
                                        <p:cTn id="1227" dur="2000"/>
                                        <p:tgtEl>
                                          <p:spTgt spid="107"/>
                                        </p:tgtEl>
                                      </p:cBhvr>
                                    </p:animEffect>
                                  </p:childTnLst>
                                </p:cTn>
                              </p:par>
                            </p:childTnLst>
                          </p:cTn>
                        </p:par>
                        <p:par>
                          <p:cTn id="1228" fill="hold">
                            <p:stCondLst>
                              <p:cond delay="10000"/>
                            </p:stCondLst>
                            <p:childTnLst>
                              <p:par>
                                <p:cTn id="1229" presetID="52" presetClass="entr" presetSubtype="0" fill="hold" nodeType="afterEffect">
                                  <p:stCondLst>
                                    <p:cond delay="0"/>
                                  </p:stCondLst>
                                  <p:childTnLst>
                                    <p:set>
                                      <p:cBhvr>
                                        <p:cTn id="1230" dur="1" fill="hold">
                                          <p:stCondLst>
                                            <p:cond delay="0"/>
                                          </p:stCondLst>
                                        </p:cTn>
                                        <p:tgtEl>
                                          <p:spTgt spid="108"/>
                                        </p:tgtEl>
                                        <p:attrNameLst>
                                          <p:attrName>style.visibility</p:attrName>
                                        </p:attrNameLst>
                                      </p:cBhvr>
                                      <p:to>
                                        <p:strVal val="visible"/>
                                      </p:to>
                                    </p:set>
                                    <p:animScale>
                                      <p:cBhvr>
                                        <p:cTn id="1231" dur="2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2" dur="2000" decel="50000" fill="hold">
                                          <p:stCondLst>
                                            <p:cond delay="0"/>
                                          </p:stCondLst>
                                        </p:cTn>
                                        <p:tgtEl>
                                          <p:spTgt spid="108"/>
                                        </p:tgtEl>
                                        <p:attrNameLst>
                                          <p:attrName>ppt_x</p:attrName>
                                          <p:attrName>ppt_y</p:attrName>
                                        </p:attrNameLst>
                                      </p:cBhvr>
                                    </p:animMotion>
                                    <p:animEffect transition="in" filter="fade">
                                      <p:cBhvr>
                                        <p:cTn id="1233" dur="2000"/>
                                        <p:tgtEl>
                                          <p:spTgt spid="108"/>
                                        </p:tgtEl>
                                      </p:cBhvr>
                                    </p:animEffect>
                                  </p:childTnLst>
                                </p:cTn>
                              </p:par>
                            </p:childTnLst>
                          </p:cTn>
                        </p:par>
                        <p:par>
                          <p:cTn id="1234" fill="hold">
                            <p:stCondLst>
                              <p:cond delay="12000"/>
                            </p:stCondLst>
                            <p:childTnLst>
                              <p:par>
                                <p:cTn id="1235" presetID="52" presetClass="entr" presetSubtype="0" fill="hold" nodeType="afterEffect">
                                  <p:stCondLst>
                                    <p:cond delay="0"/>
                                  </p:stCondLst>
                                  <p:childTnLst>
                                    <p:set>
                                      <p:cBhvr>
                                        <p:cTn id="1236" dur="1" fill="hold">
                                          <p:stCondLst>
                                            <p:cond delay="0"/>
                                          </p:stCondLst>
                                        </p:cTn>
                                        <p:tgtEl>
                                          <p:spTgt spid="109"/>
                                        </p:tgtEl>
                                        <p:attrNameLst>
                                          <p:attrName>style.visibility</p:attrName>
                                        </p:attrNameLst>
                                      </p:cBhvr>
                                      <p:to>
                                        <p:strVal val="visible"/>
                                      </p:to>
                                    </p:set>
                                    <p:animScale>
                                      <p:cBhvr>
                                        <p:cTn id="1237" dur="2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8" dur="2000" decel="50000" fill="hold">
                                          <p:stCondLst>
                                            <p:cond delay="0"/>
                                          </p:stCondLst>
                                        </p:cTn>
                                        <p:tgtEl>
                                          <p:spTgt spid="109"/>
                                        </p:tgtEl>
                                        <p:attrNameLst>
                                          <p:attrName>ppt_x</p:attrName>
                                          <p:attrName>ppt_y</p:attrName>
                                        </p:attrNameLst>
                                      </p:cBhvr>
                                    </p:animMotion>
                                    <p:animEffect transition="in" filter="fade">
                                      <p:cBhvr>
                                        <p:cTn id="1239" dur="2000"/>
                                        <p:tgtEl>
                                          <p:spTgt spid="109"/>
                                        </p:tgtEl>
                                      </p:cBhvr>
                                    </p:animEffect>
                                  </p:childTnLst>
                                </p:cTn>
                              </p:par>
                            </p:childTnLst>
                          </p:cTn>
                        </p:par>
                        <p:par>
                          <p:cTn id="1240" fill="hold">
                            <p:stCondLst>
                              <p:cond delay="14000"/>
                            </p:stCondLst>
                            <p:childTnLst>
                              <p:par>
                                <p:cTn id="1241" presetID="12" presetClass="entr" presetSubtype="1" fill="hold" nodeType="afterEffect">
                                  <p:stCondLst>
                                    <p:cond delay="0"/>
                                  </p:stCondLst>
                                  <p:childTnLst>
                                    <p:set>
                                      <p:cBhvr>
                                        <p:cTn id="1242" dur="1" fill="hold">
                                          <p:stCondLst>
                                            <p:cond delay="0"/>
                                          </p:stCondLst>
                                        </p:cTn>
                                        <p:tgtEl>
                                          <p:spTgt spid="110"/>
                                        </p:tgtEl>
                                        <p:attrNameLst>
                                          <p:attrName>style.visibility</p:attrName>
                                        </p:attrNameLst>
                                      </p:cBhvr>
                                      <p:to>
                                        <p:strVal val="visible"/>
                                      </p:to>
                                    </p:set>
                                    <p:animEffect transition="in" filter="slide(fromTop)">
                                      <p:cBhvr>
                                        <p:cTn id="1243" dur="20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58553">
            <a:off x="2200354" y="1680852"/>
            <a:ext cx="4615474" cy="2369880"/>
          </a:xfrm>
          <a:prstGeom prst="rect">
            <a:avLst/>
          </a:prstGeom>
          <a:noFill/>
        </p:spPr>
        <p:txBody>
          <a:bodyPr wrap="square" rtlCol="0">
            <a:spAutoFit/>
          </a:bodyPr>
          <a:lstStyle/>
          <a:p>
            <a:pPr fontAlgn="base"/>
            <a:r>
              <a:rPr lang="es-PE" sz="1600" b="1" dirty="0" smtClean="0"/>
              <a:t>Que siempre existen tres enfoques en cada historia: </a:t>
            </a:r>
          </a:p>
          <a:p>
            <a:pPr fontAlgn="base"/>
            <a:r>
              <a:rPr lang="es-PE" sz="1600" b="1" dirty="0" smtClean="0"/>
              <a:t>“ mi Verdad y la verdad, tu verdad ”</a:t>
            </a:r>
            <a:br>
              <a:rPr lang="es-PE" sz="1600" b="1" dirty="0" smtClean="0"/>
            </a:br>
            <a:r>
              <a:rPr lang="es-PE" sz="1600" b="1" dirty="0" smtClean="0"/>
              <a:t>Que toma mucho tiempo llegar a ser la persona que deseas ser.</a:t>
            </a:r>
            <a:br>
              <a:rPr lang="es-PE" sz="1600" b="1" dirty="0" smtClean="0"/>
            </a:br>
            <a:r>
              <a:rPr lang="es-PE" sz="1600" b="1" dirty="0" smtClean="0"/>
              <a:t>Que es más fácil reaccionar que pensar.</a:t>
            </a:r>
            <a:br>
              <a:rPr lang="es-PE" sz="1600" b="1" dirty="0" smtClean="0"/>
            </a:br>
            <a:r>
              <a:rPr lang="es-PE" sz="1600" b="1" dirty="0" smtClean="0"/>
              <a:t>Que podemos hacer mucho más cosas de las que creemos poder hacer.</a:t>
            </a:r>
            <a:br>
              <a:rPr lang="es-PE" sz="1600" b="1" dirty="0" smtClean="0"/>
            </a:br>
            <a:endParaRPr lang="es-PE" sz="1600" b="1" dirty="0" smtClean="0"/>
          </a:p>
          <a:p>
            <a:endParaRPr lang="es-PE" sz="1600" b="1" dirty="0" smtClean="0"/>
          </a:p>
          <a:p>
            <a:endParaRPr lang="es-PE" sz="1600" dirty="0"/>
          </a:p>
        </p:txBody>
      </p:sp>
      <p:sp>
        <p:nvSpPr>
          <p:cNvPr id="4" name="3 Rectángulo"/>
          <p:cNvSpPr/>
          <p:nvPr/>
        </p:nvSpPr>
        <p:spPr>
          <a:xfrm>
            <a:off x="7286644" y="925462"/>
            <a:ext cx="1071570"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4771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5447097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15" name="14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3500430" y="0"/>
            <a:ext cx="1142990" cy="1142990"/>
          </a:xfrm>
          <a:prstGeom prst="rect">
            <a:avLst/>
          </a:prstGeom>
        </p:spPr>
      </p:pic>
      <p:pic>
        <p:nvPicPr>
          <p:cNvPr id="16" name="15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4500562" y="0"/>
            <a:ext cx="1142990" cy="1142990"/>
          </a:xfrm>
          <a:prstGeom prst="rect">
            <a:avLst/>
          </a:prstGeom>
        </p:spPr>
      </p:pic>
      <p:pic>
        <p:nvPicPr>
          <p:cNvPr id="17" name="16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3500430" y="1071552"/>
            <a:ext cx="1142990" cy="1142990"/>
          </a:xfrm>
          <a:prstGeom prst="rect">
            <a:avLst/>
          </a:prstGeom>
        </p:spPr>
      </p:pic>
      <p:pic>
        <p:nvPicPr>
          <p:cNvPr id="18" name="17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4500562" y="1071552"/>
            <a:ext cx="1142990" cy="1142990"/>
          </a:xfrm>
          <a:prstGeom prst="rect">
            <a:avLst/>
          </a:prstGeom>
        </p:spPr>
      </p:pic>
      <p:pic>
        <p:nvPicPr>
          <p:cNvPr id="19" name="18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3500430" y="2071702"/>
            <a:ext cx="1142990" cy="1142990"/>
          </a:xfrm>
          <a:prstGeom prst="rect">
            <a:avLst/>
          </a:prstGeom>
        </p:spPr>
      </p:pic>
      <p:pic>
        <p:nvPicPr>
          <p:cNvPr id="20" name="19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4500562" y="2071702"/>
            <a:ext cx="1142990" cy="1142990"/>
          </a:xfrm>
          <a:prstGeom prst="rect">
            <a:avLst/>
          </a:prstGeom>
        </p:spPr>
      </p:pic>
      <p:pic>
        <p:nvPicPr>
          <p:cNvPr id="27" name="26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3500430" y="3143254"/>
            <a:ext cx="1142990" cy="1142990"/>
          </a:xfrm>
          <a:prstGeom prst="rect">
            <a:avLst/>
          </a:prstGeom>
        </p:spPr>
      </p:pic>
      <p:pic>
        <p:nvPicPr>
          <p:cNvPr id="28" name="27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4500562" y="3143254"/>
            <a:ext cx="1142990" cy="1142990"/>
          </a:xfrm>
          <a:prstGeom prst="rect">
            <a:avLst/>
          </a:prstGeom>
        </p:spPr>
      </p:pic>
      <p:pic>
        <p:nvPicPr>
          <p:cNvPr id="29" name="28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3500430" y="4143386"/>
            <a:ext cx="1142990" cy="1142990"/>
          </a:xfrm>
          <a:prstGeom prst="rect">
            <a:avLst/>
          </a:prstGeom>
        </p:spPr>
      </p:pic>
      <p:pic>
        <p:nvPicPr>
          <p:cNvPr id="30" name="29 Imagen" descr="Guilloche_rosette.png"/>
          <p:cNvPicPr>
            <a:picLocks noChangeAspect="1"/>
          </p:cNvPicPr>
          <p:nvPr/>
        </p:nvPicPr>
        <p:blipFill>
          <a:blip r:embed="rId4">
            <a:duotone>
              <a:prstClr val="black"/>
              <a:schemeClr val="accent6">
                <a:tint val="45000"/>
                <a:satMod val="400000"/>
              </a:schemeClr>
            </a:duotone>
            <a:lum bright="10000" contrast="30000"/>
          </a:blip>
          <a:stretch>
            <a:fillRect/>
          </a:stretch>
        </p:blipFill>
        <p:spPr>
          <a:xfrm>
            <a:off x="4500562" y="4143386"/>
            <a:ext cx="1142990" cy="1142990"/>
          </a:xfrm>
          <a:prstGeom prst="rect">
            <a:avLst/>
          </a:prstGeom>
        </p:spPr>
      </p:pic>
      <p:sp>
        <p:nvSpPr>
          <p:cNvPr id="13" name="12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3000" fill="hold"/>
                                        <p:tgtEl>
                                          <p:spTgt spid="17"/>
                                        </p:tgtEl>
                                        <p:attrNameLst>
                                          <p:attrName>ppt_x</p:attrName>
                                        </p:attrNameLst>
                                      </p:cBhvr>
                                      <p:tavLst>
                                        <p:tav tm="0">
                                          <p:val>
                                            <p:strVal val="1+#ppt_w/2"/>
                                          </p:val>
                                        </p:tav>
                                        <p:tav tm="100000">
                                          <p:val>
                                            <p:strVal val="#ppt_x"/>
                                          </p:val>
                                        </p:tav>
                                      </p:tavLst>
                                    </p:anim>
                                    <p:anim calcmode="lin" valueType="num">
                                      <p:cBhvr additive="base">
                                        <p:cTn id="14" dur="30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3000" fill="hold"/>
                                        <p:tgtEl>
                                          <p:spTgt spid="19"/>
                                        </p:tgtEl>
                                        <p:attrNameLst>
                                          <p:attrName>ppt_x</p:attrName>
                                        </p:attrNameLst>
                                      </p:cBhvr>
                                      <p:tavLst>
                                        <p:tav tm="0">
                                          <p:val>
                                            <p:strVal val="1+#ppt_w/2"/>
                                          </p:val>
                                        </p:tav>
                                        <p:tav tm="100000">
                                          <p:val>
                                            <p:strVal val="#ppt_x"/>
                                          </p:val>
                                        </p:tav>
                                      </p:tavLst>
                                    </p:anim>
                                    <p:anim calcmode="lin" valueType="num">
                                      <p:cBhvr additive="base">
                                        <p:cTn id="18" dur="30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3000" fill="hold"/>
                                        <p:tgtEl>
                                          <p:spTgt spid="27"/>
                                        </p:tgtEl>
                                        <p:attrNameLst>
                                          <p:attrName>ppt_x</p:attrName>
                                        </p:attrNameLst>
                                      </p:cBhvr>
                                      <p:tavLst>
                                        <p:tav tm="0">
                                          <p:val>
                                            <p:strVal val="1+#ppt_w/2"/>
                                          </p:val>
                                        </p:tav>
                                        <p:tav tm="100000">
                                          <p:val>
                                            <p:strVal val="#ppt_x"/>
                                          </p:val>
                                        </p:tav>
                                      </p:tavLst>
                                    </p:anim>
                                    <p:anim calcmode="lin" valueType="num">
                                      <p:cBhvr additive="base">
                                        <p:cTn id="22" dur="3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3000" fill="hold"/>
                                        <p:tgtEl>
                                          <p:spTgt spid="29"/>
                                        </p:tgtEl>
                                        <p:attrNameLst>
                                          <p:attrName>ppt_x</p:attrName>
                                        </p:attrNameLst>
                                      </p:cBhvr>
                                      <p:tavLst>
                                        <p:tav tm="0">
                                          <p:val>
                                            <p:strVal val="1+#ppt_w/2"/>
                                          </p:val>
                                        </p:tav>
                                        <p:tav tm="100000">
                                          <p:val>
                                            <p:strVal val="#ppt_x"/>
                                          </p:val>
                                        </p:tav>
                                      </p:tavLst>
                                    </p:anim>
                                    <p:anim calcmode="lin" valueType="num">
                                      <p:cBhvr additive="base">
                                        <p:cTn id="26" dur="30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0-#ppt_w/2"/>
                                          </p:val>
                                        </p:tav>
                                        <p:tav tm="100000">
                                          <p:val>
                                            <p:strVal val="#ppt_x"/>
                                          </p:val>
                                        </p:tav>
                                      </p:tavLst>
                                    </p:anim>
                                    <p:anim calcmode="lin" valueType="num">
                                      <p:cBhvr additive="base">
                                        <p:cTn id="38" dur="3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3000" fill="hold"/>
                                        <p:tgtEl>
                                          <p:spTgt spid="28"/>
                                        </p:tgtEl>
                                        <p:attrNameLst>
                                          <p:attrName>ppt_x</p:attrName>
                                        </p:attrNameLst>
                                      </p:cBhvr>
                                      <p:tavLst>
                                        <p:tav tm="0">
                                          <p:val>
                                            <p:strVal val="0-#ppt_w/2"/>
                                          </p:val>
                                        </p:tav>
                                        <p:tav tm="100000">
                                          <p:val>
                                            <p:strVal val="#ppt_x"/>
                                          </p:val>
                                        </p:tav>
                                      </p:tavLst>
                                    </p:anim>
                                    <p:anim calcmode="lin" valueType="num">
                                      <p:cBhvr additive="base">
                                        <p:cTn id="42" dur="3000" fill="hold"/>
                                        <p:tgtEl>
                                          <p:spTgt spid="2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3000" fill="hold"/>
                                        <p:tgtEl>
                                          <p:spTgt spid="30"/>
                                        </p:tgtEl>
                                        <p:attrNameLst>
                                          <p:attrName>ppt_x</p:attrName>
                                        </p:attrNameLst>
                                      </p:cBhvr>
                                      <p:tavLst>
                                        <p:tav tm="0">
                                          <p:val>
                                            <p:strVal val="0-#ppt_w/2"/>
                                          </p:val>
                                        </p:tav>
                                        <p:tav tm="100000">
                                          <p:val>
                                            <p:strVal val="#ppt_x"/>
                                          </p:val>
                                        </p:tav>
                                      </p:tavLst>
                                    </p:anim>
                                    <p:anim calcmode="lin" valueType="num">
                                      <p:cBhvr additive="base">
                                        <p:cTn id="46" dur="3000" fill="hold"/>
                                        <p:tgtEl>
                                          <p:spTgt spid="30"/>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5"/>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7"/>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9"/>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27"/>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29"/>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16"/>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20"/>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28"/>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30"/>
                                        </p:tgtEl>
                                        <p:attrNameLst>
                                          <p:attrName>r</p:attrName>
                                        </p:attrNameLst>
                                      </p:cBhvr>
                                    </p:animRot>
                                  </p:childTnLst>
                                </p:cTn>
                              </p:par>
                              <p:par>
                                <p:cTn id="67" presetID="6" presetClass="emph" presetSubtype="0" fill="hold" nodeType="withEffect">
                                  <p:stCondLst>
                                    <p:cond delay="0"/>
                                  </p:stCondLst>
                                  <p:childTnLst>
                                    <p:animScale>
                                      <p:cBhvr>
                                        <p:cTn id="68" dur="3000" fill="hold"/>
                                        <p:tgtEl>
                                          <p:spTgt spid="15"/>
                                        </p:tgtEl>
                                      </p:cBhvr>
                                      <p:by x="150000" y="150000"/>
                                    </p:animScale>
                                  </p:childTnLst>
                                </p:cTn>
                              </p:par>
                              <p:par>
                                <p:cTn id="69" presetID="6" presetClass="emph" presetSubtype="0" fill="hold" nodeType="withEffect">
                                  <p:stCondLst>
                                    <p:cond delay="0"/>
                                  </p:stCondLst>
                                  <p:childTnLst>
                                    <p:animScale>
                                      <p:cBhvr>
                                        <p:cTn id="70" dur="3000" fill="hold"/>
                                        <p:tgtEl>
                                          <p:spTgt spid="16"/>
                                        </p:tgtEl>
                                      </p:cBhvr>
                                      <p:by x="150000" y="150000"/>
                                    </p:animScale>
                                  </p:childTnLst>
                                </p:cTn>
                              </p:par>
                              <p:par>
                                <p:cTn id="71" presetID="6" presetClass="emph" presetSubtype="0" fill="hold" nodeType="withEffect">
                                  <p:stCondLst>
                                    <p:cond delay="0"/>
                                  </p:stCondLst>
                                  <p:childTnLst>
                                    <p:animScale>
                                      <p:cBhvr>
                                        <p:cTn id="72" dur="3000" fill="hold"/>
                                        <p:tgtEl>
                                          <p:spTgt spid="17"/>
                                        </p:tgtEl>
                                      </p:cBhvr>
                                      <p:by x="150000" y="150000"/>
                                    </p:animScale>
                                  </p:childTnLst>
                                </p:cTn>
                              </p:par>
                              <p:par>
                                <p:cTn id="73" presetID="6" presetClass="emph" presetSubtype="0" fill="hold" nodeType="withEffect">
                                  <p:stCondLst>
                                    <p:cond delay="0"/>
                                  </p:stCondLst>
                                  <p:childTnLst>
                                    <p:animScale>
                                      <p:cBhvr>
                                        <p:cTn id="74" dur="3000" fill="hold"/>
                                        <p:tgtEl>
                                          <p:spTgt spid="18"/>
                                        </p:tgtEl>
                                      </p:cBhvr>
                                      <p:by x="150000" y="150000"/>
                                    </p:animScale>
                                  </p:childTnLst>
                                </p:cTn>
                              </p:par>
                              <p:par>
                                <p:cTn id="75" presetID="6" presetClass="emph" presetSubtype="0" fill="hold" nodeType="withEffect">
                                  <p:stCondLst>
                                    <p:cond delay="0"/>
                                  </p:stCondLst>
                                  <p:childTnLst>
                                    <p:animScale>
                                      <p:cBhvr>
                                        <p:cTn id="76" dur="3000" fill="hold"/>
                                        <p:tgtEl>
                                          <p:spTgt spid="19"/>
                                        </p:tgtEl>
                                      </p:cBhvr>
                                      <p:by x="150000" y="150000"/>
                                    </p:animScale>
                                  </p:childTnLst>
                                </p:cTn>
                              </p:par>
                              <p:par>
                                <p:cTn id="77" presetID="6" presetClass="emph" presetSubtype="0" fill="hold" nodeType="withEffect">
                                  <p:stCondLst>
                                    <p:cond delay="0"/>
                                  </p:stCondLst>
                                  <p:childTnLst>
                                    <p:animScale>
                                      <p:cBhvr>
                                        <p:cTn id="78" dur="3000" fill="hold"/>
                                        <p:tgtEl>
                                          <p:spTgt spid="20"/>
                                        </p:tgtEl>
                                      </p:cBhvr>
                                      <p:by x="150000" y="150000"/>
                                    </p:animScale>
                                  </p:childTnLst>
                                </p:cTn>
                              </p:par>
                              <p:par>
                                <p:cTn id="79" presetID="6" presetClass="emph" presetSubtype="0" fill="hold" nodeType="withEffect">
                                  <p:stCondLst>
                                    <p:cond delay="0"/>
                                  </p:stCondLst>
                                  <p:childTnLst>
                                    <p:animScale>
                                      <p:cBhvr>
                                        <p:cTn id="80" dur="3000" fill="hold"/>
                                        <p:tgtEl>
                                          <p:spTgt spid="27"/>
                                        </p:tgtEl>
                                      </p:cBhvr>
                                      <p:by x="150000" y="150000"/>
                                    </p:animScale>
                                  </p:childTnLst>
                                </p:cTn>
                              </p:par>
                              <p:par>
                                <p:cTn id="81" presetID="6" presetClass="emph" presetSubtype="0" fill="hold" nodeType="withEffect">
                                  <p:stCondLst>
                                    <p:cond delay="0"/>
                                  </p:stCondLst>
                                  <p:childTnLst>
                                    <p:animScale>
                                      <p:cBhvr>
                                        <p:cTn id="82" dur="3000" fill="hold"/>
                                        <p:tgtEl>
                                          <p:spTgt spid="28"/>
                                        </p:tgtEl>
                                      </p:cBhvr>
                                      <p:by x="150000" y="150000"/>
                                    </p:animScale>
                                  </p:childTnLst>
                                </p:cTn>
                              </p:par>
                              <p:par>
                                <p:cTn id="83" presetID="6" presetClass="emph" presetSubtype="0" fill="hold" nodeType="withEffect">
                                  <p:stCondLst>
                                    <p:cond delay="0"/>
                                  </p:stCondLst>
                                  <p:childTnLst>
                                    <p:animScale>
                                      <p:cBhvr>
                                        <p:cTn id="84" dur="3000" fill="hold"/>
                                        <p:tgtEl>
                                          <p:spTgt spid="29"/>
                                        </p:tgtEl>
                                      </p:cBhvr>
                                      <p:by x="150000" y="150000"/>
                                    </p:animScale>
                                  </p:childTnLst>
                                </p:cTn>
                              </p:par>
                              <p:par>
                                <p:cTn id="85" presetID="6" presetClass="emph" presetSubtype="0" fill="hold" nodeType="withEffect">
                                  <p:stCondLst>
                                    <p:cond delay="0"/>
                                  </p:stCondLst>
                                  <p:childTnLst>
                                    <p:animScale>
                                      <p:cBhvr>
                                        <p:cTn id="86" dur="3000" fill="hold"/>
                                        <p:tgtEl>
                                          <p:spTgt spid="30"/>
                                        </p:tgtEl>
                                      </p:cBhvr>
                                      <p:by x="150000" y="150000"/>
                                    </p:animScale>
                                  </p:childTnLst>
                                </p:cTn>
                              </p:par>
                              <p:par>
                                <p:cTn id="87" presetID="2" presetClass="exit" presetSubtype="6" fill="hold" nodeType="withEffect">
                                  <p:stCondLst>
                                    <p:cond delay="0"/>
                                  </p:stCondLst>
                                  <p:childTnLst>
                                    <p:anim calcmode="lin" valueType="num">
                                      <p:cBhvr additive="base">
                                        <p:cTn id="88" dur="3000"/>
                                        <p:tgtEl>
                                          <p:spTgt spid="15"/>
                                        </p:tgtEl>
                                        <p:attrNameLst>
                                          <p:attrName>ppt_x</p:attrName>
                                        </p:attrNameLst>
                                      </p:cBhvr>
                                      <p:tavLst>
                                        <p:tav tm="0">
                                          <p:val>
                                            <p:strVal val="ppt_x"/>
                                          </p:val>
                                        </p:tav>
                                        <p:tav tm="100000">
                                          <p:val>
                                            <p:strVal val="1+ppt_w/2"/>
                                          </p:val>
                                        </p:tav>
                                      </p:tavLst>
                                    </p:anim>
                                    <p:anim calcmode="lin" valueType="num">
                                      <p:cBhvr additive="base">
                                        <p:cTn id="89" dur="3000"/>
                                        <p:tgtEl>
                                          <p:spTgt spid="15"/>
                                        </p:tgtEl>
                                        <p:attrNameLst>
                                          <p:attrName>ppt_y</p:attrName>
                                        </p:attrNameLst>
                                      </p:cBhvr>
                                      <p:tavLst>
                                        <p:tav tm="0">
                                          <p:val>
                                            <p:strVal val="ppt_y"/>
                                          </p:val>
                                        </p:tav>
                                        <p:tav tm="100000">
                                          <p:val>
                                            <p:strVal val="1+ppt_h/2"/>
                                          </p:val>
                                        </p:tav>
                                      </p:tavLst>
                                    </p:anim>
                                    <p:set>
                                      <p:cBhvr>
                                        <p:cTn id="90" dur="1" fill="hold">
                                          <p:stCondLst>
                                            <p:cond delay="2999"/>
                                          </p:stCondLst>
                                        </p:cTn>
                                        <p:tgtEl>
                                          <p:spTgt spid="15"/>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17"/>
                                        </p:tgtEl>
                                        <p:attrNameLst>
                                          <p:attrName>ppt_x</p:attrName>
                                        </p:attrNameLst>
                                      </p:cBhvr>
                                      <p:tavLst>
                                        <p:tav tm="0">
                                          <p:val>
                                            <p:strVal val="ppt_x"/>
                                          </p:val>
                                        </p:tav>
                                        <p:tav tm="100000">
                                          <p:val>
                                            <p:strVal val="1+ppt_w/2"/>
                                          </p:val>
                                        </p:tav>
                                      </p:tavLst>
                                    </p:anim>
                                    <p:anim calcmode="lin" valueType="num">
                                      <p:cBhvr additive="base">
                                        <p:cTn id="93" dur="3000"/>
                                        <p:tgtEl>
                                          <p:spTgt spid="17"/>
                                        </p:tgtEl>
                                        <p:attrNameLst>
                                          <p:attrName>ppt_y</p:attrName>
                                        </p:attrNameLst>
                                      </p:cBhvr>
                                      <p:tavLst>
                                        <p:tav tm="0">
                                          <p:val>
                                            <p:strVal val="ppt_y"/>
                                          </p:val>
                                        </p:tav>
                                        <p:tav tm="100000">
                                          <p:val>
                                            <p:strVal val="1+ppt_h/2"/>
                                          </p:val>
                                        </p:tav>
                                      </p:tavLst>
                                    </p:anim>
                                    <p:set>
                                      <p:cBhvr>
                                        <p:cTn id="94" dur="1" fill="hold">
                                          <p:stCondLst>
                                            <p:cond delay="2999"/>
                                          </p:stCondLst>
                                        </p:cTn>
                                        <p:tgtEl>
                                          <p:spTgt spid="17"/>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19"/>
                                        </p:tgtEl>
                                        <p:attrNameLst>
                                          <p:attrName>ppt_x</p:attrName>
                                        </p:attrNameLst>
                                      </p:cBhvr>
                                      <p:tavLst>
                                        <p:tav tm="0">
                                          <p:val>
                                            <p:strVal val="ppt_x"/>
                                          </p:val>
                                        </p:tav>
                                        <p:tav tm="100000">
                                          <p:val>
                                            <p:strVal val="1+ppt_w/2"/>
                                          </p:val>
                                        </p:tav>
                                      </p:tavLst>
                                    </p:anim>
                                    <p:anim calcmode="lin" valueType="num">
                                      <p:cBhvr additive="base">
                                        <p:cTn id="97" dur="3000"/>
                                        <p:tgtEl>
                                          <p:spTgt spid="19"/>
                                        </p:tgtEl>
                                        <p:attrNameLst>
                                          <p:attrName>ppt_y</p:attrName>
                                        </p:attrNameLst>
                                      </p:cBhvr>
                                      <p:tavLst>
                                        <p:tav tm="0">
                                          <p:val>
                                            <p:strVal val="ppt_y"/>
                                          </p:val>
                                        </p:tav>
                                        <p:tav tm="100000">
                                          <p:val>
                                            <p:strVal val="1+ppt_h/2"/>
                                          </p:val>
                                        </p:tav>
                                      </p:tavLst>
                                    </p:anim>
                                    <p:set>
                                      <p:cBhvr>
                                        <p:cTn id="98" dur="1" fill="hold">
                                          <p:stCondLst>
                                            <p:cond delay="2999"/>
                                          </p:stCondLst>
                                        </p:cTn>
                                        <p:tgtEl>
                                          <p:spTgt spid="19"/>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27"/>
                                        </p:tgtEl>
                                        <p:attrNameLst>
                                          <p:attrName>ppt_x</p:attrName>
                                        </p:attrNameLst>
                                      </p:cBhvr>
                                      <p:tavLst>
                                        <p:tav tm="0">
                                          <p:val>
                                            <p:strVal val="ppt_x"/>
                                          </p:val>
                                        </p:tav>
                                        <p:tav tm="100000">
                                          <p:val>
                                            <p:strVal val="1+ppt_w/2"/>
                                          </p:val>
                                        </p:tav>
                                      </p:tavLst>
                                    </p:anim>
                                    <p:anim calcmode="lin" valueType="num">
                                      <p:cBhvr additive="base">
                                        <p:cTn id="101" dur="3000"/>
                                        <p:tgtEl>
                                          <p:spTgt spid="27"/>
                                        </p:tgtEl>
                                        <p:attrNameLst>
                                          <p:attrName>ppt_y</p:attrName>
                                        </p:attrNameLst>
                                      </p:cBhvr>
                                      <p:tavLst>
                                        <p:tav tm="0">
                                          <p:val>
                                            <p:strVal val="ppt_y"/>
                                          </p:val>
                                        </p:tav>
                                        <p:tav tm="100000">
                                          <p:val>
                                            <p:strVal val="1+ppt_h/2"/>
                                          </p:val>
                                        </p:tav>
                                      </p:tavLst>
                                    </p:anim>
                                    <p:set>
                                      <p:cBhvr>
                                        <p:cTn id="102" dur="1" fill="hold">
                                          <p:stCondLst>
                                            <p:cond delay="2999"/>
                                          </p:stCondLst>
                                        </p:cTn>
                                        <p:tgtEl>
                                          <p:spTgt spid="27"/>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29"/>
                                        </p:tgtEl>
                                        <p:attrNameLst>
                                          <p:attrName>ppt_x</p:attrName>
                                        </p:attrNameLst>
                                      </p:cBhvr>
                                      <p:tavLst>
                                        <p:tav tm="0">
                                          <p:val>
                                            <p:strVal val="ppt_x"/>
                                          </p:val>
                                        </p:tav>
                                        <p:tav tm="100000">
                                          <p:val>
                                            <p:strVal val="1+ppt_w/2"/>
                                          </p:val>
                                        </p:tav>
                                      </p:tavLst>
                                    </p:anim>
                                    <p:anim calcmode="lin" valueType="num">
                                      <p:cBhvr additive="base">
                                        <p:cTn id="105" dur="3000"/>
                                        <p:tgtEl>
                                          <p:spTgt spid="29"/>
                                        </p:tgtEl>
                                        <p:attrNameLst>
                                          <p:attrName>ppt_y</p:attrName>
                                        </p:attrNameLst>
                                      </p:cBhvr>
                                      <p:tavLst>
                                        <p:tav tm="0">
                                          <p:val>
                                            <p:strVal val="ppt_y"/>
                                          </p:val>
                                        </p:tav>
                                        <p:tav tm="100000">
                                          <p:val>
                                            <p:strVal val="1+ppt_h/2"/>
                                          </p:val>
                                        </p:tav>
                                      </p:tavLst>
                                    </p:anim>
                                    <p:set>
                                      <p:cBhvr>
                                        <p:cTn id="106" dur="1" fill="hold">
                                          <p:stCondLst>
                                            <p:cond delay="2999"/>
                                          </p:stCondLst>
                                        </p:cTn>
                                        <p:tgtEl>
                                          <p:spTgt spid="29"/>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16"/>
                                        </p:tgtEl>
                                        <p:attrNameLst>
                                          <p:attrName>ppt_x</p:attrName>
                                        </p:attrNameLst>
                                      </p:cBhvr>
                                      <p:tavLst>
                                        <p:tav tm="0">
                                          <p:val>
                                            <p:strVal val="ppt_x"/>
                                          </p:val>
                                        </p:tav>
                                        <p:tav tm="100000">
                                          <p:val>
                                            <p:strVal val="0-ppt_w/2"/>
                                          </p:val>
                                        </p:tav>
                                      </p:tavLst>
                                    </p:anim>
                                    <p:anim calcmode="lin" valueType="num">
                                      <p:cBhvr additive="base">
                                        <p:cTn id="109" dur="3000"/>
                                        <p:tgtEl>
                                          <p:spTgt spid="16"/>
                                        </p:tgtEl>
                                        <p:attrNameLst>
                                          <p:attrName>ppt_y</p:attrName>
                                        </p:attrNameLst>
                                      </p:cBhvr>
                                      <p:tavLst>
                                        <p:tav tm="0">
                                          <p:val>
                                            <p:strVal val="ppt_y"/>
                                          </p:val>
                                        </p:tav>
                                        <p:tav tm="100000">
                                          <p:val>
                                            <p:strVal val="1+ppt_h/2"/>
                                          </p:val>
                                        </p:tav>
                                      </p:tavLst>
                                    </p:anim>
                                    <p:set>
                                      <p:cBhvr>
                                        <p:cTn id="110" dur="1" fill="hold">
                                          <p:stCondLst>
                                            <p:cond delay="2999"/>
                                          </p:stCondLst>
                                        </p:cTn>
                                        <p:tgtEl>
                                          <p:spTgt spid="16"/>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18"/>
                                        </p:tgtEl>
                                        <p:attrNameLst>
                                          <p:attrName>ppt_x</p:attrName>
                                        </p:attrNameLst>
                                      </p:cBhvr>
                                      <p:tavLst>
                                        <p:tav tm="0">
                                          <p:val>
                                            <p:strVal val="ppt_x"/>
                                          </p:val>
                                        </p:tav>
                                        <p:tav tm="100000">
                                          <p:val>
                                            <p:strVal val="0-ppt_w/2"/>
                                          </p:val>
                                        </p:tav>
                                      </p:tavLst>
                                    </p:anim>
                                    <p:anim calcmode="lin" valueType="num">
                                      <p:cBhvr additive="base">
                                        <p:cTn id="113" dur="3000"/>
                                        <p:tgtEl>
                                          <p:spTgt spid="18"/>
                                        </p:tgtEl>
                                        <p:attrNameLst>
                                          <p:attrName>ppt_y</p:attrName>
                                        </p:attrNameLst>
                                      </p:cBhvr>
                                      <p:tavLst>
                                        <p:tav tm="0">
                                          <p:val>
                                            <p:strVal val="ppt_y"/>
                                          </p:val>
                                        </p:tav>
                                        <p:tav tm="100000">
                                          <p:val>
                                            <p:strVal val="1+ppt_h/2"/>
                                          </p:val>
                                        </p:tav>
                                      </p:tavLst>
                                    </p:anim>
                                    <p:set>
                                      <p:cBhvr>
                                        <p:cTn id="114" dur="1" fill="hold">
                                          <p:stCondLst>
                                            <p:cond delay="2999"/>
                                          </p:stCondLst>
                                        </p:cTn>
                                        <p:tgtEl>
                                          <p:spTgt spid="18"/>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20"/>
                                        </p:tgtEl>
                                        <p:attrNameLst>
                                          <p:attrName>ppt_x</p:attrName>
                                        </p:attrNameLst>
                                      </p:cBhvr>
                                      <p:tavLst>
                                        <p:tav tm="0">
                                          <p:val>
                                            <p:strVal val="ppt_x"/>
                                          </p:val>
                                        </p:tav>
                                        <p:tav tm="100000">
                                          <p:val>
                                            <p:strVal val="0-ppt_w/2"/>
                                          </p:val>
                                        </p:tav>
                                      </p:tavLst>
                                    </p:anim>
                                    <p:anim calcmode="lin" valueType="num">
                                      <p:cBhvr additive="base">
                                        <p:cTn id="117" dur="3000"/>
                                        <p:tgtEl>
                                          <p:spTgt spid="20"/>
                                        </p:tgtEl>
                                        <p:attrNameLst>
                                          <p:attrName>ppt_y</p:attrName>
                                        </p:attrNameLst>
                                      </p:cBhvr>
                                      <p:tavLst>
                                        <p:tav tm="0">
                                          <p:val>
                                            <p:strVal val="ppt_y"/>
                                          </p:val>
                                        </p:tav>
                                        <p:tav tm="100000">
                                          <p:val>
                                            <p:strVal val="1+ppt_h/2"/>
                                          </p:val>
                                        </p:tav>
                                      </p:tavLst>
                                    </p:anim>
                                    <p:set>
                                      <p:cBhvr>
                                        <p:cTn id="118" dur="1" fill="hold">
                                          <p:stCondLst>
                                            <p:cond delay="2999"/>
                                          </p:stCondLst>
                                        </p:cTn>
                                        <p:tgtEl>
                                          <p:spTgt spid="20"/>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3000"/>
                                        <p:tgtEl>
                                          <p:spTgt spid="28"/>
                                        </p:tgtEl>
                                        <p:attrNameLst>
                                          <p:attrName>ppt_x</p:attrName>
                                        </p:attrNameLst>
                                      </p:cBhvr>
                                      <p:tavLst>
                                        <p:tav tm="0">
                                          <p:val>
                                            <p:strVal val="ppt_x"/>
                                          </p:val>
                                        </p:tav>
                                        <p:tav tm="100000">
                                          <p:val>
                                            <p:strVal val="0-ppt_w/2"/>
                                          </p:val>
                                        </p:tav>
                                      </p:tavLst>
                                    </p:anim>
                                    <p:anim calcmode="lin" valueType="num">
                                      <p:cBhvr additive="base">
                                        <p:cTn id="121" dur="3000"/>
                                        <p:tgtEl>
                                          <p:spTgt spid="28"/>
                                        </p:tgtEl>
                                        <p:attrNameLst>
                                          <p:attrName>ppt_y</p:attrName>
                                        </p:attrNameLst>
                                      </p:cBhvr>
                                      <p:tavLst>
                                        <p:tav tm="0">
                                          <p:val>
                                            <p:strVal val="ppt_y"/>
                                          </p:val>
                                        </p:tav>
                                        <p:tav tm="100000">
                                          <p:val>
                                            <p:strVal val="1+ppt_h/2"/>
                                          </p:val>
                                        </p:tav>
                                      </p:tavLst>
                                    </p:anim>
                                    <p:set>
                                      <p:cBhvr>
                                        <p:cTn id="122" dur="1" fill="hold">
                                          <p:stCondLst>
                                            <p:cond delay="2999"/>
                                          </p:stCondLst>
                                        </p:cTn>
                                        <p:tgtEl>
                                          <p:spTgt spid="28"/>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30"/>
                                        </p:tgtEl>
                                        <p:attrNameLst>
                                          <p:attrName>ppt_x</p:attrName>
                                        </p:attrNameLst>
                                      </p:cBhvr>
                                      <p:tavLst>
                                        <p:tav tm="0">
                                          <p:val>
                                            <p:strVal val="ppt_x"/>
                                          </p:val>
                                        </p:tav>
                                        <p:tav tm="100000">
                                          <p:val>
                                            <p:strVal val="0-ppt_w/2"/>
                                          </p:val>
                                        </p:tav>
                                      </p:tavLst>
                                    </p:anim>
                                    <p:anim calcmode="lin" valueType="num">
                                      <p:cBhvr additive="base">
                                        <p:cTn id="125" dur="3000"/>
                                        <p:tgtEl>
                                          <p:spTgt spid="30"/>
                                        </p:tgtEl>
                                        <p:attrNameLst>
                                          <p:attrName>ppt_y</p:attrName>
                                        </p:attrNameLst>
                                      </p:cBhvr>
                                      <p:tavLst>
                                        <p:tav tm="0">
                                          <p:val>
                                            <p:strVal val="ppt_y"/>
                                          </p:val>
                                        </p:tav>
                                        <p:tav tm="100000">
                                          <p:val>
                                            <p:strVal val="1+ppt_h/2"/>
                                          </p:val>
                                        </p:tav>
                                      </p:tavLst>
                                    </p:anim>
                                    <p:set>
                                      <p:cBhvr>
                                        <p:cTn id="126" dur="1" fill="hold">
                                          <p:stCondLst>
                                            <p:cond delay="2999"/>
                                          </p:stCondLst>
                                        </p:cTn>
                                        <p:tgtEl>
                                          <p:spTgt spid="30"/>
                                        </p:tgtEl>
                                        <p:attrNameLst>
                                          <p:attrName>style.visibility</p:attrName>
                                        </p:attrNameLst>
                                      </p:cBhvr>
                                      <p:to>
                                        <p:strVal val="hidden"/>
                                      </p:to>
                                    </p:set>
                                  </p:childTnLst>
                                </p:cTn>
                              </p:par>
                              <p:par>
                                <p:cTn id="127" presetID="8" presetClass="emph" presetSubtype="0" autoRev="1" fill="hold" nodeType="withEffect">
                                  <p:stCondLst>
                                    <p:cond delay="0"/>
                                  </p:stCondLst>
                                  <p:childTnLst>
                                    <p:animRot by="21600000">
                                      <p:cBhvr>
                                        <p:cTn id="128" dur="3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7"/>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9"/>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30"/>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ppt_x</p:attrName>
                                        </p:attrNameLst>
                                      </p:cBhvr>
                                      <p:tavLst>
                                        <p:tav tm="0">
                                          <p:val>
                                            <p:strVal val="#ppt_x"/>
                                          </p:val>
                                        </p:tav>
                                        <p:tav tm="100000">
                                          <p:val>
                                            <p:strVal val="#ppt_x"/>
                                          </p:val>
                                        </p:tav>
                                      </p:tavLst>
                                    </p:anim>
                                    <p:anim calcmode="lin" valueType="num">
                                      <p:cBhvr>
                                        <p:cTn id="150" dur="3000" fill="hold"/>
                                        <p:tgtEl>
                                          <p:spTgt spid="2"/>
                                        </p:tgtEl>
                                        <p:attrNameLst>
                                          <p:attrName>ppt_y</p:attrName>
                                        </p:attrNameLst>
                                      </p:cBhvr>
                                      <p:tavLst>
                                        <p:tav tm="0">
                                          <p:val>
                                            <p:strVal val="#ppt_y-#ppt_h/2"/>
                                          </p:val>
                                        </p:tav>
                                        <p:tav tm="100000">
                                          <p:val>
                                            <p:strVal val="#ppt_y"/>
                                          </p:val>
                                        </p:tav>
                                      </p:tavLst>
                                    </p:anim>
                                    <p:anim calcmode="lin" valueType="num">
                                      <p:cBhvr>
                                        <p:cTn id="151" dur="3000" fill="hold"/>
                                        <p:tgtEl>
                                          <p:spTgt spid="2"/>
                                        </p:tgtEl>
                                        <p:attrNameLst>
                                          <p:attrName>ppt_w</p:attrName>
                                        </p:attrNameLst>
                                      </p:cBhvr>
                                      <p:tavLst>
                                        <p:tav tm="0">
                                          <p:val>
                                            <p:strVal val="#ppt_w"/>
                                          </p:val>
                                        </p:tav>
                                        <p:tav tm="100000">
                                          <p:val>
                                            <p:strVal val="#ppt_w"/>
                                          </p:val>
                                        </p:tav>
                                      </p:tavLst>
                                    </p:anim>
                                    <p:anim calcmode="lin" valueType="num">
                                      <p:cBhvr>
                                        <p:cTn id="152" dur="3000" fill="hold"/>
                                        <p:tgtEl>
                                          <p:spTgt spid="2"/>
                                        </p:tgtEl>
                                        <p:attrNameLst>
                                          <p:attrName>ppt_h</p:attrName>
                                        </p:attrNameLst>
                                      </p:cBhvr>
                                      <p:tavLst>
                                        <p:tav tm="0">
                                          <p:val>
                                            <p:fltVal val="0"/>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11C88"/>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2060978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reen-35332_640.png"/>
          <p:cNvPicPr>
            <a:picLocks noChangeAspect="1"/>
          </p:cNvPicPr>
          <p:nvPr/>
        </p:nvPicPr>
        <p:blipFill>
          <a:blip r:embed="rId3">
            <a:lum bright="-10000" contrast="40000"/>
          </a:blip>
          <a:stretch>
            <a:fillRect/>
          </a:stretch>
        </p:blipFill>
        <p:spPr>
          <a:xfrm>
            <a:off x="0" y="0"/>
            <a:ext cx="877829" cy="838327"/>
          </a:xfrm>
          <a:prstGeom prst="rect">
            <a:avLst/>
          </a:prstGeom>
        </p:spPr>
      </p:pic>
      <p:pic>
        <p:nvPicPr>
          <p:cNvPr id="4" name="3 Imagen" descr="green-35332_640.png"/>
          <p:cNvPicPr>
            <a:picLocks noChangeAspect="1"/>
          </p:cNvPicPr>
          <p:nvPr/>
        </p:nvPicPr>
        <p:blipFill>
          <a:blip r:embed="rId3">
            <a:lum bright="-10000" contrast="40000"/>
          </a:blip>
          <a:stretch>
            <a:fillRect/>
          </a:stretch>
        </p:blipFill>
        <p:spPr>
          <a:xfrm>
            <a:off x="8266171" y="1785932"/>
            <a:ext cx="877829" cy="838327"/>
          </a:xfrm>
          <a:prstGeom prst="rect">
            <a:avLst/>
          </a:prstGeom>
        </p:spPr>
      </p:pic>
      <p:pic>
        <p:nvPicPr>
          <p:cNvPr id="5" name="4 Imagen" descr="green-35332_640.png"/>
          <p:cNvPicPr>
            <a:picLocks noChangeAspect="1"/>
          </p:cNvPicPr>
          <p:nvPr/>
        </p:nvPicPr>
        <p:blipFill>
          <a:blip r:embed="rId3">
            <a:lum bright="-10000" contrast="40000"/>
          </a:blip>
          <a:stretch>
            <a:fillRect/>
          </a:stretch>
        </p:blipFill>
        <p:spPr>
          <a:xfrm>
            <a:off x="8266171" y="2643188"/>
            <a:ext cx="877829" cy="838327"/>
          </a:xfrm>
          <a:prstGeom prst="rect">
            <a:avLst/>
          </a:prstGeom>
        </p:spPr>
      </p:pic>
      <p:pic>
        <p:nvPicPr>
          <p:cNvPr id="6" name="5 Imagen" descr="green-35332_640.png"/>
          <p:cNvPicPr>
            <a:picLocks noChangeAspect="1"/>
          </p:cNvPicPr>
          <p:nvPr/>
        </p:nvPicPr>
        <p:blipFill>
          <a:blip r:embed="rId3">
            <a:lum bright="-10000" contrast="40000"/>
          </a:blip>
          <a:stretch>
            <a:fillRect/>
          </a:stretch>
        </p:blipFill>
        <p:spPr>
          <a:xfrm>
            <a:off x="0" y="4305173"/>
            <a:ext cx="877829" cy="838327"/>
          </a:xfrm>
          <a:prstGeom prst="rect">
            <a:avLst/>
          </a:prstGeom>
        </p:spPr>
      </p:pic>
      <p:pic>
        <p:nvPicPr>
          <p:cNvPr id="7" name="6 Imagen" descr="green-35332_640.png"/>
          <p:cNvPicPr>
            <a:picLocks noChangeAspect="1"/>
          </p:cNvPicPr>
          <p:nvPr/>
        </p:nvPicPr>
        <p:blipFill>
          <a:blip r:embed="rId3">
            <a:lum bright="-10000" contrast="40000"/>
          </a:blip>
          <a:stretch>
            <a:fillRect/>
          </a:stretch>
        </p:blipFill>
        <p:spPr>
          <a:xfrm>
            <a:off x="714348" y="500048"/>
            <a:ext cx="877829" cy="838327"/>
          </a:xfrm>
          <a:prstGeom prst="rect">
            <a:avLst/>
          </a:prstGeom>
        </p:spPr>
      </p:pic>
      <p:pic>
        <p:nvPicPr>
          <p:cNvPr id="8" name="7 Imagen" descr="green-35332_640.png"/>
          <p:cNvPicPr>
            <a:picLocks noChangeAspect="1"/>
          </p:cNvPicPr>
          <p:nvPr/>
        </p:nvPicPr>
        <p:blipFill>
          <a:blip r:embed="rId3">
            <a:lum bright="-10000" contrast="40000"/>
          </a:blip>
          <a:stretch>
            <a:fillRect/>
          </a:stretch>
        </p:blipFill>
        <p:spPr>
          <a:xfrm>
            <a:off x="1500166" y="1000114"/>
            <a:ext cx="877829" cy="838327"/>
          </a:xfrm>
          <a:prstGeom prst="rect">
            <a:avLst/>
          </a:prstGeom>
        </p:spPr>
      </p:pic>
      <p:pic>
        <p:nvPicPr>
          <p:cNvPr id="9" name="8 Imagen" descr="green-35332_640.png"/>
          <p:cNvPicPr>
            <a:picLocks noChangeAspect="1"/>
          </p:cNvPicPr>
          <p:nvPr/>
        </p:nvPicPr>
        <p:blipFill>
          <a:blip r:embed="rId3">
            <a:lum bright="-10000" contrast="40000"/>
          </a:blip>
          <a:stretch>
            <a:fillRect/>
          </a:stretch>
        </p:blipFill>
        <p:spPr>
          <a:xfrm>
            <a:off x="2428860" y="1357304"/>
            <a:ext cx="877829" cy="838327"/>
          </a:xfrm>
          <a:prstGeom prst="rect">
            <a:avLst/>
          </a:prstGeom>
        </p:spPr>
      </p:pic>
      <p:pic>
        <p:nvPicPr>
          <p:cNvPr id="10" name="9 Imagen" descr="green-35332_640.png"/>
          <p:cNvPicPr>
            <a:picLocks noChangeAspect="1"/>
          </p:cNvPicPr>
          <p:nvPr/>
        </p:nvPicPr>
        <p:blipFill>
          <a:blip r:embed="rId3">
            <a:lum bright="-10000" contrast="40000"/>
          </a:blip>
          <a:stretch>
            <a:fillRect/>
          </a:stretch>
        </p:blipFill>
        <p:spPr>
          <a:xfrm>
            <a:off x="3357554" y="1571618"/>
            <a:ext cx="877829" cy="838327"/>
          </a:xfrm>
          <a:prstGeom prst="rect">
            <a:avLst/>
          </a:prstGeom>
        </p:spPr>
      </p:pic>
      <p:pic>
        <p:nvPicPr>
          <p:cNvPr id="11" name="10 Imagen" descr="green-35332_640.png"/>
          <p:cNvPicPr>
            <a:picLocks noChangeAspect="1"/>
          </p:cNvPicPr>
          <p:nvPr/>
        </p:nvPicPr>
        <p:blipFill>
          <a:blip r:embed="rId3">
            <a:lum bright="-10000" contrast="40000"/>
          </a:blip>
          <a:stretch>
            <a:fillRect/>
          </a:stretch>
        </p:blipFill>
        <p:spPr>
          <a:xfrm>
            <a:off x="4286248" y="1714494"/>
            <a:ext cx="877829" cy="838327"/>
          </a:xfrm>
          <a:prstGeom prst="rect">
            <a:avLst/>
          </a:prstGeom>
        </p:spPr>
      </p:pic>
      <p:pic>
        <p:nvPicPr>
          <p:cNvPr id="12" name="11 Imagen" descr="green-35332_640.png"/>
          <p:cNvPicPr>
            <a:picLocks noChangeAspect="1"/>
          </p:cNvPicPr>
          <p:nvPr/>
        </p:nvPicPr>
        <p:blipFill>
          <a:blip r:embed="rId3">
            <a:lum bright="-10000" contrast="40000"/>
          </a:blip>
          <a:stretch>
            <a:fillRect/>
          </a:stretch>
        </p:blipFill>
        <p:spPr>
          <a:xfrm>
            <a:off x="5286380" y="1785932"/>
            <a:ext cx="877829" cy="838327"/>
          </a:xfrm>
          <a:prstGeom prst="rect">
            <a:avLst/>
          </a:prstGeom>
        </p:spPr>
      </p:pic>
      <p:pic>
        <p:nvPicPr>
          <p:cNvPr id="13" name="12 Imagen" descr="green-35332_640.png"/>
          <p:cNvPicPr>
            <a:picLocks noChangeAspect="1"/>
          </p:cNvPicPr>
          <p:nvPr/>
        </p:nvPicPr>
        <p:blipFill>
          <a:blip r:embed="rId3">
            <a:lum bright="-10000" contrast="40000"/>
          </a:blip>
          <a:stretch>
            <a:fillRect/>
          </a:stretch>
        </p:blipFill>
        <p:spPr>
          <a:xfrm>
            <a:off x="6286512" y="1857370"/>
            <a:ext cx="877829" cy="838327"/>
          </a:xfrm>
          <a:prstGeom prst="rect">
            <a:avLst/>
          </a:prstGeom>
        </p:spPr>
      </p:pic>
      <p:pic>
        <p:nvPicPr>
          <p:cNvPr id="14" name="13 Imagen" descr="green-35332_640.png"/>
          <p:cNvPicPr>
            <a:picLocks noChangeAspect="1"/>
          </p:cNvPicPr>
          <p:nvPr/>
        </p:nvPicPr>
        <p:blipFill>
          <a:blip r:embed="rId3">
            <a:lum bright="-10000" contrast="40000"/>
          </a:blip>
          <a:stretch>
            <a:fillRect/>
          </a:stretch>
        </p:blipFill>
        <p:spPr>
          <a:xfrm>
            <a:off x="7286644" y="1857370"/>
            <a:ext cx="877829" cy="838327"/>
          </a:xfrm>
          <a:prstGeom prst="rect">
            <a:avLst/>
          </a:prstGeom>
        </p:spPr>
      </p:pic>
      <p:pic>
        <p:nvPicPr>
          <p:cNvPr id="15" name="14 Imagen" descr="green-35332_640.png"/>
          <p:cNvPicPr>
            <a:picLocks noChangeAspect="1"/>
          </p:cNvPicPr>
          <p:nvPr/>
        </p:nvPicPr>
        <p:blipFill>
          <a:blip r:embed="rId3">
            <a:lum bright="-10000" contrast="40000"/>
          </a:blip>
          <a:stretch>
            <a:fillRect/>
          </a:stretch>
        </p:blipFill>
        <p:spPr>
          <a:xfrm>
            <a:off x="785786" y="3857634"/>
            <a:ext cx="877829" cy="838327"/>
          </a:xfrm>
          <a:prstGeom prst="rect">
            <a:avLst/>
          </a:prstGeom>
        </p:spPr>
      </p:pic>
      <p:pic>
        <p:nvPicPr>
          <p:cNvPr id="16" name="15 Imagen" descr="green-35332_640.png"/>
          <p:cNvPicPr>
            <a:picLocks noChangeAspect="1"/>
          </p:cNvPicPr>
          <p:nvPr/>
        </p:nvPicPr>
        <p:blipFill>
          <a:blip r:embed="rId3">
            <a:lum bright="-10000" contrast="40000"/>
          </a:blip>
          <a:stretch>
            <a:fillRect/>
          </a:stretch>
        </p:blipFill>
        <p:spPr>
          <a:xfrm>
            <a:off x="1643042" y="3571882"/>
            <a:ext cx="877829" cy="838327"/>
          </a:xfrm>
          <a:prstGeom prst="rect">
            <a:avLst/>
          </a:prstGeom>
        </p:spPr>
      </p:pic>
      <p:pic>
        <p:nvPicPr>
          <p:cNvPr id="17" name="16 Imagen" descr="green-35332_640.png"/>
          <p:cNvPicPr>
            <a:picLocks noChangeAspect="1"/>
          </p:cNvPicPr>
          <p:nvPr/>
        </p:nvPicPr>
        <p:blipFill>
          <a:blip r:embed="rId3">
            <a:lum bright="-10000" contrast="40000"/>
          </a:blip>
          <a:stretch>
            <a:fillRect/>
          </a:stretch>
        </p:blipFill>
        <p:spPr>
          <a:xfrm>
            <a:off x="2500298" y="3429006"/>
            <a:ext cx="877829" cy="838327"/>
          </a:xfrm>
          <a:prstGeom prst="rect">
            <a:avLst/>
          </a:prstGeom>
        </p:spPr>
      </p:pic>
      <p:pic>
        <p:nvPicPr>
          <p:cNvPr id="18" name="17 Imagen" descr="green-35332_640.png"/>
          <p:cNvPicPr>
            <a:picLocks noChangeAspect="1"/>
          </p:cNvPicPr>
          <p:nvPr/>
        </p:nvPicPr>
        <p:blipFill>
          <a:blip r:embed="rId3">
            <a:lum bright="-10000" contrast="40000"/>
          </a:blip>
          <a:stretch>
            <a:fillRect/>
          </a:stretch>
        </p:blipFill>
        <p:spPr>
          <a:xfrm>
            <a:off x="3357554" y="3143254"/>
            <a:ext cx="877829" cy="838327"/>
          </a:xfrm>
          <a:prstGeom prst="rect">
            <a:avLst/>
          </a:prstGeom>
        </p:spPr>
      </p:pic>
      <p:pic>
        <p:nvPicPr>
          <p:cNvPr id="19" name="18 Imagen" descr="green-35332_640.png"/>
          <p:cNvPicPr>
            <a:picLocks noChangeAspect="1"/>
          </p:cNvPicPr>
          <p:nvPr/>
        </p:nvPicPr>
        <p:blipFill>
          <a:blip r:embed="rId3">
            <a:lum bright="-10000" contrast="40000"/>
          </a:blip>
          <a:stretch>
            <a:fillRect/>
          </a:stretch>
        </p:blipFill>
        <p:spPr>
          <a:xfrm>
            <a:off x="4214810" y="2857502"/>
            <a:ext cx="877829" cy="838327"/>
          </a:xfrm>
          <a:prstGeom prst="rect">
            <a:avLst/>
          </a:prstGeom>
        </p:spPr>
      </p:pic>
      <p:pic>
        <p:nvPicPr>
          <p:cNvPr id="20" name="19 Imagen" descr="green-35332_640.png"/>
          <p:cNvPicPr>
            <a:picLocks noChangeAspect="1"/>
          </p:cNvPicPr>
          <p:nvPr/>
        </p:nvPicPr>
        <p:blipFill>
          <a:blip r:embed="rId3">
            <a:lum bright="-10000" contrast="40000"/>
          </a:blip>
          <a:stretch>
            <a:fillRect/>
          </a:stretch>
        </p:blipFill>
        <p:spPr>
          <a:xfrm>
            <a:off x="5286380" y="2714626"/>
            <a:ext cx="877829" cy="838327"/>
          </a:xfrm>
          <a:prstGeom prst="rect">
            <a:avLst/>
          </a:prstGeom>
        </p:spPr>
      </p:pic>
      <p:pic>
        <p:nvPicPr>
          <p:cNvPr id="21" name="20 Imagen" descr="green-35332_640.png"/>
          <p:cNvPicPr>
            <a:picLocks noChangeAspect="1"/>
          </p:cNvPicPr>
          <p:nvPr/>
        </p:nvPicPr>
        <p:blipFill>
          <a:blip r:embed="rId3">
            <a:lum bright="-10000" contrast="40000"/>
          </a:blip>
          <a:stretch>
            <a:fillRect/>
          </a:stretch>
        </p:blipFill>
        <p:spPr>
          <a:xfrm>
            <a:off x="6286512" y="2714626"/>
            <a:ext cx="877829" cy="838327"/>
          </a:xfrm>
          <a:prstGeom prst="rect">
            <a:avLst/>
          </a:prstGeom>
        </p:spPr>
      </p:pic>
      <p:pic>
        <p:nvPicPr>
          <p:cNvPr id="22" name="21 Imagen" descr="green-35332_640.png"/>
          <p:cNvPicPr>
            <a:picLocks noChangeAspect="1"/>
          </p:cNvPicPr>
          <p:nvPr/>
        </p:nvPicPr>
        <p:blipFill>
          <a:blip r:embed="rId3">
            <a:lum bright="-10000" contrast="40000"/>
          </a:blip>
          <a:stretch>
            <a:fillRect/>
          </a:stretch>
        </p:blipFill>
        <p:spPr>
          <a:xfrm>
            <a:off x="7286644" y="2714626"/>
            <a:ext cx="877829" cy="838327"/>
          </a:xfrm>
          <a:prstGeom prst="rect">
            <a:avLst/>
          </a:prstGeom>
        </p:spPr>
      </p:pic>
      <p:sp>
        <p:nvSpPr>
          <p:cNvPr id="23" name="22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0-#ppt_w/2"/>
                                          </p:val>
                                        </p:tav>
                                        <p:tav tm="100000">
                                          <p:val>
                                            <p:strVal val="#ppt_x"/>
                                          </p:val>
                                        </p:tav>
                                      </p:tavLst>
                                    </p:anim>
                                    <p:anim calcmode="lin" valueType="num">
                                      <p:cBhvr additive="base">
                                        <p:cTn id="34" dur="3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0-#ppt_w/2"/>
                                          </p:val>
                                        </p:tav>
                                        <p:tav tm="100000">
                                          <p:val>
                                            <p:strVal val="#ppt_x"/>
                                          </p:val>
                                        </p:tav>
                                      </p:tavLst>
                                    </p:anim>
                                    <p:anim calcmode="lin" valueType="num">
                                      <p:cBhvr additive="base">
                                        <p:cTn id="38" dur="3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0-#ppt_w/2"/>
                                          </p:val>
                                        </p:tav>
                                        <p:tav tm="100000">
                                          <p:val>
                                            <p:strVal val="#ppt_x"/>
                                          </p:val>
                                        </p:tav>
                                      </p:tavLst>
                                    </p:anim>
                                    <p:anim calcmode="lin" valueType="num">
                                      <p:cBhvr additive="base">
                                        <p:cTn id="42" dur="3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0-#ppt_w/2"/>
                                          </p:val>
                                        </p:tav>
                                        <p:tav tm="100000">
                                          <p:val>
                                            <p:strVal val="#ppt_x"/>
                                          </p:val>
                                        </p:tav>
                                      </p:tavLst>
                                    </p:anim>
                                    <p:anim calcmode="lin" valueType="num">
                                      <p:cBhvr additive="base">
                                        <p:cTn id="46" dur="3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0-#ppt_w/2"/>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0-#ppt_w/2"/>
                                          </p:val>
                                        </p:tav>
                                        <p:tav tm="100000">
                                          <p:val>
                                            <p:strVal val="#ppt_x"/>
                                          </p:val>
                                        </p:tav>
                                      </p:tavLst>
                                    </p:anim>
                                    <p:anim calcmode="lin" valueType="num">
                                      <p:cBhvr additive="base">
                                        <p:cTn id="54" dur="3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4"/>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2"/>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2"/>
                                        </p:tgtEl>
                                        <p:attrNameLst>
                                          <p:attrName>r</p:attrName>
                                        </p:attrNameLst>
                                      </p:cBhvr>
                                    </p:animRot>
                                  </p:childTnLst>
                                </p:cTn>
                              </p:par>
                              <p:par>
                                <p:cTn id="127" presetID="2" presetClass="exit" presetSubtype="6" fill="hold" nodeType="withEffect">
                                  <p:stCondLst>
                                    <p:cond delay="0"/>
                                  </p:stCondLst>
                                  <p:childTnLst>
                                    <p:anim calcmode="lin" valueType="num">
                                      <p:cBhvr additive="base">
                                        <p:cTn id="128" dur="3000"/>
                                        <p:tgtEl>
                                          <p:spTgt spid="3"/>
                                        </p:tgtEl>
                                        <p:attrNameLst>
                                          <p:attrName>ppt_x</p:attrName>
                                        </p:attrNameLst>
                                      </p:cBhvr>
                                      <p:tavLst>
                                        <p:tav tm="0">
                                          <p:val>
                                            <p:strVal val="ppt_x"/>
                                          </p:val>
                                        </p:tav>
                                        <p:tav tm="100000">
                                          <p:val>
                                            <p:strVal val="1+ppt_w/2"/>
                                          </p:val>
                                        </p:tav>
                                      </p:tavLst>
                                    </p:anim>
                                    <p:anim calcmode="lin" valueType="num">
                                      <p:cBhvr additive="base">
                                        <p:cTn id="129" dur="3000"/>
                                        <p:tgtEl>
                                          <p:spTgt spid="3"/>
                                        </p:tgtEl>
                                        <p:attrNameLst>
                                          <p:attrName>ppt_y</p:attrName>
                                        </p:attrNameLst>
                                      </p:cBhvr>
                                      <p:tavLst>
                                        <p:tav tm="0">
                                          <p:val>
                                            <p:strVal val="ppt_y"/>
                                          </p:val>
                                        </p:tav>
                                        <p:tav tm="100000">
                                          <p:val>
                                            <p:strVal val="1+ppt_h/2"/>
                                          </p:val>
                                        </p:tav>
                                      </p:tavLst>
                                    </p:anim>
                                    <p:set>
                                      <p:cBhvr>
                                        <p:cTn id="130" dur="1" fill="hold">
                                          <p:stCondLst>
                                            <p:cond delay="2999"/>
                                          </p:stCondLst>
                                        </p:cTn>
                                        <p:tgtEl>
                                          <p:spTgt spid="3"/>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4"/>
                                        </p:tgtEl>
                                        <p:attrNameLst>
                                          <p:attrName>ppt_x</p:attrName>
                                        </p:attrNameLst>
                                      </p:cBhvr>
                                      <p:tavLst>
                                        <p:tav tm="0">
                                          <p:val>
                                            <p:strVal val="ppt_x"/>
                                          </p:val>
                                        </p:tav>
                                        <p:tav tm="100000">
                                          <p:val>
                                            <p:strVal val="1+ppt_w/2"/>
                                          </p:val>
                                        </p:tav>
                                      </p:tavLst>
                                    </p:anim>
                                    <p:anim calcmode="lin" valueType="num">
                                      <p:cBhvr additive="base">
                                        <p:cTn id="133" dur="3000"/>
                                        <p:tgtEl>
                                          <p:spTgt spid="4"/>
                                        </p:tgtEl>
                                        <p:attrNameLst>
                                          <p:attrName>ppt_y</p:attrName>
                                        </p:attrNameLst>
                                      </p:cBhvr>
                                      <p:tavLst>
                                        <p:tav tm="0">
                                          <p:val>
                                            <p:strVal val="ppt_y"/>
                                          </p:val>
                                        </p:tav>
                                        <p:tav tm="100000">
                                          <p:val>
                                            <p:strVal val="1+ppt_h/2"/>
                                          </p:val>
                                        </p:tav>
                                      </p:tavLst>
                                    </p:anim>
                                    <p:set>
                                      <p:cBhvr>
                                        <p:cTn id="134" dur="1" fill="hold">
                                          <p:stCondLst>
                                            <p:cond delay="2999"/>
                                          </p:stCondLst>
                                        </p:cTn>
                                        <p:tgtEl>
                                          <p:spTgt spid="4"/>
                                        </p:tgtEl>
                                        <p:attrNameLst>
                                          <p:attrName>style.visibility</p:attrName>
                                        </p:attrNameLst>
                                      </p:cBhvr>
                                      <p:to>
                                        <p:strVal val="hidden"/>
                                      </p:to>
                                    </p:set>
                                  </p:childTnLst>
                                </p:cTn>
                              </p:par>
                              <p:par>
                                <p:cTn id="135" presetID="2" presetClass="exit" presetSubtype="6" fill="hold"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1+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1+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1+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1+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1+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1+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1+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1+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5"/>
                                        </p:tgtEl>
                                        <p:attrNameLst>
                                          <p:attrName>ppt_x</p:attrName>
                                        </p:attrNameLst>
                                      </p:cBhvr>
                                      <p:tavLst>
                                        <p:tav tm="0">
                                          <p:val>
                                            <p:strVal val="ppt_x"/>
                                          </p:val>
                                        </p:tav>
                                        <p:tav tm="100000">
                                          <p:val>
                                            <p:strVal val="1+ppt_w/2"/>
                                          </p:val>
                                        </p:tav>
                                      </p:tavLst>
                                    </p:anim>
                                    <p:anim calcmode="lin" valueType="num">
                                      <p:cBhvr additive="base">
                                        <p:cTn id="169" dur="3000"/>
                                        <p:tgtEl>
                                          <p:spTgt spid="5"/>
                                        </p:tgtEl>
                                        <p:attrNameLst>
                                          <p:attrName>ppt_y</p:attrName>
                                        </p:attrNameLst>
                                      </p:cBhvr>
                                      <p:tavLst>
                                        <p:tav tm="0">
                                          <p:val>
                                            <p:strVal val="ppt_y"/>
                                          </p:val>
                                        </p:tav>
                                        <p:tav tm="100000">
                                          <p:val>
                                            <p:strVal val="0-ppt_h/2"/>
                                          </p:val>
                                        </p:tav>
                                      </p:tavLst>
                                    </p:anim>
                                    <p:set>
                                      <p:cBhvr>
                                        <p:cTn id="170" dur="1" fill="hold">
                                          <p:stCondLst>
                                            <p:cond delay="2999"/>
                                          </p:stCondLst>
                                        </p:cTn>
                                        <p:tgtEl>
                                          <p:spTgt spid="5"/>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000"/>
                                        <p:tgtEl>
                                          <p:spTgt spid="6"/>
                                        </p:tgtEl>
                                        <p:attrNameLst>
                                          <p:attrName>ppt_x</p:attrName>
                                        </p:attrNameLst>
                                      </p:cBhvr>
                                      <p:tavLst>
                                        <p:tav tm="0">
                                          <p:val>
                                            <p:strVal val="ppt_x"/>
                                          </p:val>
                                        </p:tav>
                                        <p:tav tm="100000">
                                          <p:val>
                                            <p:strVal val="1+ppt_w/2"/>
                                          </p:val>
                                        </p:tav>
                                      </p:tavLst>
                                    </p:anim>
                                    <p:anim calcmode="lin" valueType="num">
                                      <p:cBhvr additive="base">
                                        <p:cTn id="173" dur="3000"/>
                                        <p:tgtEl>
                                          <p:spTgt spid="6"/>
                                        </p:tgtEl>
                                        <p:attrNameLst>
                                          <p:attrName>ppt_y</p:attrName>
                                        </p:attrNameLst>
                                      </p:cBhvr>
                                      <p:tavLst>
                                        <p:tav tm="0">
                                          <p:val>
                                            <p:strVal val="ppt_y"/>
                                          </p:val>
                                        </p:tav>
                                        <p:tav tm="100000">
                                          <p:val>
                                            <p:strVal val="0-ppt_h/2"/>
                                          </p:val>
                                        </p:tav>
                                      </p:tavLst>
                                    </p:anim>
                                    <p:set>
                                      <p:cBhvr>
                                        <p:cTn id="174" dur="1" fill="hold">
                                          <p:stCondLst>
                                            <p:cond delay="2999"/>
                                          </p:stCondLst>
                                        </p:cTn>
                                        <p:tgtEl>
                                          <p:spTgt spid="6"/>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3000"/>
                                        <p:tgtEl>
                                          <p:spTgt spid="15"/>
                                        </p:tgtEl>
                                        <p:attrNameLst>
                                          <p:attrName>ppt_x</p:attrName>
                                        </p:attrNameLst>
                                      </p:cBhvr>
                                      <p:tavLst>
                                        <p:tav tm="0">
                                          <p:val>
                                            <p:strVal val="ppt_x"/>
                                          </p:val>
                                        </p:tav>
                                        <p:tav tm="100000">
                                          <p:val>
                                            <p:strVal val="1+ppt_w/2"/>
                                          </p:val>
                                        </p:tav>
                                      </p:tavLst>
                                    </p:anim>
                                    <p:anim calcmode="lin" valueType="num">
                                      <p:cBhvr additive="base">
                                        <p:cTn id="177" dur="3000"/>
                                        <p:tgtEl>
                                          <p:spTgt spid="15"/>
                                        </p:tgtEl>
                                        <p:attrNameLst>
                                          <p:attrName>ppt_y</p:attrName>
                                        </p:attrNameLst>
                                      </p:cBhvr>
                                      <p:tavLst>
                                        <p:tav tm="0">
                                          <p:val>
                                            <p:strVal val="ppt_y"/>
                                          </p:val>
                                        </p:tav>
                                        <p:tav tm="100000">
                                          <p:val>
                                            <p:strVal val="0-ppt_h/2"/>
                                          </p:val>
                                        </p:tav>
                                      </p:tavLst>
                                    </p:anim>
                                    <p:set>
                                      <p:cBhvr>
                                        <p:cTn id="178" dur="1" fill="hold">
                                          <p:stCondLst>
                                            <p:cond delay="2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0-ppt_h/2"/>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17"/>
                                        </p:tgtEl>
                                        <p:attrNameLst>
                                          <p:attrName>ppt_x</p:attrName>
                                        </p:attrNameLst>
                                      </p:cBhvr>
                                      <p:tavLst>
                                        <p:tav tm="0">
                                          <p:val>
                                            <p:strVal val="ppt_x"/>
                                          </p:val>
                                        </p:tav>
                                        <p:tav tm="100000">
                                          <p:val>
                                            <p:strVal val="1+ppt_w/2"/>
                                          </p:val>
                                        </p:tav>
                                      </p:tavLst>
                                    </p:anim>
                                    <p:anim calcmode="lin" valueType="num">
                                      <p:cBhvr additive="base">
                                        <p:cTn id="185" dur="3000"/>
                                        <p:tgtEl>
                                          <p:spTgt spid="17"/>
                                        </p:tgtEl>
                                        <p:attrNameLst>
                                          <p:attrName>ppt_y</p:attrName>
                                        </p:attrNameLst>
                                      </p:cBhvr>
                                      <p:tavLst>
                                        <p:tav tm="0">
                                          <p:val>
                                            <p:strVal val="ppt_y"/>
                                          </p:val>
                                        </p:tav>
                                        <p:tav tm="100000">
                                          <p:val>
                                            <p:strVal val="0-ppt_h/2"/>
                                          </p:val>
                                        </p:tav>
                                      </p:tavLst>
                                    </p:anim>
                                    <p:set>
                                      <p:cBhvr>
                                        <p:cTn id="186" dur="1" fill="hold">
                                          <p:stCondLst>
                                            <p:cond delay="2999"/>
                                          </p:stCondLst>
                                        </p:cTn>
                                        <p:tgtEl>
                                          <p:spTgt spid="17"/>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18"/>
                                        </p:tgtEl>
                                        <p:attrNameLst>
                                          <p:attrName>ppt_x</p:attrName>
                                        </p:attrNameLst>
                                      </p:cBhvr>
                                      <p:tavLst>
                                        <p:tav tm="0">
                                          <p:val>
                                            <p:strVal val="ppt_x"/>
                                          </p:val>
                                        </p:tav>
                                        <p:tav tm="100000">
                                          <p:val>
                                            <p:strVal val="1+ppt_w/2"/>
                                          </p:val>
                                        </p:tav>
                                      </p:tavLst>
                                    </p:anim>
                                    <p:anim calcmode="lin" valueType="num">
                                      <p:cBhvr additive="base">
                                        <p:cTn id="189" dur="3000"/>
                                        <p:tgtEl>
                                          <p:spTgt spid="18"/>
                                        </p:tgtEl>
                                        <p:attrNameLst>
                                          <p:attrName>ppt_y</p:attrName>
                                        </p:attrNameLst>
                                      </p:cBhvr>
                                      <p:tavLst>
                                        <p:tav tm="0">
                                          <p:val>
                                            <p:strVal val="ppt_y"/>
                                          </p:val>
                                        </p:tav>
                                        <p:tav tm="100000">
                                          <p:val>
                                            <p:strVal val="0-ppt_h/2"/>
                                          </p:val>
                                        </p:tav>
                                      </p:tavLst>
                                    </p:anim>
                                    <p:set>
                                      <p:cBhvr>
                                        <p:cTn id="190" dur="1" fill="hold">
                                          <p:stCondLst>
                                            <p:cond delay="2999"/>
                                          </p:stCondLst>
                                        </p:cTn>
                                        <p:tgtEl>
                                          <p:spTgt spid="18"/>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19"/>
                                        </p:tgtEl>
                                        <p:attrNameLst>
                                          <p:attrName>ppt_x</p:attrName>
                                        </p:attrNameLst>
                                      </p:cBhvr>
                                      <p:tavLst>
                                        <p:tav tm="0">
                                          <p:val>
                                            <p:strVal val="ppt_x"/>
                                          </p:val>
                                        </p:tav>
                                        <p:tav tm="100000">
                                          <p:val>
                                            <p:strVal val="1+ppt_w/2"/>
                                          </p:val>
                                        </p:tav>
                                      </p:tavLst>
                                    </p:anim>
                                    <p:anim calcmode="lin" valueType="num">
                                      <p:cBhvr additive="base">
                                        <p:cTn id="193" dur="3000"/>
                                        <p:tgtEl>
                                          <p:spTgt spid="19"/>
                                        </p:tgtEl>
                                        <p:attrNameLst>
                                          <p:attrName>ppt_y</p:attrName>
                                        </p:attrNameLst>
                                      </p:cBhvr>
                                      <p:tavLst>
                                        <p:tav tm="0">
                                          <p:val>
                                            <p:strVal val="ppt_y"/>
                                          </p:val>
                                        </p:tav>
                                        <p:tav tm="100000">
                                          <p:val>
                                            <p:strVal val="0-ppt_h/2"/>
                                          </p:val>
                                        </p:tav>
                                      </p:tavLst>
                                    </p:anim>
                                    <p:set>
                                      <p:cBhvr>
                                        <p:cTn id="194" dur="1" fill="hold">
                                          <p:stCondLst>
                                            <p:cond delay="2999"/>
                                          </p:stCondLst>
                                        </p:cTn>
                                        <p:tgtEl>
                                          <p:spTgt spid="19"/>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20"/>
                                        </p:tgtEl>
                                        <p:attrNameLst>
                                          <p:attrName>ppt_x</p:attrName>
                                        </p:attrNameLst>
                                      </p:cBhvr>
                                      <p:tavLst>
                                        <p:tav tm="0">
                                          <p:val>
                                            <p:strVal val="ppt_x"/>
                                          </p:val>
                                        </p:tav>
                                        <p:tav tm="100000">
                                          <p:val>
                                            <p:strVal val="1+ppt_w/2"/>
                                          </p:val>
                                        </p:tav>
                                      </p:tavLst>
                                    </p:anim>
                                    <p:anim calcmode="lin" valueType="num">
                                      <p:cBhvr additive="base">
                                        <p:cTn id="197" dur="3000"/>
                                        <p:tgtEl>
                                          <p:spTgt spid="20"/>
                                        </p:tgtEl>
                                        <p:attrNameLst>
                                          <p:attrName>ppt_y</p:attrName>
                                        </p:attrNameLst>
                                      </p:cBhvr>
                                      <p:tavLst>
                                        <p:tav tm="0">
                                          <p:val>
                                            <p:strVal val="ppt_y"/>
                                          </p:val>
                                        </p:tav>
                                        <p:tav tm="100000">
                                          <p:val>
                                            <p:strVal val="0-ppt_h/2"/>
                                          </p:val>
                                        </p:tav>
                                      </p:tavLst>
                                    </p:anim>
                                    <p:set>
                                      <p:cBhvr>
                                        <p:cTn id="198" dur="1" fill="hold">
                                          <p:stCondLst>
                                            <p:cond delay="2999"/>
                                          </p:stCondLst>
                                        </p:cTn>
                                        <p:tgtEl>
                                          <p:spTgt spid="20"/>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21"/>
                                        </p:tgtEl>
                                        <p:attrNameLst>
                                          <p:attrName>ppt_x</p:attrName>
                                        </p:attrNameLst>
                                      </p:cBhvr>
                                      <p:tavLst>
                                        <p:tav tm="0">
                                          <p:val>
                                            <p:strVal val="ppt_x"/>
                                          </p:val>
                                        </p:tav>
                                        <p:tav tm="100000">
                                          <p:val>
                                            <p:strVal val="1+ppt_w/2"/>
                                          </p:val>
                                        </p:tav>
                                      </p:tavLst>
                                    </p:anim>
                                    <p:anim calcmode="lin" valueType="num">
                                      <p:cBhvr additive="base">
                                        <p:cTn id="201" dur="3000"/>
                                        <p:tgtEl>
                                          <p:spTgt spid="21"/>
                                        </p:tgtEl>
                                        <p:attrNameLst>
                                          <p:attrName>ppt_y</p:attrName>
                                        </p:attrNameLst>
                                      </p:cBhvr>
                                      <p:tavLst>
                                        <p:tav tm="0">
                                          <p:val>
                                            <p:strVal val="ppt_y"/>
                                          </p:val>
                                        </p:tav>
                                        <p:tav tm="100000">
                                          <p:val>
                                            <p:strVal val="0-ppt_h/2"/>
                                          </p:val>
                                        </p:tav>
                                      </p:tavLst>
                                    </p:anim>
                                    <p:set>
                                      <p:cBhvr>
                                        <p:cTn id="202" dur="1" fill="hold">
                                          <p:stCondLst>
                                            <p:cond delay="2999"/>
                                          </p:stCondLst>
                                        </p:cTn>
                                        <p:tgtEl>
                                          <p:spTgt spid="21"/>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2"/>
                                        </p:tgtEl>
                                        <p:attrNameLst>
                                          <p:attrName>ppt_x</p:attrName>
                                        </p:attrNameLst>
                                      </p:cBhvr>
                                      <p:tavLst>
                                        <p:tav tm="0">
                                          <p:val>
                                            <p:strVal val="ppt_x"/>
                                          </p:val>
                                        </p:tav>
                                        <p:tav tm="100000">
                                          <p:val>
                                            <p:strVal val="1+ppt_w/2"/>
                                          </p:val>
                                        </p:tav>
                                      </p:tavLst>
                                    </p:anim>
                                    <p:anim calcmode="lin" valueType="num">
                                      <p:cBhvr additive="base">
                                        <p:cTn id="205" dur="3000"/>
                                        <p:tgtEl>
                                          <p:spTgt spid="22"/>
                                        </p:tgtEl>
                                        <p:attrNameLst>
                                          <p:attrName>ppt_y</p:attrName>
                                        </p:attrNameLst>
                                      </p:cBhvr>
                                      <p:tavLst>
                                        <p:tav tm="0">
                                          <p:val>
                                            <p:strVal val="ppt_y"/>
                                          </p:val>
                                        </p:tav>
                                        <p:tav tm="100000">
                                          <p:val>
                                            <p:strVal val="0-ppt_h/2"/>
                                          </p:val>
                                        </p:tav>
                                      </p:tavLst>
                                    </p:anim>
                                    <p:set>
                                      <p:cBhvr>
                                        <p:cTn id="206" dur="1" fill="hold">
                                          <p:stCondLst>
                                            <p:cond delay="2999"/>
                                          </p:stCondLst>
                                        </p:cTn>
                                        <p:tgtEl>
                                          <p:spTgt spid="22"/>
                                        </p:tgtEl>
                                        <p:attrNameLst>
                                          <p:attrName>style.visibility</p:attrName>
                                        </p:attrNameLst>
                                      </p:cBhvr>
                                      <p:to>
                                        <p:strVal val="hidden"/>
                                      </p:to>
                                    </p:set>
                                  </p:childTnLst>
                                </p:cTn>
                              </p:par>
                              <p:par>
                                <p:cTn id="207" presetID="8" presetClass="emph" presetSubtype="0" autoRev="1" fill="hold" nodeType="withEffect">
                                  <p:stCondLst>
                                    <p:cond delay="0"/>
                                  </p:stCondLst>
                                  <p:childTnLst>
                                    <p:animRot by="21600000">
                                      <p:cBhvr>
                                        <p:cTn id="208" dur="3000" fill="hold"/>
                                        <p:tgtEl>
                                          <p:spTgt spid="3"/>
                                        </p:tgtEl>
                                        <p:attrNameLst>
                                          <p:attrName>r</p:attrName>
                                        </p:attrNameLst>
                                      </p:cBhvr>
                                    </p:animRot>
                                  </p:childTnLst>
                                </p:cTn>
                              </p:par>
                              <p:par>
                                <p:cTn id="209" presetID="8" presetClass="emph" presetSubtype="0" autoRev="1" fill="hold" nodeType="withEffect">
                                  <p:stCondLst>
                                    <p:cond delay="0"/>
                                  </p:stCondLst>
                                  <p:childTnLst>
                                    <p:animRot by="21600000">
                                      <p:cBhvr>
                                        <p:cTn id="210" dur="3000" fill="hold"/>
                                        <p:tgtEl>
                                          <p:spTgt spid="4"/>
                                        </p:tgtEl>
                                        <p:attrNameLst>
                                          <p:attrName>r</p:attrName>
                                        </p:attrNameLst>
                                      </p:cBhvr>
                                    </p:animRot>
                                  </p:childTnLst>
                                </p:cTn>
                              </p:par>
                              <p:par>
                                <p:cTn id="211" presetID="8" presetClass="emph" presetSubtype="0" autoRev="1" fill="hold"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autoRev="1" fill="hold"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autoRev="1" fill="hold"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autoRev="1" fill="hold"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5"/>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6"/>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5"/>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6"/>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7"/>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18"/>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19"/>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0"/>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1"/>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2"/>
                                        </p:tgtEl>
                                        <p:attrNameLst>
                                          <p:attrName>r</p:attrName>
                                        </p:attrNameLst>
                                      </p:cBhvr>
                                    </p:animRot>
                                  </p:childTnLst>
                                </p:cTn>
                              </p:par>
                              <p:par>
                                <p:cTn id="247" presetID="17" presetClass="entr" presetSubtype="8" fill="hold" nodeType="withEffect">
                                  <p:stCondLst>
                                    <p:cond delay="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3000" fill="hold"/>
                                        <p:tgtEl>
                                          <p:spTgt spid="2"/>
                                        </p:tgtEl>
                                        <p:attrNameLst>
                                          <p:attrName>ppt_x</p:attrName>
                                        </p:attrNameLst>
                                      </p:cBhvr>
                                      <p:tavLst>
                                        <p:tav tm="0">
                                          <p:val>
                                            <p:strVal val="#ppt_x-#ppt_w/2"/>
                                          </p:val>
                                        </p:tav>
                                        <p:tav tm="100000">
                                          <p:val>
                                            <p:strVal val="#ppt_x"/>
                                          </p:val>
                                        </p:tav>
                                      </p:tavLst>
                                    </p:anim>
                                    <p:anim calcmode="lin" valueType="num">
                                      <p:cBhvr>
                                        <p:cTn id="250" dur="3000" fill="hold"/>
                                        <p:tgtEl>
                                          <p:spTgt spid="2"/>
                                        </p:tgtEl>
                                        <p:attrNameLst>
                                          <p:attrName>ppt_y</p:attrName>
                                        </p:attrNameLst>
                                      </p:cBhvr>
                                      <p:tavLst>
                                        <p:tav tm="0">
                                          <p:val>
                                            <p:strVal val="#ppt_y"/>
                                          </p:val>
                                        </p:tav>
                                        <p:tav tm="100000">
                                          <p:val>
                                            <p:strVal val="#ppt_y"/>
                                          </p:val>
                                        </p:tav>
                                      </p:tavLst>
                                    </p:anim>
                                    <p:anim calcmode="lin" valueType="num">
                                      <p:cBhvr>
                                        <p:cTn id="251" dur="3000" fill="hold"/>
                                        <p:tgtEl>
                                          <p:spTgt spid="2"/>
                                        </p:tgtEl>
                                        <p:attrNameLst>
                                          <p:attrName>ppt_w</p:attrName>
                                        </p:attrNameLst>
                                      </p:cBhvr>
                                      <p:tavLst>
                                        <p:tav tm="0">
                                          <p:val>
                                            <p:fltVal val="0"/>
                                          </p:val>
                                        </p:tav>
                                        <p:tav tm="100000">
                                          <p:val>
                                            <p:strVal val="#ppt_w"/>
                                          </p:val>
                                        </p:tav>
                                      </p:tavLst>
                                    </p:anim>
                                    <p:anim calcmode="lin" valueType="num">
                                      <p:cBhvr>
                                        <p:cTn id="252" dur="3000" fill="hold"/>
                                        <p:tgtEl>
                                          <p:spTgt spid="2"/>
                                        </p:tgtEl>
                                        <p:attrNameLst>
                                          <p:attrName>ppt_h</p:attrName>
                                        </p:attrNameLst>
                                      </p:cBhvr>
                                      <p:tavLst>
                                        <p:tav tm="0">
                                          <p:val>
                                            <p:strVal val="#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66"/>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136546_butterfly-on-flowers-wallpapers-for-hd-desktop_1920x108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stretch>
            <a:fillRect/>
          </a:stretch>
        </p:blipFill>
        <p:spPr>
          <a:xfrm>
            <a:off x="3066699" y="0"/>
            <a:ext cx="1683877" cy="1571618"/>
          </a:xfrm>
          <a:prstGeom prst="rect">
            <a:avLst/>
          </a:prstGeom>
          <a:effectLst>
            <a:reflection blurRad="6350" stA="50000" endA="300" endPos="90000" dir="5400000" sy="-100000" algn="bl" rotWithShape="0"/>
          </a:effectLst>
        </p:spPr>
      </p:pic>
      <p:pic>
        <p:nvPicPr>
          <p:cNvPr id="4" name="3 Imagen" descr="circle-447982_640.png"/>
          <p:cNvPicPr>
            <a:picLocks noChangeAspect="1"/>
          </p:cNvPicPr>
          <p:nvPr/>
        </p:nvPicPr>
        <p:blipFill>
          <a:blip r:embed="rId3"/>
          <a:stretch>
            <a:fillRect/>
          </a:stretch>
        </p:blipFill>
        <p:spPr>
          <a:xfrm flipH="1">
            <a:off x="4357686" y="0"/>
            <a:ext cx="1732523" cy="1571618"/>
          </a:xfrm>
          <a:prstGeom prst="rect">
            <a:avLst/>
          </a:prstGeom>
          <a:effectLst>
            <a:reflection blurRad="6350" stA="50000" endA="300" endPos="90000" dir="5400000" sy="-100000" algn="bl" rotWithShape="0"/>
          </a:effectLst>
        </p:spPr>
      </p:pic>
      <p:pic>
        <p:nvPicPr>
          <p:cNvPr id="6" name="5 Imagen" descr="circle-447982_640.png"/>
          <p:cNvPicPr>
            <a:picLocks noChangeAspect="1"/>
          </p:cNvPicPr>
          <p:nvPr/>
        </p:nvPicPr>
        <p:blipFill>
          <a:blip r:embed="rId3"/>
          <a:stretch>
            <a:fillRect/>
          </a:stretch>
        </p:blipFill>
        <p:spPr>
          <a:xfrm>
            <a:off x="3066699" y="785800"/>
            <a:ext cx="1683877" cy="1571618"/>
          </a:xfrm>
          <a:prstGeom prst="rect">
            <a:avLst/>
          </a:prstGeom>
          <a:effectLst>
            <a:reflection blurRad="6350" stA="50000" endA="300" endPos="90000" dir="5400000" sy="-100000" algn="bl" rotWithShape="0"/>
          </a:effectLst>
        </p:spPr>
      </p:pic>
      <p:pic>
        <p:nvPicPr>
          <p:cNvPr id="7" name="6 Imagen" descr="circle-447982_640.png"/>
          <p:cNvPicPr>
            <a:picLocks noChangeAspect="1"/>
          </p:cNvPicPr>
          <p:nvPr/>
        </p:nvPicPr>
        <p:blipFill>
          <a:blip r:embed="rId3"/>
          <a:stretch>
            <a:fillRect/>
          </a:stretch>
        </p:blipFill>
        <p:spPr>
          <a:xfrm flipH="1">
            <a:off x="4357686" y="785800"/>
            <a:ext cx="1732523" cy="1571618"/>
          </a:xfrm>
          <a:prstGeom prst="rect">
            <a:avLst/>
          </a:prstGeom>
          <a:effectLst>
            <a:reflection blurRad="6350" stA="50000" endA="300" endPos="90000" dir="5400000" sy="-100000" algn="bl" rotWithShape="0"/>
          </a:effectLst>
        </p:spPr>
      </p:pic>
      <p:pic>
        <p:nvPicPr>
          <p:cNvPr id="8" name="7 Imagen" descr="circle-447982_640.png"/>
          <p:cNvPicPr>
            <a:picLocks noChangeAspect="1"/>
          </p:cNvPicPr>
          <p:nvPr/>
        </p:nvPicPr>
        <p:blipFill>
          <a:blip r:embed="rId3"/>
          <a:stretch>
            <a:fillRect/>
          </a:stretch>
        </p:blipFill>
        <p:spPr>
          <a:xfrm>
            <a:off x="3066699" y="1785932"/>
            <a:ext cx="1683877" cy="1571618"/>
          </a:xfrm>
          <a:prstGeom prst="rect">
            <a:avLst/>
          </a:prstGeom>
          <a:effectLst>
            <a:reflection blurRad="6350" stA="50000" endA="300" endPos="90000" dir="5400000" sy="-100000" algn="bl" rotWithShape="0"/>
          </a:effectLst>
        </p:spPr>
      </p:pic>
      <p:pic>
        <p:nvPicPr>
          <p:cNvPr id="9" name="8 Imagen" descr="circle-447982_640.png"/>
          <p:cNvPicPr>
            <a:picLocks noChangeAspect="1"/>
          </p:cNvPicPr>
          <p:nvPr/>
        </p:nvPicPr>
        <p:blipFill>
          <a:blip r:embed="rId3"/>
          <a:stretch>
            <a:fillRect/>
          </a:stretch>
        </p:blipFill>
        <p:spPr>
          <a:xfrm flipH="1">
            <a:off x="4357686" y="1785932"/>
            <a:ext cx="1732523" cy="1571618"/>
          </a:xfrm>
          <a:prstGeom prst="rect">
            <a:avLst/>
          </a:prstGeom>
          <a:effectLst>
            <a:reflection blurRad="6350" stA="50000" endA="300" endPos="90000" dir="5400000" sy="-100000" algn="bl" rotWithShape="0"/>
          </a:effectLst>
        </p:spPr>
      </p:pic>
      <p:pic>
        <p:nvPicPr>
          <p:cNvPr id="10" name="9 Imagen" descr="circle-447982_640.png"/>
          <p:cNvPicPr>
            <a:picLocks noChangeAspect="1"/>
          </p:cNvPicPr>
          <p:nvPr/>
        </p:nvPicPr>
        <p:blipFill>
          <a:blip r:embed="rId3"/>
          <a:stretch>
            <a:fillRect/>
          </a:stretch>
        </p:blipFill>
        <p:spPr>
          <a:xfrm>
            <a:off x="3066699" y="2857502"/>
            <a:ext cx="1683877" cy="1571618"/>
          </a:xfrm>
          <a:prstGeom prst="rect">
            <a:avLst/>
          </a:prstGeom>
          <a:effectLst>
            <a:reflection blurRad="6350" stA="50000" endA="300" endPos="90000" dir="5400000" sy="-100000" algn="bl" rotWithShape="0"/>
          </a:effectLst>
        </p:spPr>
      </p:pic>
      <p:pic>
        <p:nvPicPr>
          <p:cNvPr id="11" name="10 Imagen" descr="circle-447982_640.png"/>
          <p:cNvPicPr>
            <a:picLocks noChangeAspect="1"/>
          </p:cNvPicPr>
          <p:nvPr/>
        </p:nvPicPr>
        <p:blipFill>
          <a:blip r:embed="rId3"/>
          <a:stretch>
            <a:fillRect/>
          </a:stretch>
        </p:blipFill>
        <p:spPr>
          <a:xfrm flipH="1">
            <a:off x="4357686" y="2857502"/>
            <a:ext cx="1732523" cy="1571618"/>
          </a:xfrm>
          <a:prstGeom prst="rect">
            <a:avLst/>
          </a:prstGeom>
          <a:effectLst>
            <a:reflection blurRad="6350" stA="50000" endA="300" endPos="90000" dir="5400000" sy="-100000" algn="bl" rotWithShape="0"/>
          </a:effectLst>
        </p:spPr>
      </p:pic>
      <p:pic>
        <p:nvPicPr>
          <p:cNvPr id="12" name="11 Imagen" descr="circle-447982_640.png"/>
          <p:cNvPicPr>
            <a:picLocks noChangeAspect="1"/>
          </p:cNvPicPr>
          <p:nvPr/>
        </p:nvPicPr>
        <p:blipFill>
          <a:blip r:embed="rId3"/>
          <a:stretch>
            <a:fillRect/>
          </a:stretch>
        </p:blipFill>
        <p:spPr>
          <a:xfrm>
            <a:off x="3066699" y="3571882"/>
            <a:ext cx="1683877" cy="1571618"/>
          </a:xfrm>
          <a:prstGeom prst="rect">
            <a:avLst/>
          </a:prstGeom>
          <a:effectLst>
            <a:reflection blurRad="6350" stA="50000" endA="300" endPos="90000" dir="5400000" sy="-100000" algn="bl" rotWithShape="0"/>
          </a:effectLst>
        </p:spPr>
      </p:pic>
      <p:pic>
        <p:nvPicPr>
          <p:cNvPr id="13" name="12 Imagen" descr="circle-447982_640.png"/>
          <p:cNvPicPr>
            <a:picLocks noChangeAspect="1"/>
          </p:cNvPicPr>
          <p:nvPr/>
        </p:nvPicPr>
        <p:blipFill>
          <a:blip r:embed="rId3"/>
          <a:stretch>
            <a:fillRect/>
          </a:stretch>
        </p:blipFill>
        <p:spPr>
          <a:xfrm flipH="1">
            <a:off x="4357686" y="3571882"/>
            <a:ext cx="1732523" cy="1571618"/>
          </a:xfrm>
          <a:prstGeom prst="rect">
            <a:avLst/>
          </a:prstGeom>
          <a:effectLst>
            <a:reflection blurRad="6350" stA="50000" endA="300" endPos="90000" dir="5400000" sy="-100000" algn="bl" rotWithShape="0"/>
          </a:effectLst>
        </p:spPr>
      </p:pic>
      <p:sp>
        <p:nvSpPr>
          <p:cNvPr id="14" name="13 Rectángulo"/>
          <p:cNvSpPr/>
          <p:nvPr/>
        </p:nvSpPr>
        <p:spPr>
          <a:xfrm>
            <a:off x="-142908" y="-142894"/>
            <a:ext cx="9715568" cy="657229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0-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59590">
            <a:off x="2165121" y="1777026"/>
            <a:ext cx="4326144" cy="2062103"/>
          </a:xfrm>
          <a:prstGeom prst="rect">
            <a:avLst/>
          </a:prstGeom>
          <a:noFill/>
        </p:spPr>
        <p:txBody>
          <a:bodyPr wrap="square" rtlCol="0">
            <a:spAutoFit/>
          </a:bodyPr>
          <a:lstStyle/>
          <a:p>
            <a:r>
              <a:rPr lang="es-PE" sz="1600" b="1" dirty="0" smtClean="0"/>
              <a:t>Que requiere años desarrollar la confianza y un segundo destruirla.</a:t>
            </a:r>
            <a:br>
              <a:rPr lang="es-PE" sz="1600" b="1" dirty="0" smtClean="0"/>
            </a:br>
            <a:r>
              <a:rPr lang="es-PE" sz="1600" b="1" dirty="0" smtClean="0"/>
              <a:t>Que dos personas pueden observar la misma cosa, y ver algo totalmente diferente.</a:t>
            </a:r>
            <a:br>
              <a:rPr lang="es-PE" sz="1600" b="1" dirty="0" smtClean="0"/>
            </a:br>
            <a:r>
              <a:rPr lang="es-PE" sz="1600" b="1" dirty="0" smtClean="0"/>
              <a:t>Que las personas honestas tienen más éxito al paso del tiempo.</a:t>
            </a:r>
            <a:br>
              <a:rPr lang="es-PE" sz="1600" b="1" dirty="0" smtClean="0"/>
            </a:br>
            <a:endParaRPr lang="es-PE" sz="1600" b="1" dirty="0" smtClean="0"/>
          </a:p>
          <a:p>
            <a:endParaRPr lang="es-PE" sz="1600" b="1" dirty="0"/>
          </a:p>
        </p:txBody>
      </p:sp>
      <p:sp>
        <p:nvSpPr>
          <p:cNvPr id="4" name="3 Rectángulo"/>
          <p:cNvSpPr/>
          <p:nvPr/>
        </p:nvSpPr>
        <p:spPr>
          <a:xfrm>
            <a:off x="7358082" y="925462"/>
            <a:ext cx="1000132"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66FF"/>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94998_beautiful-butterfly-wallpapers_1920x108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1" name="20 Imagen" descr="spirograph-drawing-human-13.png"/>
          <p:cNvPicPr>
            <a:picLocks noChangeAspect="1"/>
          </p:cNvPicPr>
          <p:nvPr/>
        </p:nvPicPr>
        <p:blipFill>
          <a:blip r:embed="rId3">
            <a:lum contrast="40000"/>
          </a:blip>
          <a:stretch>
            <a:fillRect/>
          </a:stretch>
        </p:blipFill>
        <p:spPr>
          <a:xfrm>
            <a:off x="0" y="1500180"/>
            <a:ext cx="1232940" cy="1214446"/>
          </a:xfrm>
          <a:prstGeom prst="rect">
            <a:avLst/>
          </a:prstGeom>
        </p:spPr>
      </p:pic>
      <p:pic>
        <p:nvPicPr>
          <p:cNvPr id="22" name="21 Imagen" descr="spirograph-drawing-human-13.png"/>
          <p:cNvPicPr>
            <a:picLocks noChangeAspect="1"/>
          </p:cNvPicPr>
          <p:nvPr/>
        </p:nvPicPr>
        <p:blipFill>
          <a:blip r:embed="rId3">
            <a:lum contrast="40000"/>
          </a:blip>
          <a:stretch>
            <a:fillRect/>
          </a:stretch>
        </p:blipFill>
        <p:spPr>
          <a:xfrm>
            <a:off x="0" y="2643188"/>
            <a:ext cx="1232940" cy="1214446"/>
          </a:xfrm>
          <a:prstGeom prst="rect">
            <a:avLst/>
          </a:prstGeom>
        </p:spPr>
      </p:pic>
      <p:pic>
        <p:nvPicPr>
          <p:cNvPr id="23" name="22 Imagen" descr="spirograph-drawing-human-13.png"/>
          <p:cNvPicPr>
            <a:picLocks noChangeAspect="1"/>
          </p:cNvPicPr>
          <p:nvPr/>
        </p:nvPicPr>
        <p:blipFill>
          <a:blip r:embed="rId3">
            <a:lum contrast="40000"/>
          </a:blip>
          <a:stretch>
            <a:fillRect/>
          </a:stretch>
        </p:blipFill>
        <p:spPr>
          <a:xfrm>
            <a:off x="1214414" y="1500180"/>
            <a:ext cx="1232940" cy="1214446"/>
          </a:xfrm>
          <a:prstGeom prst="rect">
            <a:avLst/>
          </a:prstGeom>
        </p:spPr>
      </p:pic>
      <p:pic>
        <p:nvPicPr>
          <p:cNvPr id="24" name="23 Imagen" descr="spirograph-drawing-human-13.png"/>
          <p:cNvPicPr>
            <a:picLocks noChangeAspect="1"/>
          </p:cNvPicPr>
          <p:nvPr/>
        </p:nvPicPr>
        <p:blipFill>
          <a:blip r:embed="rId3">
            <a:lum contrast="40000"/>
          </a:blip>
          <a:stretch>
            <a:fillRect/>
          </a:stretch>
        </p:blipFill>
        <p:spPr>
          <a:xfrm>
            <a:off x="1214414" y="2643188"/>
            <a:ext cx="1232940" cy="1214446"/>
          </a:xfrm>
          <a:prstGeom prst="rect">
            <a:avLst/>
          </a:prstGeom>
        </p:spPr>
      </p:pic>
      <p:pic>
        <p:nvPicPr>
          <p:cNvPr id="25" name="24 Imagen" descr="spirograph-drawing-human-13.png"/>
          <p:cNvPicPr>
            <a:picLocks noChangeAspect="1"/>
          </p:cNvPicPr>
          <p:nvPr/>
        </p:nvPicPr>
        <p:blipFill>
          <a:blip r:embed="rId3">
            <a:lum contrast="40000"/>
          </a:blip>
          <a:stretch>
            <a:fillRect/>
          </a:stretch>
        </p:blipFill>
        <p:spPr>
          <a:xfrm>
            <a:off x="2428892" y="1500180"/>
            <a:ext cx="1232940" cy="1214446"/>
          </a:xfrm>
          <a:prstGeom prst="rect">
            <a:avLst/>
          </a:prstGeom>
        </p:spPr>
      </p:pic>
      <p:pic>
        <p:nvPicPr>
          <p:cNvPr id="26" name="25 Imagen" descr="spirograph-drawing-human-13.png"/>
          <p:cNvPicPr>
            <a:picLocks noChangeAspect="1"/>
          </p:cNvPicPr>
          <p:nvPr/>
        </p:nvPicPr>
        <p:blipFill>
          <a:blip r:embed="rId3">
            <a:lum contrast="40000"/>
          </a:blip>
          <a:stretch>
            <a:fillRect/>
          </a:stretch>
        </p:blipFill>
        <p:spPr>
          <a:xfrm>
            <a:off x="2428892" y="2643188"/>
            <a:ext cx="1232940" cy="1214446"/>
          </a:xfrm>
          <a:prstGeom prst="rect">
            <a:avLst/>
          </a:prstGeom>
        </p:spPr>
      </p:pic>
      <p:pic>
        <p:nvPicPr>
          <p:cNvPr id="27" name="26 Imagen" descr="spirograph-drawing-human-13.png"/>
          <p:cNvPicPr>
            <a:picLocks noChangeAspect="1"/>
          </p:cNvPicPr>
          <p:nvPr/>
        </p:nvPicPr>
        <p:blipFill>
          <a:blip r:embed="rId3">
            <a:lum contrast="40000"/>
          </a:blip>
          <a:stretch>
            <a:fillRect/>
          </a:stretch>
        </p:blipFill>
        <p:spPr>
          <a:xfrm>
            <a:off x="3643306" y="1500180"/>
            <a:ext cx="1232940" cy="1214446"/>
          </a:xfrm>
          <a:prstGeom prst="rect">
            <a:avLst/>
          </a:prstGeom>
        </p:spPr>
      </p:pic>
      <p:pic>
        <p:nvPicPr>
          <p:cNvPr id="28" name="27 Imagen" descr="spirograph-drawing-human-13.png"/>
          <p:cNvPicPr>
            <a:picLocks noChangeAspect="1"/>
          </p:cNvPicPr>
          <p:nvPr/>
        </p:nvPicPr>
        <p:blipFill>
          <a:blip r:embed="rId3">
            <a:lum contrast="40000"/>
          </a:blip>
          <a:stretch>
            <a:fillRect/>
          </a:stretch>
        </p:blipFill>
        <p:spPr>
          <a:xfrm>
            <a:off x="3643306" y="2643188"/>
            <a:ext cx="1232940" cy="1214446"/>
          </a:xfrm>
          <a:prstGeom prst="rect">
            <a:avLst/>
          </a:prstGeom>
        </p:spPr>
      </p:pic>
      <p:pic>
        <p:nvPicPr>
          <p:cNvPr id="29" name="28 Imagen" descr="spirograph-drawing-human-13.png"/>
          <p:cNvPicPr>
            <a:picLocks noChangeAspect="1"/>
          </p:cNvPicPr>
          <p:nvPr/>
        </p:nvPicPr>
        <p:blipFill>
          <a:blip r:embed="rId3">
            <a:lum contrast="40000"/>
          </a:blip>
          <a:stretch>
            <a:fillRect/>
          </a:stretch>
        </p:blipFill>
        <p:spPr>
          <a:xfrm>
            <a:off x="4929190" y="1500180"/>
            <a:ext cx="1232940" cy="1214446"/>
          </a:xfrm>
          <a:prstGeom prst="rect">
            <a:avLst/>
          </a:prstGeom>
        </p:spPr>
      </p:pic>
      <p:pic>
        <p:nvPicPr>
          <p:cNvPr id="30" name="29 Imagen" descr="spirograph-drawing-human-13.png"/>
          <p:cNvPicPr>
            <a:picLocks noChangeAspect="1"/>
          </p:cNvPicPr>
          <p:nvPr/>
        </p:nvPicPr>
        <p:blipFill>
          <a:blip r:embed="rId3">
            <a:lum contrast="40000"/>
          </a:blip>
          <a:stretch>
            <a:fillRect/>
          </a:stretch>
        </p:blipFill>
        <p:spPr>
          <a:xfrm>
            <a:off x="4929190" y="2643188"/>
            <a:ext cx="1232940" cy="1214446"/>
          </a:xfrm>
          <a:prstGeom prst="rect">
            <a:avLst/>
          </a:prstGeom>
        </p:spPr>
      </p:pic>
      <p:pic>
        <p:nvPicPr>
          <p:cNvPr id="31" name="30 Imagen" descr="spirograph-drawing-human-13.png"/>
          <p:cNvPicPr>
            <a:picLocks noChangeAspect="1"/>
          </p:cNvPicPr>
          <p:nvPr/>
        </p:nvPicPr>
        <p:blipFill>
          <a:blip r:embed="rId3">
            <a:lum contrast="40000"/>
          </a:blip>
          <a:stretch>
            <a:fillRect/>
          </a:stretch>
        </p:blipFill>
        <p:spPr>
          <a:xfrm>
            <a:off x="6143604" y="1500180"/>
            <a:ext cx="1232940" cy="1214446"/>
          </a:xfrm>
          <a:prstGeom prst="rect">
            <a:avLst/>
          </a:prstGeom>
        </p:spPr>
      </p:pic>
      <p:pic>
        <p:nvPicPr>
          <p:cNvPr id="32" name="31 Imagen" descr="spirograph-drawing-human-13.png"/>
          <p:cNvPicPr>
            <a:picLocks noChangeAspect="1"/>
          </p:cNvPicPr>
          <p:nvPr/>
        </p:nvPicPr>
        <p:blipFill>
          <a:blip r:embed="rId3">
            <a:lum contrast="40000"/>
          </a:blip>
          <a:stretch>
            <a:fillRect/>
          </a:stretch>
        </p:blipFill>
        <p:spPr>
          <a:xfrm>
            <a:off x="6143604" y="2643188"/>
            <a:ext cx="1232940" cy="1214446"/>
          </a:xfrm>
          <a:prstGeom prst="rect">
            <a:avLst/>
          </a:prstGeom>
        </p:spPr>
      </p:pic>
      <p:pic>
        <p:nvPicPr>
          <p:cNvPr id="33" name="32 Imagen" descr="spirograph-drawing-human-13.png"/>
          <p:cNvPicPr>
            <a:picLocks noChangeAspect="1"/>
          </p:cNvPicPr>
          <p:nvPr/>
        </p:nvPicPr>
        <p:blipFill>
          <a:blip r:embed="rId3">
            <a:lum contrast="40000"/>
          </a:blip>
          <a:stretch>
            <a:fillRect/>
          </a:stretch>
        </p:blipFill>
        <p:spPr>
          <a:xfrm>
            <a:off x="7358082" y="1500180"/>
            <a:ext cx="1232940" cy="1214446"/>
          </a:xfrm>
          <a:prstGeom prst="rect">
            <a:avLst/>
          </a:prstGeom>
        </p:spPr>
      </p:pic>
      <p:pic>
        <p:nvPicPr>
          <p:cNvPr id="34" name="33 Imagen" descr="spirograph-drawing-human-13.png"/>
          <p:cNvPicPr>
            <a:picLocks noChangeAspect="1"/>
          </p:cNvPicPr>
          <p:nvPr/>
        </p:nvPicPr>
        <p:blipFill>
          <a:blip r:embed="rId3">
            <a:lum contrast="40000"/>
          </a:blip>
          <a:stretch>
            <a:fillRect/>
          </a:stretch>
        </p:blipFill>
        <p:spPr>
          <a:xfrm>
            <a:off x="7358082" y="2643188"/>
            <a:ext cx="1232940" cy="1214446"/>
          </a:xfrm>
          <a:prstGeom prst="rect">
            <a:avLst/>
          </a:prstGeom>
        </p:spPr>
      </p:pic>
      <p:pic>
        <p:nvPicPr>
          <p:cNvPr id="35" name="34 Imagen" descr="spirograph-drawing-human-13.png"/>
          <p:cNvPicPr>
            <a:picLocks noChangeAspect="1"/>
          </p:cNvPicPr>
          <p:nvPr/>
        </p:nvPicPr>
        <p:blipFill>
          <a:blip r:embed="rId3">
            <a:lum contrast="40000"/>
          </a:blip>
          <a:stretch>
            <a:fillRect/>
          </a:stretch>
        </p:blipFill>
        <p:spPr>
          <a:xfrm>
            <a:off x="8572496" y="1500180"/>
            <a:ext cx="1232940" cy="1214446"/>
          </a:xfrm>
          <a:prstGeom prst="rect">
            <a:avLst/>
          </a:prstGeom>
        </p:spPr>
      </p:pic>
      <p:pic>
        <p:nvPicPr>
          <p:cNvPr id="36" name="35 Imagen" descr="spirograph-drawing-human-13.png"/>
          <p:cNvPicPr>
            <a:picLocks noChangeAspect="1"/>
          </p:cNvPicPr>
          <p:nvPr/>
        </p:nvPicPr>
        <p:blipFill>
          <a:blip r:embed="rId3">
            <a:lum contrast="40000"/>
          </a:blip>
          <a:stretch>
            <a:fillRect/>
          </a:stretch>
        </p:blipFill>
        <p:spPr>
          <a:xfrm>
            <a:off x="8572496" y="2643188"/>
            <a:ext cx="1232940" cy="1214446"/>
          </a:xfrm>
          <a:prstGeom prst="rect">
            <a:avLst/>
          </a:prstGeom>
        </p:spPr>
      </p:pic>
      <p:sp>
        <p:nvSpPr>
          <p:cNvPr id="19" name="18 Rectángulo"/>
          <p:cNvSpPr/>
          <p:nvPr/>
        </p:nvSpPr>
        <p:spPr>
          <a:xfrm>
            <a:off x="-142908" y="-142894"/>
            <a:ext cx="9929882"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0-#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2000" fill="hold"/>
                                        <p:tgtEl>
                                          <p:spTgt spid="23"/>
                                        </p:tgtEl>
                                        <p:attrNameLst>
                                          <p:attrName>ppt_x</p:attrName>
                                        </p:attrNameLst>
                                      </p:cBhvr>
                                      <p:tavLst>
                                        <p:tav tm="0">
                                          <p:val>
                                            <p:strVal val="0-#ppt_w/2"/>
                                          </p:val>
                                        </p:tav>
                                        <p:tav tm="100000">
                                          <p:val>
                                            <p:strVal val="#ppt_x"/>
                                          </p:val>
                                        </p:tav>
                                      </p:tavLst>
                                    </p:anim>
                                    <p:anim calcmode="lin" valueType="num">
                                      <p:cBhvr additive="base">
                                        <p:cTn id="14" dur="20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0-#ppt_w/2"/>
                                          </p:val>
                                        </p:tav>
                                        <p:tav tm="100000">
                                          <p:val>
                                            <p:strVal val="#ppt_x"/>
                                          </p:val>
                                        </p:tav>
                                      </p:tavLst>
                                    </p:anim>
                                    <p:anim calcmode="lin" valueType="num">
                                      <p:cBhvr additive="base">
                                        <p:cTn id="22" dur="2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0-#ppt_w/2"/>
                                          </p:val>
                                        </p:tav>
                                        <p:tav tm="100000">
                                          <p:val>
                                            <p:strVal val="#ppt_x"/>
                                          </p:val>
                                        </p:tav>
                                      </p:tavLst>
                                    </p:anim>
                                    <p:anim calcmode="lin" valueType="num">
                                      <p:cBhvr additive="base">
                                        <p:cTn id="26" dur="20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2000" fill="hold"/>
                                        <p:tgtEl>
                                          <p:spTgt spid="31"/>
                                        </p:tgtEl>
                                        <p:attrNameLst>
                                          <p:attrName>ppt_x</p:attrName>
                                        </p:attrNameLst>
                                      </p:cBhvr>
                                      <p:tavLst>
                                        <p:tav tm="0">
                                          <p:val>
                                            <p:strVal val="0-#ppt_w/2"/>
                                          </p:val>
                                        </p:tav>
                                        <p:tav tm="100000">
                                          <p:val>
                                            <p:strVal val="#ppt_x"/>
                                          </p:val>
                                        </p:tav>
                                      </p:tavLst>
                                    </p:anim>
                                    <p:anim calcmode="lin" valueType="num">
                                      <p:cBhvr additive="base">
                                        <p:cTn id="30" dur="2000" fill="hold"/>
                                        <p:tgtEl>
                                          <p:spTgt spid="3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0-#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2000" fill="hold"/>
                                        <p:tgtEl>
                                          <p:spTgt spid="35"/>
                                        </p:tgtEl>
                                        <p:attrNameLst>
                                          <p:attrName>ppt_x</p:attrName>
                                        </p:attrNameLst>
                                      </p:cBhvr>
                                      <p:tavLst>
                                        <p:tav tm="0">
                                          <p:val>
                                            <p:strVal val="0-#ppt_w/2"/>
                                          </p:val>
                                        </p:tav>
                                        <p:tav tm="100000">
                                          <p:val>
                                            <p:strVal val="#ppt_x"/>
                                          </p:val>
                                        </p:tav>
                                      </p:tavLst>
                                    </p:anim>
                                    <p:anim calcmode="lin" valueType="num">
                                      <p:cBhvr additive="base">
                                        <p:cTn id="38" dur="2000" fill="hold"/>
                                        <p:tgtEl>
                                          <p:spTgt spid="35"/>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0-#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0-#ppt_w/2"/>
                                          </p:val>
                                        </p:tav>
                                        <p:tav tm="100000">
                                          <p:val>
                                            <p:strVal val="#ppt_x"/>
                                          </p:val>
                                        </p:tav>
                                      </p:tavLst>
                                    </p:anim>
                                    <p:anim calcmode="lin" valueType="num">
                                      <p:cBhvr additive="base">
                                        <p:cTn id="50" dur="2000" fill="hold"/>
                                        <p:tgtEl>
                                          <p:spTgt spid="2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0-#ppt_w/2"/>
                                          </p:val>
                                        </p:tav>
                                        <p:tav tm="100000">
                                          <p:val>
                                            <p:strVal val="#ppt_x"/>
                                          </p:val>
                                        </p:tav>
                                      </p:tavLst>
                                    </p:anim>
                                    <p:anim calcmode="lin" valueType="num">
                                      <p:cBhvr additive="base">
                                        <p:cTn id="54" dur="2000" fill="hold"/>
                                        <p:tgtEl>
                                          <p:spTgt spid="2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0-#ppt_w/2"/>
                                          </p:val>
                                        </p:tav>
                                        <p:tav tm="100000">
                                          <p:val>
                                            <p:strVal val="#ppt_x"/>
                                          </p:val>
                                        </p:tav>
                                      </p:tavLst>
                                    </p:anim>
                                    <p:anim calcmode="lin" valueType="num">
                                      <p:cBhvr additive="base">
                                        <p:cTn id="58" dur="2000" fill="hold"/>
                                        <p:tgtEl>
                                          <p:spTgt spid="3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0-#ppt_w/2"/>
                                          </p:val>
                                        </p:tav>
                                        <p:tav tm="100000">
                                          <p:val>
                                            <p:strVal val="#ppt_x"/>
                                          </p:val>
                                        </p:tav>
                                      </p:tavLst>
                                    </p:anim>
                                    <p:anim calcmode="lin" valueType="num">
                                      <p:cBhvr additive="base">
                                        <p:cTn id="62" dur="2000" fill="hold"/>
                                        <p:tgtEl>
                                          <p:spTgt spid="3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2000" fill="hold"/>
                                        <p:tgtEl>
                                          <p:spTgt spid="34"/>
                                        </p:tgtEl>
                                        <p:attrNameLst>
                                          <p:attrName>ppt_x</p:attrName>
                                        </p:attrNameLst>
                                      </p:cBhvr>
                                      <p:tavLst>
                                        <p:tav tm="0">
                                          <p:val>
                                            <p:strVal val="0-#ppt_w/2"/>
                                          </p:val>
                                        </p:tav>
                                        <p:tav tm="100000">
                                          <p:val>
                                            <p:strVal val="#ppt_x"/>
                                          </p:val>
                                        </p:tav>
                                      </p:tavLst>
                                    </p:anim>
                                    <p:anim calcmode="lin" valueType="num">
                                      <p:cBhvr additive="base">
                                        <p:cTn id="66" dur="2000" fill="hold"/>
                                        <p:tgtEl>
                                          <p:spTgt spid="3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0-#ppt_w/2"/>
                                          </p:val>
                                        </p:tav>
                                        <p:tav tm="100000">
                                          <p:val>
                                            <p:strVal val="#ppt_x"/>
                                          </p:val>
                                        </p:tav>
                                      </p:tavLst>
                                    </p:anim>
                                    <p:anim calcmode="lin" valueType="num">
                                      <p:cBhvr additive="base">
                                        <p:cTn id="70" dur="2000" fill="hold"/>
                                        <p:tgtEl>
                                          <p:spTgt spid="36"/>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2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8"/>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30"/>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2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2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2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5"/>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21"/>
                                        </p:tgtEl>
                                        <p:attrNameLst>
                                          <p:attrName>ppt_x</p:attrName>
                                        </p:attrNameLst>
                                      </p:cBhvr>
                                      <p:tavLst>
                                        <p:tav tm="0">
                                          <p:val>
                                            <p:strVal val="ppt_x"/>
                                          </p:val>
                                        </p:tav>
                                        <p:tav tm="100000">
                                          <p:val>
                                            <p:strVal val="ppt_x"/>
                                          </p:val>
                                        </p:tav>
                                      </p:tavLst>
                                    </p:anim>
                                    <p:anim calcmode="lin" valueType="num">
                                      <p:cBhvr additive="base">
                                        <p:cTn id="106" dur="2000"/>
                                        <p:tgtEl>
                                          <p:spTgt spid="21"/>
                                        </p:tgtEl>
                                        <p:attrNameLst>
                                          <p:attrName>ppt_y</p:attrName>
                                        </p:attrNameLst>
                                      </p:cBhvr>
                                      <p:tavLst>
                                        <p:tav tm="0">
                                          <p:val>
                                            <p:strVal val="ppt_y"/>
                                          </p:val>
                                        </p:tav>
                                        <p:tav tm="100000">
                                          <p:val>
                                            <p:strVal val="1+ppt_h/2"/>
                                          </p:val>
                                        </p:tav>
                                      </p:tavLst>
                                    </p:anim>
                                    <p:set>
                                      <p:cBhvr>
                                        <p:cTn id="107" dur="1" fill="hold">
                                          <p:stCondLst>
                                            <p:cond delay="1999"/>
                                          </p:stCondLst>
                                        </p:cTn>
                                        <p:tgtEl>
                                          <p:spTgt spid="2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23"/>
                                        </p:tgtEl>
                                        <p:attrNameLst>
                                          <p:attrName>ppt_x</p:attrName>
                                        </p:attrNameLst>
                                      </p:cBhvr>
                                      <p:tavLst>
                                        <p:tav tm="0">
                                          <p:val>
                                            <p:strVal val="ppt_x"/>
                                          </p:val>
                                        </p:tav>
                                        <p:tav tm="100000">
                                          <p:val>
                                            <p:strVal val="ppt_x"/>
                                          </p:val>
                                        </p:tav>
                                      </p:tavLst>
                                    </p:anim>
                                    <p:anim calcmode="lin" valueType="num">
                                      <p:cBhvr additive="base">
                                        <p:cTn id="110" dur="2000"/>
                                        <p:tgtEl>
                                          <p:spTgt spid="23"/>
                                        </p:tgtEl>
                                        <p:attrNameLst>
                                          <p:attrName>ppt_y</p:attrName>
                                        </p:attrNameLst>
                                      </p:cBhvr>
                                      <p:tavLst>
                                        <p:tav tm="0">
                                          <p:val>
                                            <p:strVal val="ppt_y"/>
                                          </p:val>
                                        </p:tav>
                                        <p:tav tm="100000">
                                          <p:val>
                                            <p:strVal val="1+ppt_h/2"/>
                                          </p:val>
                                        </p:tav>
                                      </p:tavLst>
                                    </p:anim>
                                    <p:set>
                                      <p:cBhvr>
                                        <p:cTn id="111" dur="1" fill="hold">
                                          <p:stCondLst>
                                            <p:cond delay="1999"/>
                                          </p:stCondLst>
                                        </p:cTn>
                                        <p:tgtEl>
                                          <p:spTgt spid="2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25"/>
                                        </p:tgtEl>
                                        <p:attrNameLst>
                                          <p:attrName>ppt_x</p:attrName>
                                        </p:attrNameLst>
                                      </p:cBhvr>
                                      <p:tavLst>
                                        <p:tav tm="0">
                                          <p:val>
                                            <p:strVal val="ppt_x"/>
                                          </p:val>
                                        </p:tav>
                                        <p:tav tm="100000">
                                          <p:val>
                                            <p:strVal val="ppt_x"/>
                                          </p:val>
                                        </p:tav>
                                      </p:tavLst>
                                    </p:anim>
                                    <p:anim calcmode="lin" valueType="num">
                                      <p:cBhvr additive="base">
                                        <p:cTn id="114" dur="2000"/>
                                        <p:tgtEl>
                                          <p:spTgt spid="25"/>
                                        </p:tgtEl>
                                        <p:attrNameLst>
                                          <p:attrName>ppt_y</p:attrName>
                                        </p:attrNameLst>
                                      </p:cBhvr>
                                      <p:tavLst>
                                        <p:tav tm="0">
                                          <p:val>
                                            <p:strVal val="ppt_y"/>
                                          </p:val>
                                        </p:tav>
                                        <p:tav tm="100000">
                                          <p:val>
                                            <p:strVal val="1+ppt_h/2"/>
                                          </p:val>
                                        </p:tav>
                                      </p:tavLst>
                                    </p:anim>
                                    <p:set>
                                      <p:cBhvr>
                                        <p:cTn id="115" dur="1" fill="hold">
                                          <p:stCondLst>
                                            <p:cond delay="1999"/>
                                          </p:stCondLst>
                                        </p:cTn>
                                        <p:tgtEl>
                                          <p:spTgt spid="25"/>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27"/>
                                        </p:tgtEl>
                                        <p:attrNameLst>
                                          <p:attrName>ppt_x</p:attrName>
                                        </p:attrNameLst>
                                      </p:cBhvr>
                                      <p:tavLst>
                                        <p:tav tm="0">
                                          <p:val>
                                            <p:strVal val="ppt_x"/>
                                          </p:val>
                                        </p:tav>
                                        <p:tav tm="100000">
                                          <p:val>
                                            <p:strVal val="ppt_x"/>
                                          </p:val>
                                        </p:tav>
                                      </p:tavLst>
                                    </p:anim>
                                    <p:anim calcmode="lin" valueType="num">
                                      <p:cBhvr additive="base">
                                        <p:cTn id="118" dur="2000"/>
                                        <p:tgtEl>
                                          <p:spTgt spid="27"/>
                                        </p:tgtEl>
                                        <p:attrNameLst>
                                          <p:attrName>ppt_y</p:attrName>
                                        </p:attrNameLst>
                                      </p:cBhvr>
                                      <p:tavLst>
                                        <p:tav tm="0">
                                          <p:val>
                                            <p:strVal val="ppt_y"/>
                                          </p:val>
                                        </p:tav>
                                        <p:tav tm="100000">
                                          <p:val>
                                            <p:strVal val="1+ppt_h/2"/>
                                          </p:val>
                                        </p:tav>
                                      </p:tavLst>
                                    </p:anim>
                                    <p:set>
                                      <p:cBhvr>
                                        <p:cTn id="119" dur="1" fill="hold">
                                          <p:stCondLst>
                                            <p:cond delay="1999"/>
                                          </p:stCondLst>
                                        </p:cTn>
                                        <p:tgtEl>
                                          <p:spTgt spid="27"/>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29"/>
                                        </p:tgtEl>
                                        <p:attrNameLst>
                                          <p:attrName>ppt_x</p:attrName>
                                        </p:attrNameLst>
                                      </p:cBhvr>
                                      <p:tavLst>
                                        <p:tav tm="0">
                                          <p:val>
                                            <p:strVal val="ppt_x"/>
                                          </p:val>
                                        </p:tav>
                                        <p:tav tm="100000">
                                          <p:val>
                                            <p:strVal val="ppt_x"/>
                                          </p:val>
                                        </p:tav>
                                      </p:tavLst>
                                    </p:anim>
                                    <p:anim calcmode="lin" valueType="num">
                                      <p:cBhvr additive="base">
                                        <p:cTn id="122" dur="2000"/>
                                        <p:tgtEl>
                                          <p:spTgt spid="29"/>
                                        </p:tgtEl>
                                        <p:attrNameLst>
                                          <p:attrName>ppt_y</p:attrName>
                                        </p:attrNameLst>
                                      </p:cBhvr>
                                      <p:tavLst>
                                        <p:tav tm="0">
                                          <p:val>
                                            <p:strVal val="ppt_y"/>
                                          </p:val>
                                        </p:tav>
                                        <p:tav tm="100000">
                                          <p:val>
                                            <p:strVal val="1+ppt_h/2"/>
                                          </p:val>
                                        </p:tav>
                                      </p:tavLst>
                                    </p:anim>
                                    <p:set>
                                      <p:cBhvr>
                                        <p:cTn id="123" dur="1" fill="hold">
                                          <p:stCondLst>
                                            <p:cond delay="1999"/>
                                          </p:stCondLst>
                                        </p:cTn>
                                        <p:tgtEl>
                                          <p:spTgt spid="29"/>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31"/>
                                        </p:tgtEl>
                                        <p:attrNameLst>
                                          <p:attrName>ppt_x</p:attrName>
                                        </p:attrNameLst>
                                      </p:cBhvr>
                                      <p:tavLst>
                                        <p:tav tm="0">
                                          <p:val>
                                            <p:strVal val="ppt_x"/>
                                          </p:val>
                                        </p:tav>
                                        <p:tav tm="100000">
                                          <p:val>
                                            <p:strVal val="ppt_x"/>
                                          </p:val>
                                        </p:tav>
                                      </p:tavLst>
                                    </p:anim>
                                    <p:anim calcmode="lin" valueType="num">
                                      <p:cBhvr additive="base">
                                        <p:cTn id="126" dur="2000"/>
                                        <p:tgtEl>
                                          <p:spTgt spid="31"/>
                                        </p:tgtEl>
                                        <p:attrNameLst>
                                          <p:attrName>ppt_y</p:attrName>
                                        </p:attrNameLst>
                                      </p:cBhvr>
                                      <p:tavLst>
                                        <p:tav tm="0">
                                          <p:val>
                                            <p:strVal val="ppt_y"/>
                                          </p:val>
                                        </p:tav>
                                        <p:tav tm="100000">
                                          <p:val>
                                            <p:strVal val="1+ppt_h/2"/>
                                          </p:val>
                                        </p:tav>
                                      </p:tavLst>
                                    </p:anim>
                                    <p:set>
                                      <p:cBhvr>
                                        <p:cTn id="127" dur="1" fill="hold">
                                          <p:stCondLst>
                                            <p:cond delay="1999"/>
                                          </p:stCondLst>
                                        </p:cTn>
                                        <p:tgtEl>
                                          <p:spTgt spid="31"/>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33"/>
                                        </p:tgtEl>
                                        <p:attrNameLst>
                                          <p:attrName>ppt_x</p:attrName>
                                        </p:attrNameLst>
                                      </p:cBhvr>
                                      <p:tavLst>
                                        <p:tav tm="0">
                                          <p:val>
                                            <p:strVal val="ppt_x"/>
                                          </p:val>
                                        </p:tav>
                                        <p:tav tm="100000">
                                          <p:val>
                                            <p:strVal val="ppt_x"/>
                                          </p:val>
                                        </p:tav>
                                      </p:tavLst>
                                    </p:anim>
                                    <p:anim calcmode="lin" valueType="num">
                                      <p:cBhvr additive="base">
                                        <p:cTn id="130" dur="2000"/>
                                        <p:tgtEl>
                                          <p:spTgt spid="33"/>
                                        </p:tgtEl>
                                        <p:attrNameLst>
                                          <p:attrName>ppt_y</p:attrName>
                                        </p:attrNameLst>
                                      </p:cBhvr>
                                      <p:tavLst>
                                        <p:tav tm="0">
                                          <p:val>
                                            <p:strVal val="ppt_y"/>
                                          </p:val>
                                        </p:tav>
                                        <p:tav tm="100000">
                                          <p:val>
                                            <p:strVal val="1+ppt_h/2"/>
                                          </p:val>
                                        </p:tav>
                                      </p:tavLst>
                                    </p:anim>
                                    <p:set>
                                      <p:cBhvr>
                                        <p:cTn id="131" dur="1" fill="hold">
                                          <p:stCondLst>
                                            <p:cond delay="1999"/>
                                          </p:stCondLst>
                                        </p:cTn>
                                        <p:tgtEl>
                                          <p:spTgt spid="3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35"/>
                                        </p:tgtEl>
                                        <p:attrNameLst>
                                          <p:attrName>ppt_x</p:attrName>
                                        </p:attrNameLst>
                                      </p:cBhvr>
                                      <p:tavLst>
                                        <p:tav tm="0">
                                          <p:val>
                                            <p:strVal val="ppt_x"/>
                                          </p:val>
                                        </p:tav>
                                        <p:tav tm="100000">
                                          <p:val>
                                            <p:strVal val="ppt_x"/>
                                          </p:val>
                                        </p:tav>
                                      </p:tavLst>
                                    </p:anim>
                                    <p:anim calcmode="lin" valueType="num">
                                      <p:cBhvr additive="base">
                                        <p:cTn id="134" dur="2000"/>
                                        <p:tgtEl>
                                          <p:spTgt spid="35"/>
                                        </p:tgtEl>
                                        <p:attrNameLst>
                                          <p:attrName>ppt_y</p:attrName>
                                        </p:attrNameLst>
                                      </p:cBhvr>
                                      <p:tavLst>
                                        <p:tav tm="0">
                                          <p:val>
                                            <p:strVal val="ppt_y"/>
                                          </p:val>
                                        </p:tav>
                                        <p:tav tm="100000">
                                          <p:val>
                                            <p:strVal val="1+ppt_h/2"/>
                                          </p:val>
                                        </p:tav>
                                      </p:tavLst>
                                    </p:anim>
                                    <p:set>
                                      <p:cBhvr>
                                        <p:cTn id="135" dur="1" fill="hold">
                                          <p:stCondLst>
                                            <p:cond delay="1999"/>
                                          </p:stCondLst>
                                        </p:cTn>
                                        <p:tgtEl>
                                          <p:spTgt spid="35"/>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22"/>
                                        </p:tgtEl>
                                        <p:attrNameLst>
                                          <p:attrName>ppt_x</p:attrName>
                                        </p:attrNameLst>
                                      </p:cBhvr>
                                      <p:tavLst>
                                        <p:tav tm="0">
                                          <p:val>
                                            <p:strVal val="ppt_x"/>
                                          </p:val>
                                        </p:tav>
                                        <p:tav tm="100000">
                                          <p:val>
                                            <p:strVal val="ppt_x"/>
                                          </p:val>
                                        </p:tav>
                                      </p:tavLst>
                                    </p:anim>
                                    <p:anim calcmode="lin" valueType="num">
                                      <p:cBhvr additive="base">
                                        <p:cTn id="138" dur="2000"/>
                                        <p:tgtEl>
                                          <p:spTgt spid="22"/>
                                        </p:tgtEl>
                                        <p:attrNameLst>
                                          <p:attrName>ppt_y</p:attrName>
                                        </p:attrNameLst>
                                      </p:cBhvr>
                                      <p:tavLst>
                                        <p:tav tm="0">
                                          <p:val>
                                            <p:strVal val="ppt_y"/>
                                          </p:val>
                                        </p:tav>
                                        <p:tav tm="100000">
                                          <p:val>
                                            <p:strVal val="0-ppt_h/2"/>
                                          </p:val>
                                        </p:tav>
                                      </p:tavLst>
                                    </p:anim>
                                    <p:set>
                                      <p:cBhvr>
                                        <p:cTn id="139" dur="1" fill="hold">
                                          <p:stCondLst>
                                            <p:cond delay="1999"/>
                                          </p:stCondLst>
                                        </p:cTn>
                                        <p:tgtEl>
                                          <p:spTgt spid="22"/>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24"/>
                                        </p:tgtEl>
                                        <p:attrNameLst>
                                          <p:attrName>ppt_x</p:attrName>
                                        </p:attrNameLst>
                                      </p:cBhvr>
                                      <p:tavLst>
                                        <p:tav tm="0">
                                          <p:val>
                                            <p:strVal val="ppt_x"/>
                                          </p:val>
                                        </p:tav>
                                        <p:tav tm="100000">
                                          <p:val>
                                            <p:strVal val="ppt_x"/>
                                          </p:val>
                                        </p:tav>
                                      </p:tavLst>
                                    </p:anim>
                                    <p:anim calcmode="lin" valueType="num">
                                      <p:cBhvr additive="base">
                                        <p:cTn id="142" dur="2000"/>
                                        <p:tgtEl>
                                          <p:spTgt spid="24"/>
                                        </p:tgtEl>
                                        <p:attrNameLst>
                                          <p:attrName>ppt_y</p:attrName>
                                        </p:attrNameLst>
                                      </p:cBhvr>
                                      <p:tavLst>
                                        <p:tav tm="0">
                                          <p:val>
                                            <p:strVal val="ppt_y"/>
                                          </p:val>
                                        </p:tav>
                                        <p:tav tm="100000">
                                          <p:val>
                                            <p:strVal val="0-ppt_h/2"/>
                                          </p:val>
                                        </p:tav>
                                      </p:tavLst>
                                    </p:anim>
                                    <p:set>
                                      <p:cBhvr>
                                        <p:cTn id="143" dur="1" fill="hold">
                                          <p:stCondLst>
                                            <p:cond delay="1999"/>
                                          </p:stCondLst>
                                        </p:cTn>
                                        <p:tgtEl>
                                          <p:spTgt spid="24"/>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26"/>
                                        </p:tgtEl>
                                        <p:attrNameLst>
                                          <p:attrName>ppt_x</p:attrName>
                                        </p:attrNameLst>
                                      </p:cBhvr>
                                      <p:tavLst>
                                        <p:tav tm="0">
                                          <p:val>
                                            <p:strVal val="ppt_x"/>
                                          </p:val>
                                        </p:tav>
                                        <p:tav tm="100000">
                                          <p:val>
                                            <p:strVal val="ppt_x"/>
                                          </p:val>
                                        </p:tav>
                                      </p:tavLst>
                                    </p:anim>
                                    <p:anim calcmode="lin" valueType="num">
                                      <p:cBhvr additive="base">
                                        <p:cTn id="146" dur="2000"/>
                                        <p:tgtEl>
                                          <p:spTgt spid="26"/>
                                        </p:tgtEl>
                                        <p:attrNameLst>
                                          <p:attrName>ppt_y</p:attrName>
                                        </p:attrNameLst>
                                      </p:cBhvr>
                                      <p:tavLst>
                                        <p:tav tm="0">
                                          <p:val>
                                            <p:strVal val="ppt_y"/>
                                          </p:val>
                                        </p:tav>
                                        <p:tav tm="100000">
                                          <p:val>
                                            <p:strVal val="0-ppt_h/2"/>
                                          </p:val>
                                        </p:tav>
                                      </p:tavLst>
                                    </p:anim>
                                    <p:set>
                                      <p:cBhvr>
                                        <p:cTn id="147" dur="1" fill="hold">
                                          <p:stCondLst>
                                            <p:cond delay="1999"/>
                                          </p:stCondLst>
                                        </p:cTn>
                                        <p:tgtEl>
                                          <p:spTgt spid="26"/>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28"/>
                                        </p:tgtEl>
                                        <p:attrNameLst>
                                          <p:attrName>ppt_x</p:attrName>
                                        </p:attrNameLst>
                                      </p:cBhvr>
                                      <p:tavLst>
                                        <p:tav tm="0">
                                          <p:val>
                                            <p:strVal val="ppt_x"/>
                                          </p:val>
                                        </p:tav>
                                        <p:tav tm="100000">
                                          <p:val>
                                            <p:strVal val="ppt_x"/>
                                          </p:val>
                                        </p:tav>
                                      </p:tavLst>
                                    </p:anim>
                                    <p:anim calcmode="lin" valueType="num">
                                      <p:cBhvr additive="base">
                                        <p:cTn id="150" dur="2000"/>
                                        <p:tgtEl>
                                          <p:spTgt spid="28"/>
                                        </p:tgtEl>
                                        <p:attrNameLst>
                                          <p:attrName>ppt_y</p:attrName>
                                        </p:attrNameLst>
                                      </p:cBhvr>
                                      <p:tavLst>
                                        <p:tav tm="0">
                                          <p:val>
                                            <p:strVal val="ppt_y"/>
                                          </p:val>
                                        </p:tav>
                                        <p:tav tm="100000">
                                          <p:val>
                                            <p:strVal val="0-ppt_h/2"/>
                                          </p:val>
                                        </p:tav>
                                      </p:tavLst>
                                    </p:anim>
                                    <p:set>
                                      <p:cBhvr>
                                        <p:cTn id="151" dur="1" fill="hold">
                                          <p:stCondLst>
                                            <p:cond delay="1999"/>
                                          </p:stCondLst>
                                        </p:cTn>
                                        <p:tgtEl>
                                          <p:spTgt spid="2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30"/>
                                        </p:tgtEl>
                                        <p:attrNameLst>
                                          <p:attrName>ppt_x</p:attrName>
                                        </p:attrNameLst>
                                      </p:cBhvr>
                                      <p:tavLst>
                                        <p:tav tm="0">
                                          <p:val>
                                            <p:strVal val="ppt_x"/>
                                          </p:val>
                                        </p:tav>
                                        <p:tav tm="100000">
                                          <p:val>
                                            <p:strVal val="ppt_x"/>
                                          </p:val>
                                        </p:tav>
                                      </p:tavLst>
                                    </p:anim>
                                    <p:anim calcmode="lin" valueType="num">
                                      <p:cBhvr additive="base">
                                        <p:cTn id="154" dur="2000"/>
                                        <p:tgtEl>
                                          <p:spTgt spid="30"/>
                                        </p:tgtEl>
                                        <p:attrNameLst>
                                          <p:attrName>ppt_y</p:attrName>
                                        </p:attrNameLst>
                                      </p:cBhvr>
                                      <p:tavLst>
                                        <p:tav tm="0">
                                          <p:val>
                                            <p:strVal val="ppt_y"/>
                                          </p:val>
                                        </p:tav>
                                        <p:tav tm="100000">
                                          <p:val>
                                            <p:strVal val="0-ppt_h/2"/>
                                          </p:val>
                                        </p:tav>
                                      </p:tavLst>
                                    </p:anim>
                                    <p:set>
                                      <p:cBhvr>
                                        <p:cTn id="155" dur="1" fill="hold">
                                          <p:stCondLst>
                                            <p:cond delay="1999"/>
                                          </p:stCondLst>
                                        </p:cTn>
                                        <p:tgtEl>
                                          <p:spTgt spid="30"/>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32"/>
                                        </p:tgtEl>
                                        <p:attrNameLst>
                                          <p:attrName>ppt_x</p:attrName>
                                        </p:attrNameLst>
                                      </p:cBhvr>
                                      <p:tavLst>
                                        <p:tav tm="0">
                                          <p:val>
                                            <p:strVal val="ppt_x"/>
                                          </p:val>
                                        </p:tav>
                                        <p:tav tm="100000">
                                          <p:val>
                                            <p:strVal val="ppt_x"/>
                                          </p:val>
                                        </p:tav>
                                      </p:tavLst>
                                    </p:anim>
                                    <p:anim calcmode="lin" valueType="num">
                                      <p:cBhvr additive="base">
                                        <p:cTn id="158" dur="2000"/>
                                        <p:tgtEl>
                                          <p:spTgt spid="32"/>
                                        </p:tgtEl>
                                        <p:attrNameLst>
                                          <p:attrName>ppt_y</p:attrName>
                                        </p:attrNameLst>
                                      </p:cBhvr>
                                      <p:tavLst>
                                        <p:tav tm="0">
                                          <p:val>
                                            <p:strVal val="ppt_y"/>
                                          </p:val>
                                        </p:tav>
                                        <p:tav tm="100000">
                                          <p:val>
                                            <p:strVal val="0-ppt_h/2"/>
                                          </p:val>
                                        </p:tav>
                                      </p:tavLst>
                                    </p:anim>
                                    <p:set>
                                      <p:cBhvr>
                                        <p:cTn id="159" dur="1" fill="hold">
                                          <p:stCondLst>
                                            <p:cond delay="1999"/>
                                          </p:stCondLst>
                                        </p:cTn>
                                        <p:tgtEl>
                                          <p:spTgt spid="32"/>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34"/>
                                        </p:tgtEl>
                                        <p:attrNameLst>
                                          <p:attrName>ppt_x</p:attrName>
                                        </p:attrNameLst>
                                      </p:cBhvr>
                                      <p:tavLst>
                                        <p:tav tm="0">
                                          <p:val>
                                            <p:strVal val="ppt_x"/>
                                          </p:val>
                                        </p:tav>
                                        <p:tav tm="100000">
                                          <p:val>
                                            <p:strVal val="ppt_x"/>
                                          </p:val>
                                        </p:tav>
                                      </p:tavLst>
                                    </p:anim>
                                    <p:anim calcmode="lin" valueType="num">
                                      <p:cBhvr additive="base">
                                        <p:cTn id="162" dur="2000"/>
                                        <p:tgtEl>
                                          <p:spTgt spid="34"/>
                                        </p:tgtEl>
                                        <p:attrNameLst>
                                          <p:attrName>ppt_y</p:attrName>
                                        </p:attrNameLst>
                                      </p:cBhvr>
                                      <p:tavLst>
                                        <p:tav tm="0">
                                          <p:val>
                                            <p:strVal val="ppt_y"/>
                                          </p:val>
                                        </p:tav>
                                        <p:tav tm="100000">
                                          <p:val>
                                            <p:strVal val="0-ppt_h/2"/>
                                          </p:val>
                                        </p:tav>
                                      </p:tavLst>
                                    </p:anim>
                                    <p:set>
                                      <p:cBhvr>
                                        <p:cTn id="163" dur="1" fill="hold">
                                          <p:stCondLst>
                                            <p:cond delay="1999"/>
                                          </p:stCondLst>
                                        </p:cTn>
                                        <p:tgtEl>
                                          <p:spTgt spid="34"/>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36"/>
                                        </p:tgtEl>
                                        <p:attrNameLst>
                                          <p:attrName>ppt_x</p:attrName>
                                        </p:attrNameLst>
                                      </p:cBhvr>
                                      <p:tavLst>
                                        <p:tav tm="0">
                                          <p:val>
                                            <p:strVal val="ppt_x"/>
                                          </p:val>
                                        </p:tav>
                                        <p:tav tm="100000">
                                          <p:val>
                                            <p:strVal val="ppt_x"/>
                                          </p:val>
                                        </p:tav>
                                      </p:tavLst>
                                    </p:anim>
                                    <p:anim calcmode="lin" valueType="num">
                                      <p:cBhvr additive="base">
                                        <p:cTn id="166" dur="2000"/>
                                        <p:tgtEl>
                                          <p:spTgt spid="36"/>
                                        </p:tgtEl>
                                        <p:attrNameLst>
                                          <p:attrName>ppt_y</p:attrName>
                                        </p:attrNameLst>
                                      </p:cBhvr>
                                      <p:tavLst>
                                        <p:tav tm="0">
                                          <p:val>
                                            <p:strVal val="ppt_y"/>
                                          </p:val>
                                        </p:tav>
                                        <p:tav tm="100000">
                                          <p:val>
                                            <p:strVal val="0-ppt_h/2"/>
                                          </p:val>
                                        </p:tav>
                                      </p:tavLst>
                                    </p:anim>
                                    <p:set>
                                      <p:cBhvr>
                                        <p:cTn id="167" dur="1" fill="hold">
                                          <p:stCondLst>
                                            <p:cond delay="1999"/>
                                          </p:stCondLst>
                                        </p:cTn>
                                        <p:tgtEl>
                                          <p:spTgt spid="36"/>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22"/>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2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2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28"/>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30"/>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32"/>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3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3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1"/>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2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2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3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3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35"/>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0093"/>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eautiful-Butterfly-On-The-Flower-Macro-Wallpaper-Full-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6200000">
            <a:off x="3140786" y="749986"/>
            <a:ext cx="2500332" cy="1428950"/>
          </a:xfrm>
          <a:prstGeom prst="rect">
            <a:avLst/>
          </a:prstGeom>
        </p:spPr>
      </p:pic>
      <p:pic>
        <p:nvPicPr>
          <p:cNvPr id="4" name="3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143372" y="2000246"/>
            <a:ext cx="2500332" cy="1428950"/>
          </a:xfrm>
          <a:prstGeom prst="rect">
            <a:avLst/>
          </a:prstGeom>
        </p:spPr>
      </p:pic>
      <p:pic>
        <p:nvPicPr>
          <p:cNvPr id="5" name="4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569925">
            <a:off x="3025636" y="2926902"/>
            <a:ext cx="2500332" cy="1428950"/>
          </a:xfrm>
          <a:prstGeom prst="rect">
            <a:avLst/>
          </a:prstGeom>
        </p:spPr>
      </p:pic>
      <p:pic>
        <p:nvPicPr>
          <p:cNvPr id="6" name="5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1010500">
            <a:off x="2184487" y="1789657"/>
            <a:ext cx="2500332" cy="1428950"/>
          </a:xfrm>
          <a:prstGeom prst="rect">
            <a:avLst/>
          </a:prstGeom>
        </p:spPr>
      </p:pic>
      <p:pic>
        <p:nvPicPr>
          <p:cNvPr id="7" name="6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8897820">
            <a:off x="3924987" y="1103585"/>
            <a:ext cx="2500332" cy="1428950"/>
          </a:xfrm>
          <a:prstGeom prst="rect">
            <a:avLst/>
          </a:prstGeom>
        </p:spPr>
      </p:pic>
      <p:pic>
        <p:nvPicPr>
          <p:cNvPr id="8" name="7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3471620">
            <a:off x="3806070" y="2724443"/>
            <a:ext cx="2500332" cy="1428950"/>
          </a:xfrm>
          <a:prstGeom prst="rect">
            <a:avLst/>
          </a:prstGeom>
        </p:spPr>
      </p:pic>
      <p:pic>
        <p:nvPicPr>
          <p:cNvPr id="9" name="8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845354">
            <a:off x="2259675" y="2418096"/>
            <a:ext cx="2500332" cy="1428950"/>
          </a:xfrm>
          <a:prstGeom prst="rect">
            <a:avLst/>
          </a:prstGeom>
        </p:spPr>
      </p:pic>
      <p:pic>
        <p:nvPicPr>
          <p:cNvPr id="10" name="9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3366518">
            <a:off x="2367247" y="1159032"/>
            <a:ext cx="2500332" cy="1428950"/>
          </a:xfrm>
          <a:prstGeom prst="rect">
            <a:avLst/>
          </a:prstGeom>
        </p:spPr>
      </p:pic>
      <p:sp>
        <p:nvSpPr>
          <p:cNvPr id="11" name="10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C3517"/>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Land of Fairies...II.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pos de nieve con luz,estrellas,navidad,png (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93850" y="214296"/>
            <a:ext cx="792233" cy="816734"/>
          </a:xfrm>
          <a:prstGeom prst="rect">
            <a:avLst/>
          </a:prstGeom>
        </p:spPr>
      </p:pic>
      <p:pic>
        <p:nvPicPr>
          <p:cNvPr id="5" name="4 Imagen" descr="copos de nieve con luz,estrellas,navidad,png (3).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a:off x="2424556" y="4112470"/>
            <a:ext cx="861528" cy="888172"/>
          </a:xfrm>
          <a:prstGeom prst="rect">
            <a:avLst/>
          </a:prstGeom>
        </p:spPr>
      </p:pic>
      <p:pic>
        <p:nvPicPr>
          <p:cNvPr id="6" name="5 Imagen" descr="copos de nieve con luz,estrellas,navidad,png (3).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a:off x="4240494" y="1071552"/>
            <a:ext cx="831539" cy="857256"/>
          </a:xfrm>
          <a:prstGeom prst="rect">
            <a:avLst/>
          </a:prstGeom>
        </p:spPr>
      </p:pic>
      <p:pic>
        <p:nvPicPr>
          <p:cNvPr id="7" name="6 Imagen" descr="copos de nieve con luz,estrellas,navidad,png (3).png"/>
          <p:cNvPicPr>
            <a:picLocks noChangeAspect="1"/>
          </p:cNvPicPr>
          <p:nvPr/>
        </p:nvPicPr>
        <p:blipFill>
          <a:blip r:embed="rId6" cstate="print">
            <a:lum contrast="40000"/>
          </a:blip>
          <a:stretch>
            <a:fillRect/>
          </a:stretch>
        </p:blipFill>
        <p:spPr>
          <a:xfrm>
            <a:off x="3286116" y="785800"/>
            <a:ext cx="857256" cy="883768"/>
          </a:xfrm>
          <a:prstGeom prst="rect">
            <a:avLst/>
          </a:prstGeom>
        </p:spPr>
      </p:pic>
      <p:pic>
        <p:nvPicPr>
          <p:cNvPr id="8" name="7 Imagen" descr="copos de nieve con luz,estrellas,navidad,png (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715008" y="214296"/>
            <a:ext cx="792233" cy="816734"/>
          </a:xfrm>
          <a:prstGeom prst="rect">
            <a:avLst/>
          </a:prstGeom>
        </p:spPr>
      </p:pic>
      <p:pic>
        <p:nvPicPr>
          <p:cNvPr id="9" name="8 Imagen" descr="copos de nieve con luz,estrellas,navidad,png (3).png"/>
          <p:cNvPicPr>
            <a:picLocks noChangeAspect="1"/>
          </p:cNvPicPr>
          <p:nvPr/>
        </p:nvPicPr>
        <p:blipFill>
          <a:blip r:embed="rId4" cstate="print">
            <a:lum contrast="40000"/>
          </a:blip>
          <a:stretch>
            <a:fillRect/>
          </a:stretch>
        </p:blipFill>
        <p:spPr>
          <a:xfrm>
            <a:off x="5000628" y="714362"/>
            <a:ext cx="861510" cy="888154"/>
          </a:xfrm>
          <a:prstGeom prst="rect">
            <a:avLst/>
          </a:prstGeom>
        </p:spPr>
      </p:pic>
      <p:pic>
        <p:nvPicPr>
          <p:cNvPr id="10" name="9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4071934" y="3143254"/>
            <a:ext cx="900834" cy="928694"/>
          </a:xfrm>
          <a:prstGeom prst="rect">
            <a:avLst/>
          </a:prstGeom>
        </p:spPr>
      </p:pic>
      <p:pic>
        <p:nvPicPr>
          <p:cNvPr id="11" name="10 Imagen" descr="copos de nieve con luz,estrellas,navidad,png (3).png"/>
          <p:cNvPicPr>
            <a:picLocks noChangeAspect="1"/>
          </p:cNvPicPr>
          <p:nvPr/>
        </p:nvPicPr>
        <p:blipFill>
          <a:blip r:embed="rId6" cstate="print">
            <a:lum contrast="40000"/>
          </a:blip>
          <a:stretch>
            <a:fillRect/>
          </a:stretch>
        </p:blipFill>
        <p:spPr>
          <a:xfrm>
            <a:off x="3143240" y="3500444"/>
            <a:ext cx="857256" cy="883768"/>
          </a:xfrm>
          <a:prstGeom prst="rect">
            <a:avLst/>
          </a:prstGeom>
        </p:spPr>
      </p:pic>
      <p:pic>
        <p:nvPicPr>
          <p:cNvPr id="12" name="11 Imagen" descr="copos de nieve con luz,estrellas,navidad,png (3).png"/>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a:off x="5857884" y="4286262"/>
            <a:ext cx="831522" cy="857238"/>
          </a:xfrm>
          <a:prstGeom prst="rect">
            <a:avLst/>
          </a:prstGeom>
        </p:spPr>
      </p:pic>
      <p:pic>
        <p:nvPicPr>
          <p:cNvPr id="13" name="12 Imagen" descr="copos de nieve con luz,estrellas,navidad,png (3).png"/>
          <p:cNvPicPr>
            <a:picLocks noChangeAspect="1"/>
          </p:cNvPicPr>
          <p:nvPr/>
        </p:nvPicPr>
        <p:blipFill>
          <a:blip r:embed="rId6" cstate="print">
            <a:lum contrast="40000"/>
          </a:blip>
          <a:stretch>
            <a:fillRect/>
          </a:stretch>
        </p:blipFill>
        <p:spPr>
          <a:xfrm>
            <a:off x="5000628" y="3571882"/>
            <a:ext cx="857256" cy="883768"/>
          </a:xfrm>
          <a:prstGeom prst="rect">
            <a:avLst/>
          </a:prstGeom>
        </p:spPr>
      </p:pic>
      <p:pic>
        <p:nvPicPr>
          <p:cNvPr id="14" name="13 Imagen" descr="copos de nieve con luz,estrellas,navidad,png (3).png"/>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a:off x="1883072" y="785800"/>
            <a:ext cx="831539" cy="857256"/>
          </a:xfrm>
          <a:prstGeom prst="rect">
            <a:avLst/>
          </a:prstGeom>
        </p:spPr>
      </p:pic>
      <p:pic>
        <p:nvPicPr>
          <p:cNvPr id="15" name="14 Imagen" descr="copos de nieve con luz,estrellas,navidad,png (3).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a:off x="1714480" y="3500444"/>
            <a:ext cx="857224" cy="883735"/>
          </a:xfrm>
          <a:prstGeom prst="rect">
            <a:avLst/>
          </a:prstGeom>
        </p:spPr>
      </p:pic>
      <p:pic>
        <p:nvPicPr>
          <p:cNvPr id="16" name="15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2857488" y="2143122"/>
            <a:ext cx="928694" cy="957416"/>
          </a:xfrm>
          <a:prstGeom prst="rect">
            <a:avLst/>
          </a:prstGeom>
        </p:spPr>
      </p:pic>
      <p:pic>
        <p:nvPicPr>
          <p:cNvPr id="17" name="16 Imagen" descr="copos de nieve con luz,estrellas,navidad,png (3).png"/>
          <p:cNvPicPr>
            <a:picLocks noChangeAspect="1"/>
          </p:cNvPicPr>
          <p:nvPr/>
        </p:nvPicPr>
        <p:blipFill>
          <a:blip r:embed="rId6" cstate="print">
            <a:lum contrast="40000"/>
          </a:blip>
          <a:stretch>
            <a:fillRect/>
          </a:stretch>
        </p:blipFill>
        <p:spPr>
          <a:xfrm>
            <a:off x="2500298" y="1285866"/>
            <a:ext cx="857256" cy="883768"/>
          </a:xfrm>
          <a:prstGeom prst="rect">
            <a:avLst/>
          </a:prstGeom>
        </p:spPr>
      </p:pic>
      <p:pic>
        <p:nvPicPr>
          <p:cNvPr id="18" name="17 Imagen" descr="copos de nieve con luz,estrellas,navidad,png (3).png"/>
          <p:cNvPicPr>
            <a:picLocks noChangeAspect="1"/>
          </p:cNvPicPr>
          <p:nvPr/>
        </p:nvPicPr>
        <p:blipFill>
          <a:blip r:embed="rId6" cstate="print">
            <a:lum contrast="40000"/>
          </a:blip>
          <a:stretch>
            <a:fillRect/>
          </a:stretch>
        </p:blipFill>
        <p:spPr>
          <a:xfrm>
            <a:off x="2357422" y="2857502"/>
            <a:ext cx="857256" cy="883768"/>
          </a:xfrm>
          <a:prstGeom prst="rect">
            <a:avLst/>
          </a:prstGeom>
        </p:spPr>
      </p:pic>
      <p:pic>
        <p:nvPicPr>
          <p:cNvPr id="19" name="18 Imagen" descr="copos de nieve con luz,estrellas,navidad,png (3).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a:off x="6215074" y="785800"/>
            <a:ext cx="857256" cy="883768"/>
          </a:xfrm>
          <a:prstGeom prst="rect">
            <a:avLst/>
          </a:prstGeom>
        </p:spPr>
      </p:pic>
      <p:pic>
        <p:nvPicPr>
          <p:cNvPr id="20" name="19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5214942" y="2214560"/>
            <a:ext cx="900834" cy="928694"/>
          </a:xfrm>
          <a:prstGeom prst="rect">
            <a:avLst/>
          </a:prstGeom>
        </p:spPr>
      </p:pic>
      <p:pic>
        <p:nvPicPr>
          <p:cNvPr id="21" name="20 Imagen" descr="copos de nieve con luz,estrellas,navidad,png (3).png"/>
          <p:cNvPicPr>
            <a:picLocks noChangeAspect="1"/>
          </p:cNvPicPr>
          <p:nvPr/>
        </p:nvPicPr>
        <p:blipFill>
          <a:blip r:embed="rId7">
            <a:duotone>
              <a:prstClr val="black"/>
              <a:schemeClr val="accent6">
                <a:tint val="45000"/>
                <a:satMod val="400000"/>
              </a:schemeClr>
            </a:duotone>
            <a:lum bright="-20000" contrast="40000"/>
          </a:blip>
          <a:stretch>
            <a:fillRect/>
          </a:stretch>
        </p:blipFill>
        <p:spPr>
          <a:xfrm>
            <a:off x="6215074" y="3571882"/>
            <a:ext cx="928694" cy="957416"/>
          </a:xfrm>
          <a:prstGeom prst="rect">
            <a:avLst/>
          </a:prstGeom>
        </p:spPr>
      </p:pic>
      <p:pic>
        <p:nvPicPr>
          <p:cNvPr id="22" name="21 Imagen" descr="copos de nieve con luz,estrellas,navidad,png (3).png"/>
          <p:cNvPicPr>
            <a:picLocks noChangeAspect="1"/>
          </p:cNvPicPr>
          <p:nvPr/>
        </p:nvPicPr>
        <p:blipFill>
          <a:blip r:embed="rId6" cstate="print">
            <a:lum contrast="40000"/>
          </a:blip>
          <a:stretch>
            <a:fillRect/>
          </a:stretch>
        </p:blipFill>
        <p:spPr>
          <a:xfrm>
            <a:off x="5572132" y="1428742"/>
            <a:ext cx="857256" cy="883769"/>
          </a:xfrm>
          <a:prstGeom prst="rect">
            <a:avLst/>
          </a:prstGeom>
        </p:spPr>
      </p:pic>
      <p:pic>
        <p:nvPicPr>
          <p:cNvPr id="23" name="22 Imagen" descr="copos de nieve con luz,estrellas,navidad,png (3).png"/>
          <p:cNvPicPr>
            <a:picLocks noChangeAspect="1"/>
          </p:cNvPicPr>
          <p:nvPr/>
        </p:nvPicPr>
        <p:blipFill>
          <a:blip r:embed="rId8" cstate="print">
            <a:lum contrast="40000"/>
          </a:blip>
          <a:stretch>
            <a:fillRect/>
          </a:stretch>
        </p:blipFill>
        <p:spPr>
          <a:xfrm>
            <a:off x="5715008" y="3071816"/>
            <a:ext cx="785818" cy="810121"/>
          </a:xfrm>
          <a:prstGeom prst="rect">
            <a:avLst/>
          </a:prstGeom>
        </p:spPr>
      </p:pic>
      <p:sp>
        <p:nvSpPr>
          <p:cNvPr id="24" name="23 Rectángulo"/>
          <p:cNvSpPr/>
          <p:nvPr/>
        </p:nvSpPr>
        <p:spPr>
          <a:xfrm>
            <a:off x="-142908" y="-142894"/>
            <a:ext cx="9715568" cy="5643602"/>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1+#ppt_w/2"/>
                                          </p:val>
                                        </p:tav>
                                        <p:tav tm="100000">
                                          <p:val>
                                            <p:strVal val="#ppt_x"/>
                                          </p:val>
                                        </p:tav>
                                      </p:tavLst>
                                    </p:anim>
                                    <p:anim calcmode="lin" valueType="num">
                                      <p:cBhvr additive="base">
                                        <p:cTn id="10" dur="2000" fill="hold"/>
                                        <p:tgtEl>
                                          <p:spTgt spid="1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1+#ppt_w/2"/>
                                          </p:val>
                                        </p:tav>
                                        <p:tav tm="100000">
                                          <p:val>
                                            <p:strVal val="#ppt_x"/>
                                          </p:val>
                                        </p:tav>
                                      </p:tavLst>
                                    </p:anim>
                                    <p:anim calcmode="lin" valueType="num">
                                      <p:cBhvr additive="base">
                                        <p:cTn id="18" dur="2000" fill="hold"/>
                                        <p:tgtEl>
                                          <p:spTgt spid="1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0-#ppt_w/2"/>
                                          </p:val>
                                        </p:tav>
                                        <p:tav tm="100000">
                                          <p:val>
                                            <p:strVal val="#ppt_x"/>
                                          </p:val>
                                        </p:tav>
                                      </p:tavLst>
                                    </p:anim>
                                    <p:anim calcmode="lin" valueType="num">
                                      <p:cBhvr additive="base">
                                        <p:cTn id="30" dur="2000" fill="hold"/>
                                        <p:tgtEl>
                                          <p:spTgt spid="1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0-#ppt_w/2"/>
                                          </p:val>
                                        </p:tav>
                                        <p:tav tm="100000">
                                          <p:val>
                                            <p:strVal val="#ppt_x"/>
                                          </p:val>
                                        </p:tav>
                                      </p:tavLst>
                                    </p:anim>
                                    <p:anim calcmode="lin" valueType="num">
                                      <p:cBhvr additive="base">
                                        <p:cTn id="34" dur="2000" fill="hold"/>
                                        <p:tgtEl>
                                          <p:spTgt spid="2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0-#ppt_w/2"/>
                                          </p:val>
                                        </p:tav>
                                        <p:tav tm="100000">
                                          <p:val>
                                            <p:strVal val="#ppt_x"/>
                                          </p:val>
                                        </p:tav>
                                      </p:tavLst>
                                    </p:anim>
                                    <p:anim calcmode="lin" valueType="num">
                                      <p:cBhvr additive="base">
                                        <p:cTn id="38" dur="2000" fill="hold"/>
                                        <p:tgtEl>
                                          <p:spTgt spid="2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ppt_x"/>
                                          </p:val>
                                        </p:tav>
                                        <p:tav tm="100000">
                                          <p:val>
                                            <p:strVal val="#ppt_x"/>
                                          </p:val>
                                        </p:tav>
                                      </p:tavLst>
                                    </p:anim>
                                    <p:anim calcmode="lin" valueType="num">
                                      <p:cBhvr additive="base">
                                        <p:cTn id="50" dur="2000" fill="hold"/>
                                        <p:tgtEl>
                                          <p:spTgt spid="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ppt_x"/>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childTnLst>
                          </p:cTn>
                        </p:par>
                        <p:par>
                          <p:cTn id="127" fill="hold">
                            <p:stCondLst>
                              <p:cond delay="4000"/>
                            </p:stCondLst>
                            <p:childTnLst>
                              <p:par>
                                <p:cTn id="128" presetID="2" presetClass="exit" presetSubtype="2" fill="hold" nodeType="after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1+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1+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0-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0-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ppt_x"/>
                                          </p:val>
                                        </p:tav>
                                      </p:tavLst>
                                    </p:anim>
                                    <p:anim calcmode="lin" valueType="num">
                                      <p:cBhvr additive="base">
                                        <p:cTn id="170" dur="2000"/>
                                        <p:tgtEl>
                                          <p:spTgt spid="3"/>
                                        </p:tgtEl>
                                        <p:attrNameLst>
                                          <p:attrName>ppt_y</p:attrName>
                                        </p:attrNameLst>
                                      </p:cBhvr>
                                      <p:tavLst>
                                        <p:tav tm="0">
                                          <p:val>
                                            <p:strVal val="ppt_y"/>
                                          </p:val>
                                        </p:tav>
                                        <p:tav tm="100000">
                                          <p:val>
                                            <p:strVal val="1+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ppt_x"/>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ppt_x"/>
                                          </p:val>
                                        </p:tav>
                                      </p:tavLst>
                                    </p:anim>
                                    <p:anim calcmode="lin" valueType="num">
                                      <p:cBhvr additive="base">
                                        <p:cTn id="182" dur="2000"/>
                                        <p:tgtEl>
                                          <p:spTgt spid="8"/>
                                        </p:tgtEl>
                                        <p:attrNameLst>
                                          <p:attrName>ppt_y</p:attrName>
                                        </p:attrNameLst>
                                      </p:cBhvr>
                                      <p:tavLst>
                                        <p:tav tm="0">
                                          <p:val>
                                            <p:strVal val="ppt_y"/>
                                          </p:val>
                                        </p:tav>
                                        <p:tav tm="100000">
                                          <p:val>
                                            <p:strVal val="1+ppt_h/2"/>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ppt_x"/>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ppt_x"/>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ppt_x"/>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ppt_x"/>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ppt_x"/>
                                          </p:val>
                                        </p:tav>
                                      </p:tavLst>
                                    </p:anim>
                                    <p:anim calcmode="lin" valueType="num">
                                      <p:cBhvr additive="base">
                                        <p:cTn id="206" dur="2000"/>
                                        <p:tgtEl>
                                          <p:spTgt spid="13"/>
                                        </p:tgtEl>
                                        <p:attrNameLst>
                                          <p:attrName>ppt_y</p:attrName>
                                        </p:attrNameLst>
                                      </p:cBhvr>
                                      <p:tavLst>
                                        <p:tav tm="0">
                                          <p:val>
                                            <p:strVal val="ppt_y"/>
                                          </p:val>
                                        </p:tav>
                                        <p:tav tm="100000">
                                          <p:val>
                                            <p:strVal val="0-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762802">
            <a:off x="2169046" y="1988819"/>
            <a:ext cx="4214842" cy="1323439"/>
          </a:xfrm>
          <a:prstGeom prst="rect">
            <a:avLst/>
          </a:prstGeom>
          <a:noFill/>
        </p:spPr>
        <p:txBody>
          <a:bodyPr wrap="square" rtlCol="0">
            <a:spAutoFit/>
          </a:bodyPr>
          <a:lstStyle/>
          <a:p>
            <a:r>
              <a:rPr lang="es-PE" sz="1600" b="1" dirty="0" smtClean="0"/>
              <a:t>Me opongo a la violencia porque aún cuando parece hacer el bien, el bien es solo temporal; y el mal que hace es permanente.</a:t>
            </a:r>
          </a:p>
          <a:p>
            <a:r>
              <a:rPr lang="es-PE" sz="1600" b="1" dirty="0" smtClean="0"/>
              <a:t>Los actos más simples de bondad son mucho más poderosos que mil cabezas inclinándose en oración.</a:t>
            </a:r>
            <a:endParaRPr lang="es-PE" sz="1600" b="1" dirty="0"/>
          </a:p>
        </p:txBody>
      </p:sp>
      <p:sp>
        <p:nvSpPr>
          <p:cNvPr id="4" name="3 Rectángulo"/>
          <p:cNvSpPr/>
          <p:nvPr/>
        </p:nvSpPr>
        <p:spPr>
          <a:xfrm rot="201980">
            <a:off x="7286644" y="925462"/>
            <a:ext cx="1071570"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8100000" scaled="1"/>
          <a:tileRect/>
        </a:gradFill>
        <a:effectLst/>
      </p:bgPr>
    </p:bg>
    <p:spTree>
      <p:nvGrpSpPr>
        <p:cNvPr id="1" name=""/>
        <p:cNvGrpSpPr/>
        <p:nvPr/>
      </p:nvGrpSpPr>
      <p:grpSpPr>
        <a:xfrm>
          <a:off x="0" y="0"/>
          <a:ext cx="0" cy="0"/>
          <a:chOff x="0" y="0"/>
          <a:chExt cx="0" cy="0"/>
        </a:xfrm>
      </p:grpSpPr>
      <p:pic>
        <p:nvPicPr>
          <p:cNvPr id="2" name="1 Imagen" descr="stock-photo-55889766.jpg"/>
          <p:cNvPicPr>
            <a:picLocks noGrp="1" noChangeAspect="1"/>
          </p:cNvPicPr>
          <p:nvPr isPhoto="1"/>
        </p:nvPicPr>
        <p:blipFill>
          <a:blip r:embed="rId2">
            <a:lum/>
          </a:blip>
          <a:stretch>
            <a:fillRect/>
          </a:stretch>
        </p:blipFill>
        <p:spPr>
          <a:xfrm>
            <a:off x="-142908" y="0"/>
            <a:ext cx="9286908" cy="5286394"/>
          </a:xfrm>
          <a:prstGeom prst="rect">
            <a:avLst/>
          </a:prstGeom>
          <a:noFill/>
          <a:ln>
            <a:noFill/>
          </a:ln>
        </p:spPr>
      </p:pic>
      <p:pic>
        <p:nvPicPr>
          <p:cNvPr id="4" name="3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214314" y="-232901"/>
            <a:ext cx="928662" cy="910089"/>
          </a:xfrm>
          <a:prstGeom prst="donut">
            <a:avLst/>
          </a:prstGeom>
          <a:effectLst>
            <a:reflection blurRad="6350" stA="50000" endA="300" endPos="90000" dir="5400000" sy="-100000" algn="bl" rotWithShape="0"/>
          </a:effectLst>
        </p:spPr>
      </p:pic>
      <p:pic>
        <p:nvPicPr>
          <p:cNvPr id="5" name="4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8001024" y="4000510"/>
            <a:ext cx="928662" cy="910089"/>
          </a:xfrm>
          <a:prstGeom prst="donut">
            <a:avLst/>
          </a:prstGeom>
          <a:effectLst>
            <a:reflection blurRad="6350" stA="50000" endA="300" endPos="90000" dir="5400000" sy="-100000" algn="bl" rotWithShape="0"/>
          </a:effectLst>
        </p:spPr>
      </p:pic>
      <p:pic>
        <p:nvPicPr>
          <p:cNvPr id="6" name="5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428596" y="481461"/>
            <a:ext cx="928662" cy="910089"/>
          </a:xfrm>
          <a:prstGeom prst="donut">
            <a:avLst/>
          </a:prstGeom>
          <a:effectLst>
            <a:reflection blurRad="6350" stA="50000" endA="300" endPos="90000" dir="5400000" sy="-100000" algn="bl" rotWithShape="0"/>
          </a:effectLst>
        </p:spPr>
      </p:pic>
      <p:pic>
        <p:nvPicPr>
          <p:cNvPr id="7" name="6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1214414" y="1124403"/>
            <a:ext cx="928662" cy="910089"/>
          </a:xfrm>
          <a:prstGeom prst="donut">
            <a:avLst/>
          </a:prstGeom>
          <a:effectLst>
            <a:reflection blurRad="6350" stA="50000" endA="300" endPos="90000" dir="5400000" sy="-100000" algn="bl" rotWithShape="0"/>
          </a:effectLst>
        </p:spPr>
      </p:pic>
      <p:pic>
        <p:nvPicPr>
          <p:cNvPr id="8" name="7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1928794" y="1785932"/>
            <a:ext cx="928662" cy="910089"/>
          </a:xfrm>
          <a:prstGeom prst="donut">
            <a:avLst/>
          </a:prstGeom>
          <a:effectLst>
            <a:reflection blurRad="6350" stA="50000" endA="300" endPos="90000" dir="5400000" sy="-100000" algn="bl" rotWithShape="0"/>
          </a:effectLst>
        </p:spPr>
      </p:pic>
      <p:pic>
        <p:nvPicPr>
          <p:cNvPr id="9" name="8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2786050" y="2338849"/>
            <a:ext cx="928662" cy="910089"/>
          </a:xfrm>
          <a:prstGeom prst="donut">
            <a:avLst/>
          </a:prstGeom>
          <a:effectLst>
            <a:reflection blurRad="6350" stA="50000" endA="300" endPos="90000" dir="5400000" sy="-100000" algn="bl" rotWithShape="0"/>
          </a:effectLst>
        </p:spPr>
      </p:pic>
      <p:pic>
        <p:nvPicPr>
          <p:cNvPr id="10" name="9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3571868" y="2767477"/>
            <a:ext cx="928662" cy="910089"/>
          </a:xfrm>
          <a:prstGeom prst="donut">
            <a:avLst/>
          </a:prstGeom>
          <a:effectLst>
            <a:reflection blurRad="6350" stA="50000" endA="300" endPos="90000" dir="5400000" sy="-100000" algn="bl" rotWithShape="0"/>
          </a:effectLst>
        </p:spPr>
      </p:pic>
      <p:pic>
        <p:nvPicPr>
          <p:cNvPr id="11" name="10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4429124" y="3196105"/>
            <a:ext cx="928662" cy="910089"/>
          </a:xfrm>
          <a:prstGeom prst="donut">
            <a:avLst/>
          </a:prstGeom>
          <a:effectLst>
            <a:reflection blurRad="6350" stA="50000" endA="300" endPos="90000" dir="5400000" sy="-100000" algn="bl" rotWithShape="0"/>
          </a:effectLst>
        </p:spPr>
      </p:pic>
      <p:pic>
        <p:nvPicPr>
          <p:cNvPr id="12" name="11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5357818" y="3481857"/>
            <a:ext cx="928662" cy="910089"/>
          </a:xfrm>
          <a:prstGeom prst="donut">
            <a:avLst/>
          </a:prstGeom>
          <a:effectLst>
            <a:reflection blurRad="6350" stA="50000" endA="300" endPos="90000" dir="5400000" sy="-100000" algn="bl" rotWithShape="0"/>
          </a:effectLst>
        </p:spPr>
      </p:pic>
      <p:pic>
        <p:nvPicPr>
          <p:cNvPr id="13" name="12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6215074" y="3696171"/>
            <a:ext cx="928662" cy="910089"/>
          </a:xfrm>
          <a:prstGeom prst="donut">
            <a:avLst/>
          </a:prstGeom>
          <a:effectLst>
            <a:reflection blurRad="6350" stA="50000" endA="300" endPos="90000" dir="5400000" sy="-100000" algn="bl" rotWithShape="0"/>
          </a:effectLst>
        </p:spPr>
      </p:pic>
      <p:pic>
        <p:nvPicPr>
          <p:cNvPr id="14" name="13 Imagen" descr="circulo_cromatico.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7143768" y="3839047"/>
            <a:ext cx="928662" cy="910089"/>
          </a:xfrm>
          <a:prstGeom prst="donut">
            <a:avLst/>
          </a:prstGeom>
          <a:effectLst>
            <a:reflection blurRad="6350" stA="50000" endA="300" endPos="90000" dir="5400000" sy="-100000" algn="bl" rotWithShape="0"/>
          </a:effectLst>
        </p:spPr>
      </p:pic>
      <p:sp>
        <p:nvSpPr>
          <p:cNvPr id="15" name="14 Rectángulo"/>
          <p:cNvSpPr/>
          <p:nvPr/>
        </p:nvSpPr>
        <p:spPr>
          <a:xfrm>
            <a:off x="-357222" y="-357208"/>
            <a:ext cx="9929882"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6" presetClass="emph" presetSubtype="0" autoRev="1" fill="hold" nodeType="withEffect">
                                  <p:stCondLst>
                                    <p:cond delay="0"/>
                                  </p:stCondLst>
                                  <p:childTnLst>
                                    <p:animScale>
                                      <p:cBhvr>
                                        <p:cTn id="52" dur="2000" fill="hold"/>
                                        <p:tgtEl>
                                          <p:spTgt spid="4"/>
                                        </p:tgtEl>
                                      </p:cBhvr>
                                      <p:by x="50000" y="50000"/>
                                    </p:animScale>
                                  </p:childTnLst>
                                </p:cTn>
                              </p:par>
                              <p:par>
                                <p:cTn id="53" presetID="6" presetClass="emph" presetSubtype="0" autoRev="1" fill="hold" nodeType="withEffect">
                                  <p:stCondLst>
                                    <p:cond delay="0"/>
                                  </p:stCondLst>
                                  <p:childTnLst>
                                    <p:animScale>
                                      <p:cBhvr>
                                        <p:cTn id="54" dur="2000" fill="hold"/>
                                        <p:tgtEl>
                                          <p:spTgt spid="5"/>
                                        </p:tgtEl>
                                      </p:cBhvr>
                                      <p:by x="50000" y="50000"/>
                                    </p:animScale>
                                  </p:childTnLst>
                                </p:cTn>
                              </p:par>
                              <p:par>
                                <p:cTn id="55" presetID="6" presetClass="emph" presetSubtype="0" autoRev="1" fill="hold" nodeType="withEffect">
                                  <p:stCondLst>
                                    <p:cond delay="0"/>
                                  </p:stCondLst>
                                  <p:childTnLst>
                                    <p:animScale>
                                      <p:cBhvr>
                                        <p:cTn id="56" dur="2000" fill="hold"/>
                                        <p:tgtEl>
                                          <p:spTgt spid="6"/>
                                        </p:tgtEl>
                                      </p:cBhvr>
                                      <p:by x="50000" y="50000"/>
                                    </p:animScale>
                                  </p:childTnLst>
                                </p:cTn>
                              </p:par>
                              <p:par>
                                <p:cTn id="57" presetID="6" presetClass="emph" presetSubtype="0" autoRev="1" fill="hold" nodeType="withEffect">
                                  <p:stCondLst>
                                    <p:cond delay="0"/>
                                  </p:stCondLst>
                                  <p:childTnLst>
                                    <p:animScale>
                                      <p:cBhvr>
                                        <p:cTn id="58" dur="2000" fill="hold"/>
                                        <p:tgtEl>
                                          <p:spTgt spid="7"/>
                                        </p:tgtEl>
                                      </p:cBhvr>
                                      <p:by x="50000" y="50000"/>
                                    </p:animScale>
                                  </p:childTnLst>
                                </p:cTn>
                              </p:par>
                              <p:par>
                                <p:cTn id="59" presetID="6" presetClass="emph" presetSubtype="0" autoRev="1" fill="hold" nodeType="withEffect">
                                  <p:stCondLst>
                                    <p:cond delay="0"/>
                                  </p:stCondLst>
                                  <p:childTnLst>
                                    <p:animScale>
                                      <p:cBhvr>
                                        <p:cTn id="60" dur="2000" fill="hold"/>
                                        <p:tgtEl>
                                          <p:spTgt spid="8"/>
                                        </p:tgtEl>
                                      </p:cBhvr>
                                      <p:by x="50000" y="50000"/>
                                    </p:animScale>
                                  </p:childTnLst>
                                </p:cTn>
                              </p:par>
                              <p:par>
                                <p:cTn id="61" presetID="6" presetClass="emph" presetSubtype="0" autoRev="1" fill="hold" nodeType="withEffect">
                                  <p:stCondLst>
                                    <p:cond delay="0"/>
                                  </p:stCondLst>
                                  <p:childTnLst>
                                    <p:animScale>
                                      <p:cBhvr>
                                        <p:cTn id="62" dur="2000" fill="hold"/>
                                        <p:tgtEl>
                                          <p:spTgt spid="9"/>
                                        </p:tgtEl>
                                      </p:cBhvr>
                                      <p:by x="50000" y="50000"/>
                                    </p:animScale>
                                  </p:childTnLst>
                                </p:cTn>
                              </p:par>
                              <p:par>
                                <p:cTn id="63" presetID="6" presetClass="emph" presetSubtype="0" autoRev="1" fill="hold" nodeType="withEffect">
                                  <p:stCondLst>
                                    <p:cond delay="0"/>
                                  </p:stCondLst>
                                  <p:childTnLst>
                                    <p:animScale>
                                      <p:cBhvr>
                                        <p:cTn id="64" dur="2000" fill="hold"/>
                                        <p:tgtEl>
                                          <p:spTgt spid="10"/>
                                        </p:tgtEl>
                                      </p:cBhvr>
                                      <p:by x="50000" y="50000"/>
                                    </p:animScale>
                                  </p:childTnLst>
                                </p:cTn>
                              </p:par>
                              <p:par>
                                <p:cTn id="65" presetID="6" presetClass="emph" presetSubtype="0" autoRev="1" fill="hold" nodeType="withEffect">
                                  <p:stCondLst>
                                    <p:cond delay="0"/>
                                  </p:stCondLst>
                                  <p:childTnLst>
                                    <p:animScale>
                                      <p:cBhvr>
                                        <p:cTn id="66" dur="2000" fill="hold"/>
                                        <p:tgtEl>
                                          <p:spTgt spid="11"/>
                                        </p:tgtEl>
                                      </p:cBhvr>
                                      <p:by x="50000" y="50000"/>
                                    </p:animScale>
                                  </p:childTnLst>
                                </p:cTn>
                              </p:par>
                              <p:par>
                                <p:cTn id="67" presetID="6" presetClass="emph" presetSubtype="0" autoRev="1" fill="hold" nodeType="withEffect">
                                  <p:stCondLst>
                                    <p:cond delay="0"/>
                                  </p:stCondLst>
                                  <p:childTnLst>
                                    <p:animScale>
                                      <p:cBhvr>
                                        <p:cTn id="68" dur="2000" fill="hold"/>
                                        <p:tgtEl>
                                          <p:spTgt spid="12"/>
                                        </p:tgtEl>
                                      </p:cBhvr>
                                      <p:by x="50000" y="50000"/>
                                    </p:animScale>
                                  </p:childTnLst>
                                </p:cTn>
                              </p:par>
                              <p:par>
                                <p:cTn id="69" presetID="6" presetClass="emph" presetSubtype="0" autoRev="1" fill="hold" nodeType="withEffect">
                                  <p:stCondLst>
                                    <p:cond delay="0"/>
                                  </p:stCondLst>
                                  <p:childTnLst>
                                    <p:animScale>
                                      <p:cBhvr>
                                        <p:cTn id="70" dur="2000" fill="hold"/>
                                        <p:tgtEl>
                                          <p:spTgt spid="13"/>
                                        </p:tgtEl>
                                      </p:cBhvr>
                                      <p:by x="50000" y="50000"/>
                                    </p:animScale>
                                  </p:childTnLst>
                                </p:cTn>
                              </p:par>
                              <p:par>
                                <p:cTn id="71" presetID="6" presetClass="emph" presetSubtype="0" autoRev="1" fill="hold" nodeType="withEffect">
                                  <p:stCondLst>
                                    <p:cond delay="0"/>
                                  </p:stCondLst>
                                  <p:childTnLst>
                                    <p:animScale>
                                      <p:cBhvr>
                                        <p:cTn id="72" dur="2000" fill="hold"/>
                                        <p:tgtEl>
                                          <p:spTgt spid="14"/>
                                        </p:tgtEl>
                                      </p:cBhvr>
                                      <p:by x="50000" y="50000"/>
                                    </p:animScale>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4"/>
                                        </p:tgtEl>
                                        <p:attrNameLst>
                                          <p:attrName>ppt_x</p:attrName>
                                        </p:attrNameLst>
                                      </p:cBhvr>
                                      <p:tavLst>
                                        <p:tav tm="0">
                                          <p:val>
                                            <p:strVal val="ppt_x"/>
                                          </p:val>
                                        </p:tav>
                                        <p:tav tm="100000">
                                          <p:val>
                                            <p:strVal val="1+ppt_w/2"/>
                                          </p:val>
                                        </p:tav>
                                      </p:tavLst>
                                    </p:anim>
                                    <p:anim calcmode="lin" valueType="num">
                                      <p:cBhvr additive="base">
                                        <p:cTn id="76" dur="2000"/>
                                        <p:tgtEl>
                                          <p:spTgt spid="4"/>
                                        </p:tgtEl>
                                        <p:attrNameLst>
                                          <p:attrName>ppt_y</p:attrName>
                                        </p:attrNameLst>
                                      </p:cBhvr>
                                      <p:tavLst>
                                        <p:tav tm="0">
                                          <p:val>
                                            <p:strVal val="ppt_y"/>
                                          </p:val>
                                        </p:tav>
                                        <p:tav tm="100000">
                                          <p:val>
                                            <p:strVal val="1+ppt_h/2"/>
                                          </p:val>
                                        </p:tav>
                                      </p:tavLst>
                                    </p:anim>
                                    <p:set>
                                      <p:cBhvr>
                                        <p:cTn id="77" dur="1" fill="hold">
                                          <p:stCondLst>
                                            <p:cond delay="1999"/>
                                          </p:stCondLst>
                                        </p:cTn>
                                        <p:tgtEl>
                                          <p:spTgt spid="4"/>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5"/>
                                        </p:tgtEl>
                                        <p:attrNameLst>
                                          <p:attrName>ppt_x</p:attrName>
                                        </p:attrNameLst>
                                      </p:cBhvr>
                                      <p:tavLst>
                                        <p:tav tm="0">
                                          <p:val>
                                            <p:strVal val="ppt_x"/>
                                          </p:val>
                                        </p:tav>
                                        <p:tav tm="100000">
                                          <p:val>
                                            <p:strVal val="1+ppt_w/2"/>
                                          </p:val>
                                        </p:tav>
                                      </p:tavLst>
                                    </p:anim>
                                    <p:anim calcmode="lin" valueType="num">
                                      <p:cBhvr additive="base">
                                        <p:cTn id="80" dur="2000"/>
                                        <p:tgtEl>
                                          <p:spTgt spid="5"/>
                                        </p:tgtEl>
                                        <p:attrNameLst>
                                          <p:attrName>ppt_y</p:attrName>
                                        </p:attrNameLst>
                                      </p:cBhvr>
                                      <p:tavLst>
                                        <p:tav tm="0">
                                          <p:val>
                                            <p:strVal val="ppt_y"/>
                                          </p:val>
                                        </p:tav>
                                        <p:tav tm="100000">
                                          <p:val>
                                            <p:strVal val="1+ppt_h/2"/>
                                          </p:val>
                                        </p:tav>
                                      </p:tavLst>
                                    </p:anim>
                                    <p:set>
                                      <p:cBhvr>
                                        <p:cTn id="81" dur="1" fill="hold">
                                          <p:stCondLst>
                                            <p:cond delay="1999"/>
                                          </p:stCondLst>
                                        </p:cTn>
                                        <p:tgtEl>
                                          <p:spTgt spid="5"/>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1+ppt_h/2"/>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1+ppt_h/2"/>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8"/>
                                        </p:tgtEl>
                                        <p:attrNameLst>
                                          <p:attrName>ppt_x</p:attrName>
                                        </p:attrNameLst>
                                      </p:cBhvr>
                                      <p:tavLst>
                                        <p:tav tm="0">
                                          <p:val>
                                            <p:strVal val="ppt_x"/>
                                          </p:val>
                                        </p:tav>
                                        <p:tav tm="100000">
                                          <p:val>
                                            <p:strVal val="1+ppt_w/2"/>
                                          </p:val>
                                        </p:tav>
                                      </p:tavLst>
                                    </p:anim>
                                    <p:anim calcmode="lin" valueType="num">
                                      <p:cBhvr additive="base">
                                        <p:cTn id="92" dur="2000"/>
                                        <p:tgtEl>
                                          <p:spTgt spid="8"/>
                                        </p:tgtEl>
                                        <p:attrNameLst>
                                          <p:attrName>ppt_y</p:attrName>
                                        </p:attrNameLst>
                                      </p:cBhvr>
                                      <p:tavLst>
                                        <p:tav tm="0">
                                          <p:val>
                                            <p:strVal val="ppt_y"/>
                                          </p:val>
                                        </p:tav>
                                        <p:tav tm="100000">
                                          <p:val>
                                            <p:strVal val="1+ppt_h/2"/>
                                          </p:val>
                                        </p:tav>
                                      </p:tavLst>
                                    </p:anim>
                                    <p:set>
                                      <p:cBhvr>
                                        <p:cTn id="93" dur="1" fill="hold">
                                          <p:stCondLst>
                                            <p:cond delay="1999"/>
                                          </p:stCondLst>
                                        </p:cTn>
                                        <p:tgtEl>
                                          <p:spTgt spid="8"/>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9"/>
                                        </p:tgtEl>
                                        <p:attrNameLst>
                                          <p:attrName>ppt_x</p:attrName>
                                        </p:attrNameLst>
                                      </p:cBhvr>
                                      <p:tavLst>
                                        <p:tav tm="0">
                                          <p:val>
                                            <p:strVal val="ppt_x"/>
                                          </p:val>
                                        </p:tav>
                                        <p:tav tm="100000">
                                          <p:val>
                                            <p:strVal val="1+ppt_w/2"/>
                                          </p:val>
                                        </p:tav>
                                      </p:tavLst>
                                    </p:anim>
                                    <p:anim calcmode="lin" valueType="num">
                                      <p:cBhvr additive="base">
                                        <p:cTn id="96" dur="2000"/>
                                        <p:tgtEl>
                                          <p:spTgt spid="9"/>
                                        </p:tgtEl>
                                        <p:attrNameLst>
                                          <p:attrName>ppt_y</p:attrName>
                                        </p:attrNameLst>
                                      </p:cBhvr>
                                      <p:tavLst>
                                        <p:tav tm="0">
                                          <p:val>
                                            <p:strVal val="ppt_y"/>
                                          </p:val>
                                        </p:tav>
                                        <p:tav tm="100000">
                                          <p:val>
                                            <p:strVal val="1+ppt_h/2"/>
                                          </p:val>
                                        </p:tav>
                                      </p:tavLst>
                                    </p:anim>
                                    <p:set>
                                      <p:cBhvr>
                                        <p:cTn id="97" dur="1" fill="hold">
                                          <p:stCondLst>
                                            <p:cond delay="1999"/>
                                          </p:stCondLst>
                                        </p:cTn>
                                        <p:tgtEl>
                                          <p:spTgt spid="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10"/>
                                        </p:tgtEl>
                                        <p:attrNameLst>
                                          <p:attrName>ppt_x</p:attrName>
                                        </p:attrNameLst>
                                      </p:cBhvr>
                                      <p:tavLst>
                                        <p:tav tm="0">
                                          <p:val>
                                            <p:strVal val="ppt_x"/>
                                          </p:val>
                                        </p:tav>
                                        <p:tav tm="100000">
                                          <p:val>
                                            <p:strVal val="1+ppt_w/2"/>
                                          </p:val>
                                        </p:tav>
                                      </p:tavLst>
                                    </p:anim>
                                    <p:anim calcmode="lin" valueType="num">
                                      <p:cBhvr additive="base">
                                        <p:cTn id="100" dur="2000"/>
                                        <p:tgtEl>
                                          <p:spTgt spid="10"/>
                                        </p:tgtEl>
                                        <p:attrNameLst>
                                          <p:attrName>ppt_y</p:attrName>
                                        </p:attrNameLst>
                                      </p:cBhvr>
                                      <p:tavLst>
                                        <p:tav tm="0">
                                          <p:val>
                                            <p:strVal val="ppt_y"/>
                                          </p:val>
                                        </p:tav>
                                        <p:tav tm="100000">
                                          <p:val>
                                            <p:strVal val="1+ppt_h/2"/>
                                          </p:val>
                                        </p:tav>
                                      </p:tavLst>
                                    </p:anim>
                                    <p:set>
                                      <p:cBhvr>
                                        <p:cTn id="101" dur="1" fill="hold">
                                          <p:stCondLst>
                                            <p:cond delay="1999"/>
                                          </p:stCondLst>
                                        </p:cTn>
                                        <p:tgtEl>
                                          <p:spTgt spid="10"/>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1"/>
                                        </p:tgtEl>
                                        <p:attrNameLst>
                                          <p:attrName>ppt_x</p:attrName>
                                        </p:attrNameLst>
                                      </p:cBhvr>
                                      <p:tavLst>
                                        <p:tav tm="0">
                                          <p:val>
                                            <p:strVal val="ppt_x"/>
                                          </p:val>
                                        </p:tav>
                                        <p:tav tm="100000">
                                          <p:val>
                                            <p:strVal val="1+ppt_w/2"/>
                                          </p:val>
                                        </p:tav>
                                      </p:tavLst>
                                    </p:anim>
                                    <p:anim calcmode="lin" valueType="num">
                                      <p:cBhvr additive="base">
                                        <p:cTn id="104" dur="2000"/>
                                        <p:tgtEl>
                                          <p:spTgt spid="11"/>
                                        </p:tgtEl>
                                        <p:attrNameLst>
                                          <p:attrName>ppt_y</p:attrName>
                                        </p:attrNameLst>
                                      </p:cBhvr>
                                      <p:tavLst>
                                        <p:tav tm="0">
                                          <p:val>
                                            <p:strVal val="ppt_y"/>
                                          </p:val>
                                        </p:tav>
                                        <p:tav tm="100000">
                                          <p:val>
                                            <p:strVal val="1+ppt_h/2"/>
                                          </p:val>
                                        </p:tav>
                                      </p:tavLst>
                                    </p:anim>
                                    <p:set>
                                      <p:cBhvr>
                                        <p:cTn id="105" dur="1" fill="hold">
                                          <p:stCondLst>
                                            <p:cond delay="1999"/>
                                          </p:stCondLst>
                                        </p:cTn>
                                        <p:tgtEl>
                                          <p:spTgt spid="11"/>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2"/>
                                        </p:tgtEl>
                                        <p:attrNameLst>
                                          <p:attrName>ppt_x</p:attrName>
                                        </p:attrNameLst>
                                      </p:cBhvr>
                                      <p:tavLst>
                                        <p:tav tm="0">
                                          <p:val>
                                            <p:strVal val="ppt_x"/>
                                          </p:val>
                                        </p:tav>
                                        <p:tav tm="100000">
                                          <p:val>
                                            <p:strVal val="1+ppt_w/2"/>
                                          </p:val>
                                        </p:tav>
                                      </p:tavLst>
                                    </p:anim>
                                    <p:anim calcmode="lin" valueType="num">
                                      <p:cBhvr additive="base">
                                        <p:cTn id="108" dur="2000"/>
                                        <p:tgtEl>
                                          <p:spTgt spid="12"/>
                                        </p:tgtEl>
                                        <p:attrNameLst>
                                          <p:attrName>ppt_y</p:attrName>
                                        </p:attrNameLst>
                                      </p:cBhvr>
                                      <p:tavLst>
                                        <p:tav tm="0">
                                          <p:val>
                                            <p:strVal val="ppt_y"/>
                                          </p:val>
                                        </p:tav>
                                        <p:tav tm="100000">
                                          <p:val>
                                            <p:strVal val="1+ppt_h/2"/>
                                          </p:val>
                                        </p:tav>
                                      </p:tavLst>
                                    </p:anim>
                                    <p:set>
                                      <p:cBhvr>
                                        <p:cTn id="109" dur="1" fill="hold">
                                          <p:stCondLst>
                                            <p:cond delay="1999"/>
                                          </p:stCondLst>
                                        </p:cTn>
                                        <p:tgtEl>
                                          <p:spTgt spid="1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3"/>
                                        </p:tgtEl>
                                        <p:attrNameLst>
                                          <p:attrName>ppt_x</p:attrName>
                                        </p:attrNameLst>
                                      </p:cBhvr>
                                      <p:tavLst>
                                        <p:tav tm="0">
                                          <p:val>
                                            <p:strVal val="ppt_x"/>
                                          </p:val>
                                        </p:tav>
                                        <p:tav tm="100000">
                                          <p:val>
                                            <p:strVal val="1+ppt_w/2"/>
                                          </p:val>
                                        </p:tav>
                                      </p:tavLst>
                                    </p:anim>
                                    <p:anim calcmode="lin" valueType="num">
                                      <p:cBhvr additive="base">
                                        <p:cTn id="112" dur="2000"/>
                                        <p:tgtEl>
                                          <p:spTgt spid="13"/>
                                        </p:tgtEl>
                                        <p:attrNameLst>
                                          <p:attrName>ppt_y</p:attrName>
                                        </p:attrNameLst>
                                      </p:cBhvr>
                                      <p:tavLst>
                                        <p:tav tm="0">
                                          <p:val>
                                            <p:strVal val="ppt_y"/>
                                          </p:val>
                                        </p:tav>
                                        <p:tav tm="100000">
                                          <p:val>
                                            <p:strVal val="1+ppt_h/2"/>
                                          </p:val>
                                        </p:tav>
                                      </p:tavLst>
                                    </p:anim>
                                    <p:set>
                                      <p:cBhvr>
                                        <p:cTn id="113" dur="1" fill="hold">
                                          <p:stCondLst>
                                            <p:cond delay="1999"/>
                                          </p:stCondLst>
                                        </p:cTn>
                                        <p:tgtEl>
                                          <p:spTgt spid="1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4"/>
                                        </p:tgtEl>
                                        <p:attrNameLst>
                                          <p:attrName>ppt_x</p:attrName>
                                        </p:attrNameLst>
                                      </p:cBhvr>
                                      <p:tavLst>
                                        <p:tav tm="0">
                                          <p:val>
                                            <p:strVal val="ppt_x"/>
                                          </p:val>
                                        </p:tav>
                                        <p:tav tm="100000">
                                          <p:val>
                                            <p:strVal val="1+ppt_w/2"/>
                                          </p:val>
                                        </p:tav>
                                      </p:tavLst>
                                    </p:anim>
                                    <p:anim calcmode="lin" valueType="num">
                                      <p:cBhvr additive="base">
                                        <p:cTn id="116" dur="2000"/>
                                        <p:tgtEl>
                                          <p:spTgt spid="14"/>
                                        </p:tgtEl>
                                        <p:attrNameLst>
                                          <p:attrName>ppt_y</p:attrName>
                                        </p:attrNameLst>
                                      </p:cBhvr>
                                      <p:tavLst>
                                        <p:tav tm="0">
                                          <p:val>
                                            <p:strVal val="ppt_y"/>
                                          </p:val>
                                        </p:tav>
                                        <p:tav tm="100000">
                                          <p:val>
                                            <p:strVal val="1+ppt_h/2"/>
                                          </p:val>
                                        </p:tav>
                                      </p:tavLst>
                                    </p:anim>
                                    <p:set>
                                      <p:cBhvr>
                                        <p:cTn id="117" dur="1" fill="hold">
                                          <p:stCondLst>
                                            <p:cond delay="1999"/>
                                          </p:stCondLst>
                                        </p:cTn>
                                        <p:tgtEl>
                                          <p:spTgt spid="14"/>
                                        </p:tgtEl>
                                        <p:attrNameLst>
                                          <p:attrName>style.visibility</p:attrName>
                                        </p:attrNameLst>
                                      </p:cBhvr>
                                      <p:to>
                                        <p:strVal val="hidden"/>
                                      </p:to>
                                    </p:set>
                                  </p:childTnLst>
                                </p:cTn>
                              </p:par>
                              <p:par>
                                <p:cTn id="118" presetID="6" presetClass="emph" presetSubtype="0" autoRev="1" fill="hold" nodeType="withEffect">
                                  <p:stCondLst>
                                    <p:cond delay="0"/>
                                  </p:stCondLst>
                                  <p:childTnLst>
                                    <p:animScale>
                                      <p:cBhvr>
                                        <p:cTn id="119" dur="2000" fill="hold"/>
                                        <p:tgtEl>
                                          <p:spTgt spid="4"/>
                                        </p:tgtEl>
                                      </p:cBhvr>
                                      <p:by x="50000" y="50000"/>
                                    </p:animScale>
                                  </p:childTnLst>
                                </p:cTn>
                              </p:par>
                              <p:par>
                                <p:cTn id="120" presetID="6" presetClass="emph" presetSubtype="0" autoRev="1" fill="hold" nodeType="withEffect">
                                  <p:stCondLst>
                                    <p:cond delay="0"/>
                                  </p:stCondLst>
                                  <p:childTnLst>
                                    <p:animScale>
                                      <p:cBhvr>
                                        <p:cTn id="121" dur="2000" fill="hold"/>
                                        <p:tgtEl>
                                          <p:spTgt spid="5"/>
                                        </p:tgtEl>
                                      </p:cBhvr>
                                      <p:by x="50000" y="50000"/>
                                    </p:animScale>
                                  </p:childTnLst>
                                </p:cTn>
                              </p:par>
                              <p:par>
                                <p:cTn id="122" presetID="6" presetClass="emph" presetSubtype="0" autoRev="1" fill="hold" nodeType="withEffect">
                                  <p:stCondLst>
                                    <p:cond delay="0"/>
                                  </p:stCondLst>
                                  <p:childTnLst>
                                    <p:animScale>
                                      <p:cBhvr>
                                        <p:cTn id="123" dur="2000" fill="hold"/>
                                        <p:tgtEl>
                                          <p:spTgt spid="6"/>
                                        </p:tgtEl>
                                      </p:cBhvr>
                                      <p:by x="50000" y="50000"/>
                                    </p:animScale>
                                  </p:childTnLst>
                                </p:cTn>
                              </p:par>
                              <p:par>
                                <p:cTn id="124" presetID="6" presetClass="emph" presetSubtype="0" autoRev="1" fill="hold" nodeType="withEffect">
                                  <p:stCondLst>
                                    <p:cond delay="0"/>
                                  </p:stCondLst>
                                  <p:childTnLst>
                                    <p:animScale>
                                      <p:cBhvr>
                                        <p:cTn id="125" dur="2000" fill="hold"/>
                                        <p:tgtEl>
                                          <p:spTgt spid="7"/>
                                        </p:tgtEl>
                                      </p:cBhvr>
                                      <p:by x="50000" y="50000"/>
                                    </p:animScale>
                                  </p:childTnLst>
                                </p:cTn>
                              </p:par>
                              <p:par>
                                <p:cTn id="126" presetID="6" presetClass="emph" presetSubtype="0" autoRev="1" fill="hold" nodeType="withEffect">
                                  <p:stCondLst>
                                    <p:cond delay="0"/>
                                  </p:stCondLst>
                                  <p:childTnLst>
                                    <p:animScale>
                                      <p:cBhvr>
                                        <p:cTn id="127" dur="2000" fill="hold"/>
                                        <p:tgtEl>
                                          <p:spTgt spid="8"/>
                                        </p:tgtEl>
                                      </p:cBhvr>
                                      <p:by x="50000" y="50000"/>
                                    </p:animScale>
                                  </p:childTnLst>
                                </p:cTn>
                              </p:par>
                              <p:par>
                                <p:cTn id="128" presetID="6" presetClass="emph" presetSubtype="0" autoRev="1" fill="hold" nodeType="withEffect">
                                  <p:stCondLst>
                                    <p:cond delay="0"/>
                                  </p:stCondLst>
                                  <p:childTnLst>
                                    <p:animScale>
                                      <p:cBhvr>
                                        <p:cTn id="129" dur="2000" fill="hold"/>
                                        <p:tgtEl>
                                          <p:spTgt spid="9"/>
                                        </p:tgtEl>
                                      </p:cBhvr>
                                      <p:by x="50000" y="50000"/>
                                    </p:animScale>
                                  </p:childTnLst>
                                </p:cTn>
                              </p:par>
                              <p:par>
                                <p:cTn id="130" presetID="6" presetClass="emph" presetSubtype="0" autoRev="1" fill="hold" nodeType="withEffect">
                                  <p:stCondLst>
                                    <p:cond delay="0"/>
                                  </p:stCondLst>
                                  <p:childTnLst>
                                    <p:animScale>
                                      <p:cBhvr>
                                        <p:cTn id="131" dur="2000" fill="hold"/>
                                        <p:tgtEl>
                                          <p:spTgt spid="10"/>
                                        </p:tgtEl>
                                      </p:cBhvr>
                                      <p:by x="50000" y="50000"/>
                                    </p:animScale>
                                  </p:childTnLst>
                                </p:cTn>
                              </p:par>
                              <p:par>
                                <p:cTn id="132" presetID="6" presetClass="emph" presetSubtype="0" autoRev="1" fill="hold" nodeType="withEffect">
                                  <p:stCondLst>
                                    <p:cond delay="0"/>
                                  </p:stCondLst>
                                  <p:childTnLst>
                                    <p:animScale>
                                      <p:cBhvr>
                                        <p:cTn id="133" dur="2000" fill="hold"/>
                                        <p:tgtEl>
                                          <p:spTgt spid="11"/>
                                        </p:tgtEl>
                                      </p:cBhvr>
                                      <p:by x="50000" y="50000"/>
                                    </p:animScale>
                                  </p:childTnLst>
                                </p:cTn>
                              </p:par>
                              <p:par>
                                <p:cTn id="134" presetID="6" presetClass="emph" presetSubtype="0" autoRev="1" fill="hold" nodeType="withEffect">
                                  <p:stCondLst>
                                    <p:cond delay="0"/>
                                  </p:stCondLst>
                                  <p:childTnLst>
                                    <p:animScale>
                                      <p:cBhvr>
                                        <p:cTn id="135" dur="2000" fill="hold"/>
                                        <p:tgtEl>
                                          <p:spTgt spid="12"/>
                                        </p:tgtEl>
                                      </p:cBhvr>
                                      <p:by x="50000" y="50000"/>
                                    </p:animScale>
                                  </p:childTnLst>
                                </p:cTn>
                              </p:par>
                              <p:par>
                                <p:cTn id="136" presetID="6" presetClass="emph" presetSubtype="0" autoRev="1" fill="hold" nodeType="withEffect">
                                  <p:stCondLst>
                                    <p:cond delay="0"/>
                                  </p:stCondLst>
                                  <p:childTnLst>
                                    <p:animScale>
                                      <p:cBhvr>
                                        <p:cTn id="137" dur="2000" fill="hold"/>
                                        <p:tgtEl>
                                          <p:spTgt spid="13"/>
                                        </p:tgtEl>
                                      </p:cBhvr>
                                      <p:by x="50000" y="50000"/>
                                    </p:animScale>
                                  </p:childTnLst>
                                </p:cTn>
                              </p:par>
                              <p:par>
                                <p:cTn id="138" presetID="6" presetClass="emph" presetSubtype="0" autoRev="1" fill="hold" nodeType="withEffect">
                                  <p:stCondLst>
                                    <p:cond delay="0"/>
                                  </p:stCondLst>
                                  <p:childTnLst>
                                    <p:animScale>
                                      <p:cBhvr>
                                        <p:cTn id="139" dur="2000" fill="hold"/>
                                        <p:tgtEl>
                                          <p:spTgt spid="14"/>
                                        </p:tgtEl>
                                      </p:cBhvr>
                                      <p:by x="50000" y="50000"/>
                                    </p:animScale>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stock-photo-78229263.jpg"/>
          <p:cNvPicPr>
            <a:picLocks noGrp="1" noChangeAspect="1"/>
          </p:cNvPicPr>
          <p:nvPr isPhoto="1"/>
        </p:nvPicPr>
        <p:blipFill>
          <a:blip r:embed="rId2"/>
          <a:stretch>
            <a:fillRect/>
          </a:stretch>
        </p:blipFill>
        <p:spPr>
          <a:xfrm>
            <a:off x="-4" y="0"/>
            <a:ext cx="9144004" cy="5143501"/>
          </a:xfrm>
          <a:prstGeom prst="rect">
            <a:avLst/>
          </a:prstGeom>
          <a:noFill/>
          <a:ln>
            <a:noFill/>
          </a:ln>
        </p:spPr>
      </p:pic>
      <p:pic>
        <p:nvPicPr>
          <p:cNvPr id="4" name="3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500562" y="0"/>
            <a:ext cx="1285884" cy="1285884"/>
          </a:xfrm>
          <a:prstGeom prst="moon">
            <a:avLst>
              <a:gd name="adj" fmla="val 28052"/>
            </a:avLst>
          </a:prstGeom>
          <a:effectLst>
            <a:reflection blurRad="6350" stA="50000" endA="300" endPos="90000" dir="5400000" sy="-100000" algn="bl" rotWithShape="0"/>
          </a:effectLst>
        </p:spPr>
      </p:pic>
      <p:pic>
        <p:nvPicPr>
          <p:cNvPr id="5" name="4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214678" y="0"/>
            <a:ext cx="1357322" cy="1285884"/>
          </a:xfrm>
          <a:prstGeom prst="moon">
            <a:avLst>
              <a:gd name="adj" fmla="val 28052"/>
            </a:avLst>
          </a:prstGeom>
          <a:effectLst>
            <a:reflection blurRad="6350" stA="50000" endA="300" endPos="90000" dir="5400000" sy="-100000" algn="bl" rotWithShape="0"/>
          </a:effectLst>
        </p:spPr>
      </p:pic>
      <p:pic>
        <p:nvPicPr>
          <p:cNvPr id="6" name="5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500562" y="714362"/>
            <a:ext cx="1285884" cy="1285884"/>
          </a:xfrm>
          <a:prstGeom prst="moon">
            <a:avLst>
              <a:gd name="adj" fmla="val 28052"/>
            </a:avLst>
          </a:prstGeom>
          <a:effectLst>
            <a:reflection blurRad="6350" stA="50000" endA="300" endPos="90000" dir="5400000" sy="-100000" algn="bl" rotWithShape="0"/>
          </a:effectLst>
        </p:spPr>
      </p:pic>
      <p:pic>
        <p:nvPicPr>
          <p:cNvPr id="7" name="6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214678" y="714362"/>
            <a:ext cx="1357322" cy="1285884"/>
          </a:xfrm>
          <a:prstGeom prst="moon">
            <a:avLst>
              <a:gd name="adj" fmla="val 28052"/>
            </a:avLst>
          </a:prstGeom>
          <a:effectLst>
            <a:reflection blurRad="6350" stA="50000" endA="300" endPos="90000" dir="5400000" sy="-100000" algn="bl" rotWithShape="0"/>
          </a:effectLst>
        </p:spPr>
      </p:pic>
      <p:pic>
        <p:nvPicPr>
          <p:cNvPr id="16" name="15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429124" y="1500198"/>
            <a:ext cx="1285884" cy="1285884"/>
          </a:xfrm>
          <a:prstGeom prst="moon">
            <a:avLst>
              <a:gd name="adj" fmla="val 28052"/>
            </a:avLst>
          </a:prstGeom>
          <a:effectLst>
            <a:reflection blurRad="6350" stA="50000" endA="300" endPos="90000" dir="5400000" sy="-100000" algn="bl" rotWithShape="0"/>
          </a:effectLst>
        </p:spPr>
      </p:pic>
      <p:pic>
        <p:nvPicPr>
          <p:cNvPr id="17" name="16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143240" y="1500198"/>
            <a:ext cx="1357322" cy="1285884"/>
          </a:xfrm>
          <a:prstGeom prst="moon">
            <a:avLst>
              <a:gd name="adj" fmla="val 28052"/>
            </a:avLst>
          </a:prstGeom>
          <a:effectLst>
            <a:reflection blurRad="6350" stA="50000" endA="300" endPos="90000" dir="5400000" sy="-100000" algn="bl" rotWithShape="0"/>
          </a:effectLst>
        </p:spPr>
      </p:pic>
      <p:pic>
        <p:nvPicPr>
          <p:cNvPr id="18" name="17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429124" y="2214560"/>
            <a:ext cx="1285884" cy="1285884"/>
          </a:xfrm>
          <a:prstGeom prst="moon">
            <a:avLst>
              <a:gd name="adj" fmla="val 28052"/>
            </a:avLst>
          </a:prstGeom>
          <a:effectLst>
            <a:reflection blurRad="6350" stA="50000" endA="300" endPos="90000" dir="5400000" sy="-100000" algn="bl" rotWithShape="0"/>
          </a:effectLst>
        </p:spPr>
      </p:pic>
      <p:pic>
        <p:nvPicPr>
          <p:cNvPr id="19" name="18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143240" y="2214560"/>
            <a:ext cx="1357322" cy="1285884"/>
          </a:xfrm>
          <a:prstGeom prst="moon">
            <a:avLst>
              <a:gd name="adj" fmla="val 28052"/>
            </a:avLst>
          </a:prstGeom>
          <a:effectLst>
            <a:reflection blurRad="6350" stA="50000" endA="300" endPos="90000" dir="5400000" sy="-100000" algn="bl" rotWithShape="0"/>
          </a:effectLst>
        </p:spPr>
      </p:pic>
      <p:pic>
        <p:nvPicPr>
          <p:cNvPr id="26" name="25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429124" y="3000378"/>
            <a:ext cx="1285884" cy="1285884"/>
          </a:xfrm>
          <a:prstGeom prst="moon">
            <a:avLst>
              <a:gd name="adj" fmla="val 28052"/>
            </a:avLst>
          </a:prstGeom>
          <a:effectLst>
            <a:reflection blurRad="6350" stA="50000" endA="300" endPos="90000" dir="5400000" sy="-100000" algn="bl" rotWithShape="0"/>
          </a:effectLst>
        </p:spPr>
      </p:pic>
      <p:pic>
        <p:nvPicPr>
          <p:cNvPr id="27" name="26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143240" y="3000378"/>
            <a:ext cx="1357322" cy="1285884"/>
          </a:xfrm>
          <a:prstGeom prst="moon">
            <a:avLst>
              <a:gd name="adj" fmla="val 28052"/>
            </a:avLst>
          </a:prstGeom>
          <a:effectLst>
            <a:reflection blurRad="6350" stA="50000" endA="300" endPos="90000" dir="5400000" sy="-100000" algn="bl" rotWithShape="0"/>
          </a:effectLst>
        </p:spPr>
      </p:pic>
      <p:pic>
        <p:nvPicPr>
          <p:cNvPr id="28" name="27 Imagen" descr="custom-color-button-icon.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4429124" y="3857616"/>
            <a:ext cx="1285884" cy="1285884"/>
          </a:xfrm>
          <a:prstGeom prst="moon">
            <a:avLst>
              <a:gd name="adj" fmla="val 28052"/>
            </a:avLst>
          </a:prstGeom>
          <a:effectLst>
            <a:reflection blurRad="6350" stA="50000" endA="300" endPos="90000" dir="5400000" sy="-100000" algn="bl" rotWithShape="0"/>
          </a:effectLst>
        </p:spPr>
      </p:pic>
      <p:pic>
        <p:nvPicPr>
          <p:cNvPr id="29" name="28 Imagen" descr="custom-color-button-icon.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3143240" y="3857616"/>
            <a:ext cx="1357322" cy="1285884"/>
          </a:xfrm>
          <a:prstGeom prst="moon">
            <a:avLst>
              <a:gd name="adj" fmla="val 28052"/>
            </a:avLst>
          </a:prstGeom>
          <a:effectLst>
            <a:reflection blurRad="6350" stA="50000" endA="300" endPos="90000" dir="5400000" sy="-100000" algn="bl" rotWithShape="0"/>
          </a:effectLst>
        </p:spPr>
      </p:pic>
      <p:sp>
        <p:nvSpPr>
          <p:cNvPr id="15" name="14 Rectángulo"/>
          <p:cNvSpPr/>
          <p:nvPr/>
        </p:nvSpPr>
        <p:spPr>
          <a:xfrm>
            <a:off x="-142908" y="-142894"/>
            <a:ext cx="9715568" cy="628654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ppt_x"/>
                                          </p:val>
                                        </p:tav>
                                        <p:tav tm="100000">
                                          <p:val>
                                            <p:strVal val="#ppt_x"/>
                                          </p:val>
                                        </p:tav>
                                      </p:tavLst>
                                    </p:anim>
                                    <p:anim calcmode="lin" valueType="num">
                                      <p:cBhvr additive="base">
                                        <p:cTn id="42" dur="2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ppt_x"/>
                                          </p:val>
                                        </p:tav>
                                        <p:tav tm="100000">
                                          <p:val>
                                            <p:strVal val="#ppt_x"/>
                                          </p:val>
                                        </p:tav>
                                      </p:tavLst>
                                    </p:anim>
                                    <p:anim calcmode="lin" valueType="num">
                                      <p:cBhvr additive="base">
                                        <p:cTn id="46" dur="2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ppt_x"/>
                                          </p:val>
                                        </p:tav>
                                        <p:tav tm="100000">
                                          <p:val>
                                            <p:strVal val="#ppt_x"/>
                                          </p:val>
                                        </p:tav>
                                      </p:tavLst>
                                    </p:anim>
                                    <p:anim calcmode="lin" valueType="num">
                                      <p:cBhvr additive="base">
                                        <p:cTn id="50" dur="2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ppt_x"/>
                                          </p:val>
                                        </p:tav>
                                        <p:tav tm="100000">
                                          <p:val>
                                            <p:strVal val="#ppt_x"/>
                                          </p:val>
                                        </p:tav>
                                      </p:tavLst>
                                    </p:anim>
                                    <p:anim calcmode="lin" valueType="num">
                                      <p:cBhvr additive="base">
                                        <p:cTn id="54" dur="2000" fill="hold"/>
                                        <p:tgtEl>
                                          <p:spTgt spid="29"/>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8"/>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7"/>
                                        </p:tgtEl>
                                        <p:attrNameLst>
                                          <p:attrName>ppt_x</p:attrName>
                                        </p:attrNameLst>
                                      </p:cBhvr>
                                      <p:tavLst>
                                        <p:tav tm="0">
                                          <p:val>
                                            <p:strVal val="ppt_x"/>
                                          </p:val>
                                        </p:tav>
                                        <p:tav tm="100000">
                                          <p:val>
                                            <p:strVal val="1+ppt_w/2"/>
                                          </p:val>
                                        </p:tav>
                                      </p:tavLst>
                                    </p:anim>
                                    <p:anim calcmode="lin" valueType="num">
                                      <p:cBhvr additive="base">
                                        <p:cTn id="90" dur="2000"/>
                                        <p:tgtEl>
                                          <p:spTgt spid="17"/>
                                        </p:tgtEl>
                                        <p:attrNameLst>
                                          <p:attrName>ppt_y</p:attrName>
                                        </p:attrNameLst>
                                      </p:cBhvr>
                                      <p:tavLst>
                                        <p:tav tm="0">
                                          <p:val>
                                            <p:strVal val="ppt_y"/>
                                          </p:val>
                                        </p:tav>
                                        <p:tav tm="100000">
                                          <p:val>
                                            <p:strVal val="ppt_y"/>
                                          </p:val>
                                        </p:tav>
                                      </p:tavLst>
                                    </p:anim>
                                    <p:set>
                                      <p:cBhvr>
                                        <p:cTn id="91" dur="1" fill="hold">
                                          <p:stCondLst>
                                            <p:cond delay="1999"/>
                                          </p:stCondLst>
                                        </p:cTn>
                                        <p:tgtEl>
                                          <p:spTgt spid="17"/>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9"/>
                                        </p:tgtEl>
                                        <p:attrNameLst>
                                          <p:attrName>ppt_x</p:attrName>
                                        </p:attrNameLst>
                                      </p:cBhvr>
                                      <p:tavLst>
                                        <p:tav tm="0">
                                          <p:val>
                                            <p:strVal val="ppt_x"/>
                                          </p:val>
                                        </p:tav>
                                        <p:tav tm="100000">
                                          <p:val>
                                            <p:strVal val="1+ppt_w/2"/>
                                          </p:val>
                                        </p:tav>
                                      </p:tavLst>
                                    </p:anim>
                                    <p:anim calcmode="lin" valueType="num">
                                      <p:cBhvr additive="base">
                                        <p:cTn id="94" dur="2000"/>
                                        <p:tgtEl>
                                          <p:spTgt spid="19"/>
                                        </p:tgtEl>
                                        <p:attrNameLst>
                                          <p:attrName>ppt_y</p:attrName>
                                        </p:attrNameLst>
                                      </p:cBhvr>
                                      <p:tavLst>
                                        <p:tav tm="0">
                                          <p:val>
                                            <p:strVal val="ppt_y"/>
                                          </p:val>
                                        </p:tav>
                                        <p:tav tm="100000">
                                          <p:val>
                                            <p:strVal val="ppt_y"/>
                                          </p:val>
                                        </p:tav>
                                      </p:tavLst>
                                    </p:anim>
                                    <p:set>
                                      <p:cBhvr>
                                        <p:cTn id="95" dur="1" fill="hold">
                                          <p:stCondLst>
                                            <p:cond delay="1999"/>
                                          </p:stCondLst>
                                        </p:cTn>
                                        <p:tgtEl>
                                          <p:spTgt spid="19"/>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27"/>
                                        </p:tgtEl>
                                        <p:attrNameLst>
                                          <p:attrName>ppt_x</p:attrName>
                                        </p:attrNameLst>
                                      </p:cBhvr>
                                      <p:tavLst>
                                        <p:tav tm="0">
                                          <p:val>
                                            <p:strVal val="ppt_x"/>
                                          </p:val>
                                        </p:tav>
                                        <p:tav tm="100000">
                                          <p:val>
                                            <p:strVal val="1+ppt_w/2"/>
                                          </p:val>
                                        </p:tav>
                                      </p:tavLst>
                                    </p:anim>
                                    <p:anim calcmode="lin" valueType="num">
                                      <p:cBhvr additive="base">
                                        <p:cTn id="98" dur="2000"/>
                                        <p:tgtEl>
                                          <p:spTgt spid="27"/>
                                        </p:tgtEl>
                                        <p:attrNameLst>
                                          <p:attrName>ppt_y</p:attrName>
                                        </p:attrNameLst>
                                      </p:cBhvr>
                                      <p:tavLst>
                                        <p:tav tm="0">
                                          <p:val>
                                            <p:strVal val="ppt_y"/>
                                          </p:val>
                                        </p:tav>
                                        <p:tav tm="100000">
                                          <p:val>
                                            <p:strVal val="ppt_y"/>
                                          </p:val>
                                        </p:tav>
                                      </p:tavLst>
                                    </p:anim>
                                    <p:set>
                                      <p:cBhvr>
                                        <p:cTn id="99" dur="1" fill="hold">
                                          <p:stCondLst>
                                            <p:cond delay="1999"/>
                                          </p:stCondLst>
                                        </p:cTn>
                                        <p:tgtEl>
                                          <p:spTgt spid="2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29"/>
                                        </p:tgtEl>
                                        <p:attrNameLst>
                                          <p:attrName>ppt_x</p:attrName>
                                        </p:attrNameLst>
                                      </p:cBhvr>
                                      <p:tavLst>
                                        <p:tav tm="0">
                                          <p:val>
                                            <p:strVal val="ppt_x"/>
                                          </p:val>
                                        </p:tav>
                                        <p:tav tm="100000">
                                          <p:val>
                                            <p:strVal val="1+ppt_w/2"/>
                                          </p:val>
                                        </p:tav>
                                      </p:tavLst>
                                    </p:anim>
                                    <p:anim calcmode="lin" valueType="num">
                                      <p:cBhvr additive="base">
                                        <p:cTn id="102" dur="2000"/>
                                        <p:tgtEl>
                                          <p:spTgt spid="29"/>
                                        </p:tgtEl>
                                        <p:attrNameLst>
                                          <p:attrName>ppt_y</p:attrName>
                                        </p:attrNameLst>
                                      </p:cBhvr>
                                      <p:tavLst>
                                        <p:tav tm="0">
                                          <p:val>
                                            <p:strVal val="ppt_y"/>
                                          </p:val>
                                        </p:tav>
                                        <p:tav tm="100000">
                                          <p:val>
                                            <p:strVal val="ppt_y"/>
                                          </p:val>
                                        </p:tav>
                                      </p:tavLst>
                                    </p:anim>
                                    <p:set>
                                      <p:cBhvr>
                                        <p:cTn id="103" dur="1" fill="hold">
                                          <p:stCondLst>
                                            <p:cond delay="1999"/>
                                          </p:stCondLst>
                                        </p:cTn>
                                        <p:tgtEl>
                                          <p:spTgt spid="2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0-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8"/>
                                        </p:tgtEl>
                                        <p:attrNameLst>
                                          <p:attrName>ppt_x</p:attrName>
                                        </p:attrNameLst>
                                      </p:cBhvr>
                                      <p:tavLst>
                                        <p:tav tm="0">
                                          <p:val>
                                            <p:strVal val="ppt_x"/>
                                          </p:val>
                                        </p:tav>
                                        <p:tav tm="100000">
                                          <p:val>
                                            <p:strVal val="0-ppt_w/2"/>
                                          </p:val>
                                        </p:tav>
                                      </p:tavLst>
                                    </p:anim>
                                    <p:anim calcmode="lin" valueType="num">
                                      <p:cBhvr additive="base">
                                        <p:cTn id="118" dur="2000"/>
                                        <p:tgtEl>
                                          <p:spTgt spid="18"/>
                                        </p:tgtEl>
                                        <p:attrNameLst>
                                          <p:attrName>ppt_y</p:attrName>
                                        </p:attrNameLst>
                                      </p:cBhvr>
                                      <p:tavLst>
                                        <p:tav tm="0">
                                          <p:val>
                                            <p:strVal val="ppt_y"/>
                                          </p:val>
                                        </p:tav>
                                        <p:tav tm="100000">
                                          <p:val>
                                            <p:strVal val="ppt_y"/>
                                          </p:val>
                                        </p:tav>
                                      </p:tavLst>
                                    </p:anim>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26"/>
                                        </p:tgtEl>
                                        <p:attrNameLst>
                                          <p:attrName>ppt_x</p:attrName>
                                        </p:attrNameLst>
                                      </p:cBhvr>
                                      <p:tavLst>
                                        <p:tav tm="0">
                                          <p:val>
                                            <p:strVal val="ppt_x"/>
                                          </p:val>
                                        </p:tav>
                                        <p:tav tm="100000">
                                          <p:val>
                                            <p:strVal val="0-ppt_w/2"/>
                                          </p:val>
                                        </p:tav>
                                      </p:tavLst>
                                    </p:anim>
                                    <p:anim calcmode="lin" valueType="num">
                                      <p:cBhvr additive="base">
                                        <p:cTn id="122" dur="2000"/>
                                        <p:tgtEl>
                                          <p:spTgt spid="26"/>
                                        </p:tgtEl>
                                        <p:attrNameLst>
                                          <p:attrName>ppt_y</p:attrName>
                                        </p:attrNameLst>
                                      </p:cBhvr>
                                      <p:tavLst>
                                        <p:tav tm="0">
                                          <p:val>
                                            <p:strVal val="ppt_y"/>
                                          </p:val>
                                        </p:tav>
                                        <p:tav tm="100000">
                                          <p:val>
                                            <p:strVal val="ppt_y"/>
                                          </p:val>
                                        </p:tav>
                                      </p:tavLst>
                                    </p:anim>
                                    <p:set>
                                      <p:cBhvr>
                                        <p:cTn id="123" dur="1" fill="hold">
                                          <p:stCondLst>
                                            <p:cond delay="1999"/>
                                          </p:stCondLst>
                                        </p:cTn>
                                        <p:tgtEl>
                                          <p:spTgt spid="26"/>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28"/>
                                        </p:tgtEl>
                                        <p:attrNameLst>
                                          <p:attrName>ppt_x</p:attrName>
                                        </p:attrNameLst>
                                      </p:cBhvr>
                                      <p:tavLst>
                                        <p:tav tm="0">
                                          <p:val>
                                            <p:strVal val="ppt_x"/>
                                          </p:val>
                                        </p:tav>
                                        <p:tav tm="100000">
                                          <p:val>
                                            <p:strVal val="0-ppt_w/2"/>
                                          </p:val>
                                        </p:tav>
                                      </p:tavLst>
                                    </p:anim>
                                    <p:anim calcmode="lin" valueType="num">
                                      <p:cBhvr additive="base">
                                        <p:cTn id="126" dur="2000"/>
                                        <p:tgtEl>
                                          <p:spTgt spid="28"/>
                                        </p:tgtEl>
                                        <p:attrNameLst>
                                          <p:attrName>ppt_y</p:attrName>
                                        </p:attrNameLst>
                                      </p:cBhvr>
                                      <p:tavLst>
                                        <p:tav tm="0">
                                          <p:val>
                                            <p:strVal val="ppt_y"/>
                                          </p:val>
                                        </p:tav>
                                        <p:tav tm="100000">
                                          <p:val>
                                            <p:strVal val="ppt_y"/>
                                          </p:val>
                                        </p:tav>
                                      </p:tavLst>
                                    </p:anim>
                                    <p:set>
                                      <p:cBhvr>
                                        <p:cTn id="127" dur="1" fill="hold">
                                          <p:stCondLst>
                                            <p:cond delay="1999"/>
                                          </p:stCondLst>
                                        </p:cTn>
                                        <p:tgtEl>
                                          <p:spTgt spid="28"/>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8"/>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26"/>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28"/>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27"/>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29"/>
                                        </p:tgtEl>
                                        <p:attrNameLst>
                                          <p:attrName>r</p:attrName>
                                        </p:attrNameLst>
                                      </p:cBhvr>
                                    </p:animRot>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par>
                                <p:cTn id="155" presetID="17" presetClass="entr" presetSubtype="10"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 calcmode="lin" valueType="num">
                                      <p:cBhvr>
                                        <p:cTn id="157" dur="2000" fill="hold"/>
                                        <p:tgtEl>
                                          <p:spTgt spid="2"/>
                                        </p:tgtEl>
                                        <p:attrNameLst>
                                          <p:attrName>ppt_w</p:attrName>
                                        </p:attrNameLst>
                                      </p:cBhvr>
                                      <p:tavLst>
                                        <p:tav tm="0">
                                          <p:val>
                                            <p:fltVal val="0"/>
                                          </p:val>
                                        </p:tav>
                                        <p:tav tm="100000">
                                          <p:val>
                                            <p:strVal val="#ppt_w"/>
                                          </p:val>
                                        </p:tav>
                                      </p:tavLst>
                                    </p:anim>
                                    <p:anim calcmode="lin" valueType="num">
                                      <p:cBhvr>
                                        <p:cTn id="15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3000">
              <a:srgbClr val="00642D"/>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155030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cstate="print">
            <a:grayscl/>
            <a:lum bright="-40000" contrast="40000"/>
          </a:blip>
          <a:stretch>
            <a:fillRect/>
          </a:stretch>
        </p:blipFill>
        <p:spPr>
          <a:xfrm>
            <a:off x="4500562" y="0"/>
            <a:ext cx="1029056" cy="1000114"/>
          </a:xfrm>
          <a:prstGeom prst="rect">
            <a:avLst/>
          </a:prstGeom>
          <a:effectLst/>
        </p:spPr>
      </p:pic>
      <p:pic>
        <p:nvPicPr>
          <p:cNvPr id="5" name="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0"/>
            <a:ext cx="938218" cy="1000114"/>
          </a:xfrm>
          <a:prstGeom prst="rect">
            <a:avLst/>
          </a:prstGeom>
          <a:effectLst/>
        </p:spPr>
      </p:pic>
      <p:pic>
        <p:nvPicPr>
          <p:cNvPr id="6" name="5 Imagen" descr="34.png"/>
          <p:cNvPicPr>
            <a:picLocks noChangeAspect="1"/>
          </p:cNvPicPr>
          <p:nvPr/>
        </p:nvPicPr>
        <p:blipFill>
          <a:blip r:embed="rId3" cstate="print">
            <a:grayscl/>
            <a:lum bright="-40000" contrast="40000"/>
          </a:blip>
          <a:stretch>
            <a:fillRect/>
          </a:stretch>
        </p:blipFill>
        <p:spPr>
          <a:xfrm>
            <a:off x="2857488" y="0"/>
            <a:ext cx="1029056" cy="1000114"/>
          </a:xfrm>
          <a:prstGeom prst="rect">
            <a:avLst/>
          </a:prstGeom>
          <a:effectLst/>
        </p:spPr>
      </p:pic>
      <p:pic>
        <p:nvPicPr>
          <p:cNvPr id="7" name="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0"/>
            <a:ext cx="938218" cy="1000114"/>
          </a:xfrm>
          <a:prstGeom prst="rect">
            <a:avLst/>
          </a:prstGeom>
          <a:effectLst/>
        </p:spPr>
      </p:pic>
      <p:pic>
        <p:nvPicPr>
          <p:cNvPr id="8" name="7 Imagen" descr="34.png"/>
          <p:cNvPicPr>
            <a:picLocks noChangeAspect="1"/>
          </p:cNvPicPr>
          <p:nvPr/>
        </p:nvPicPr>
        <p:blipFill>
          <a:blip r:embed="rId3" cstate="print">
            <a:grayscl/>
            <a:lum bright="-40000" contrast="40000"/>
          </a:blip>
          <a:stretch>
            <a:fillRect/>
          </a:stretch>
        </p:blipFill>
        <p:spPr>
          <a:xfrm>
            <a:off x="6286512" y="0"/>
            <a:ext cx="1029056" cy="1000114"/>
          </a:xfrm>
          <a:prstGeom prst="rect">
            <a:avLst/>
          </a:prstGeom>
          <a:effectLst/>
        </p:spPr>
      </p:pic>
      <p:pic>
        <p:nvPicPr>
          <p:cNvPr id="9" name="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0"/>
            <a:ext cx="938218" cy="1000114"/>
          </a:xfrm>
          <a:prstGeom prst="rect">
            <a:avLst/>
          </a:prstGeom>
          <a:effectLst/>
        </p:spPr>
      </p:pic>
      <p:pic>
        <p:nvPicPr>
          <p:cNvPr id="10" name="9 Imagen" descr="34.png"/>
          <p:cNvPicPr>
            <a:picLocks noChangeAspect="1"/>
          </p:cNvPicPr>
          <p:nvPr/>
        </p:nvPicPr>
        <p:blipFill>
          <a:blip r:embed="rId3" cstate="print">
            <a:grayscl/>
            <a:lum bright="-40000" contrast="40000"/>
          </a:blip>
          <a:stretch>
            <a:fillRect/>
          </a:stretch>
        </p:blipFill>
        <p:spPr>
          <a:xfrm>
            <a:off x="1214414" y="0"/>
            <a:ext cx="1029056" cy="1000114"/>
          </a:xfrm>
          <a:prstGeom prst="rect">
            <a:avLst/>
          </a:prstGeom>
          <a:effectLst/>
        </p:spPr>
      </p:pic>
      <p:pic>
        <p:nvPicPr>
          <p:cNvPr id="11" name="1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0"/>
            <a:ext cx="938218" cy="1000114"/>
          </a:xfrm>
          <a:prstGeom prst="rect">
            <a:avLst/>
          </a:prstGeom>
          <a:effectLst/>
        </p:spPr>
      </p:pic>
      <p:pic>
        <p:nvPicPr>
          <p:cNvPr id="12" name="11 Imagen" descr="34.png"/>
          <p:cNvPicPr>
            <a:picLocks noChangeAspect="1"/>
          </p:cNvPicPr>
          <p:nvPr/>
        </p:nvPicPr>
        <p:blipFill>
          <a:blip r:embed="rId3" cstate="print">
            <a:grayscl/>
            <a:lum bright="-40000" contrast="40000"/>
          </a:blip>
          <a:stretch>
            <a:fillRect/>
          </a:stretch>
        </p:blipFill>
        <p:spPr>
          <a:xfrm>
            <a:off x="7858148" y="0"/>
            <a:ext cx="1029056" cy="1000114"/>
          </a:xfrm>
          <a:prstGeom prst="rect">
            <a:avLst/>
          </a:prstGeom>
          <a:effectLst/>
        </p:spPr>
      </p:pic>
      <p:pic>
        <p:nvPicPr>
          <p:cNvPr id="13" name="1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0"/>
            <a:ext cx="938218" cy="1000114"/>
          </a:xfrm>
          <a:prstGeom prst="rect">
            <a:avLst/>
          </a:prstGeom>
          <a:effectLst/>
        </p:spPr>
      </p:pic>
      <p:pic>
        <p:nvPicPr>
          <p:cNvPr id="14" name="13 Imagen" descr="34.png"/>
          <p:cNvPicPr>
            <a:picLocks noChangeAspect="1"/>
          </p:cNvPicPr>
          <p:nvPr/>
        </p:nvPicPr>
        <p:blipFill>
          <a:blip r:embed="rId3" cstate="print">
            <a:grayscl/>
            <a:lum bright="-40000" contrast="40000"/>
          </a:blip>
          <a:stretch>
            <a:fillRect/>
          </a:stretch>
        </p:blipFill>
        <p:spPr>
          <a:xfrm>
            <a:off x="4500562" y="428610"/>
            <a:ext cx="1029056" cy="1000114"/>
          </a:xfrm>
          <a:prstGeom prst="rect">
            <a:avLst/>
          </a:prstGeom>
          <a:effectLst/>
        </p:spPr>
      </p:pic>
      <p:pic>
        <p:nvPicPr>
          <p:cNvPr id="15" name="1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428610"/>
            <a:ext cx="938218" cy="1000114"/>
          </a:xfrm>
          <a:prstGeom prst="rect">
            <a:avLst/>
          </a:prstGeom>
          <a:effectLst/>
        </p:spPr>
      </p:pic>
      <p:pic>
        <p:nvPicPr>
          <p:cNvPr id="16" name="15 Imagen" descr="34.png"/>
          <p:cNvPicPr>
            <a:picLocks noChangeAspect="1"/>
          </p:cNvPicPr>
          <p:nvPr/>
        </p:nvPicPr>
        <p:blipFill>
          <a:blip r:embed="rId3" cstate="print">
            <a:grayscl/>
            <a:lum bright="-40000" contrast="40000"/>
          </a:blip>
          <a:stretch>
            <a:fillRect/>
          </a:stretch>
        </p:blipFill>
        <p:spPr>
          <a:xfrm>
            <a:off x="2857488" y="428610"/>
            <a:ext cx="1029056" cy="1000114"/>
          </a:xfrm>
          <a:prstGeom prst="rect">
            <a:avLst/>
          </a:prstGeom>
          <a:effectLst/>
        </p:spPr>
      </p:pic>
      <p:pic>
        <p:nvPicPr>
          <p:cNvPr id="17" name="1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428610"/>
            <a:ext cx="938218" cy="1000114"/>
          </a:xfrm>
          <a:prstGeom prst="rect">
            <a:avLst/>
          </a:prstGeom>
          <a:effectLst/>
        </p:spPr>
      </p:pic>
      <p:pic>
        <p:nvPicPr>
          <p:cNvPr id="18" name="17 Imagen" descr="34.png"/>
          <p:cNvPicPr>
            <a:picLocks noChangeAspect="1"/>
          </p:cNvPicPr>
          <p:nvPr/>
        </p:nvPicPr>
        <p:blipFill>
          <a:blip r:embed="rId3" cstate="print">
            <a:grayscl/>
            <a:lum bright="-40000" contrast="40000"/>
          </a:blip>
          <a:stretch>
            <a:fillRect/>
          </a:stretch>
        </p:blipFill>
        <p:spPr>
          <a:xfrm>
            <a:off x="6286512" y="428610"/>
            <a:ext cx="1029056" cy="1000114"/>
          </a:xfrm>
          <a:prstGeom prst="rect">
            <a:avLst/>
          </a:prstGeom>
          <a:effectLst/>
        </p:spPr>
      </p:pic>
      <p:pic>
        <p:nvPicPr>
          <p:cNvPr id="19" name="1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428610"/>
            <a:ext cx="938218" cy="1000114"/>
          </a:xfrm>
          <a:prstGeom prst="rect">
            <a:avLst/>
          </a:prstGeom>
          <a:effectLst/>
        </p:spPr>
      </p:pic>
      <p:pic>
        <p:nvPicPr>
          <p:cNvPr id="20" name="19 Imagen" descr="34.png"/>
          <p:cNvPicPr>
            <a:picLocks noChangeAspect="1"/>
          </p:cNvPicPr>
          <p:nvPr/>
        </p:nvPicPr>
        <p:blipFill>
          <a:blip r:embed="rId3" cstate="print">
            <a:grayscl/>
            <a:lum bright="-40000" contrast="40000"/>
          </a:blip>
          <a:stretch>
            <a:fillRect/>
          </a:stretch>
        </p:blipFill>
        <p:spPr>
          <a:xfrm>
            <a:off x="1214414" y="428610"/>
            <a:ext cx="1029056" cy="1000114"/>
          </a:xfrm>
          <a:prstGeom prst="rect">
            <a:avLst/>
          </a:prstGeom>
          <a:effectLst/>
        </p:spPr>
      </p:pic>
      <p:pic>
        <p:nvPicPr>
          <p:cNvPr id="21" name="2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428610"/>
            <a:ext cx="938218" cy="1000114"/>
          </a:xfrm>
          <a:prstGeom prst="rect">
            <a:avLst/>
          </a:prstGeom>
          <a:effectLst/>
        </p:spPr>
      </p:pic>
      <p:pic>
        <p:nvPicPr>
          <p:cNvPr id="22" name="21 Imagen" descr="34.png"/>
          <p:cNvPicPr>
            <a:picLocks noChangeAspect="1"/>
          </p:cNvPicPr>
          <p:nvPr/>
        </p:nvPicPr>
        <p:blipFill>
          <a:blip r:embed="rId3" cstate="print">
            <a:grayscl/>
            <a:lum bright="-40000" contrast="40000"/>
          </a:blip>
          <a:stretch>
            <a:fillRect/>
          </a:stretch>
        </p:blipFill>
        <p:spPr>
          <a:xfrm>
            <a:off x="7858148" y="428610"/>
            <a:ext cx="1029056" cy="1000114"/>
          </a:xfrm>
          <a:prstGeom prst="rect">
            <a:avLst/>
          </a:prstGeom>
          <a:effectLst/>
        </p:spPr>
      </p:pic>
      <p:pic>
        <p:nvPicPr>
          <p:cNvPr id="23" name="2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428610"/>
            <a:ext cx="938218" cy="1000114"/>
          </a:xfrm>
          <a:prstGeom prst="rect">
            <a:avLst/>
          </a:prstGeom>
          <a:effectLst/>
        </p:spPr>
      </p:pic>
      <p:pic>
        <p:nvPicPr>
          <p:cNvPr id="24" name="23 Imagen" descr="34.png"/>
          <p:cNvPicPr>
            <a:picLocks noChangeAspect="1"/>
          </p:cNvPicPr>
          <p:nvPr/>
        </p:nvPicPr>
        <p:blipFill>
          <a:blip r:embed="rId3" cstate="print">
            <a:grayscl/>
            <a:lum bright="-40000" contrast="40000"/>
          </a:blip>
          <a:stretch>
            <a:fillRect/>
          </a:stretch>
        </p:blipFill>
        <p:spPr>
          <a:xfrm>
            <a:off x="4500562" y="928694"/>
            <a:ext cx="1029056" cy="1000114"/>
          </a:xfrm>
          <a:prstGeom prst="rect">
            <a:avLst/>
          </a:prstGeom>
          <a:effectLst/>
        </p:spPr>
      </p:pic>
      <p:pic>
        <p:nvPicPr>
          <p:cNvPr id="25" name="2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928694"/>
            <a:ext cx="938218" cy="1000114"/>
          </a:xfrm>
          <a:prstGeom prst="rect">
            <a:avLst/>
          </a:prstGeom>
          <a:effectLst/>
        </p:spPr>
      </p:pic>
      <p:pic>
        <p:nvPicPr>
          <p:cNvPr id="26" name="25 Imagen" descr="34.png"/>
          <p:cNvPicPr>
            <a:picLocks noChangeAspect="1"/>
          </p:cNvPicPr>
          <p:nvPr/>
        </p:nvPicPr>
        <p:blipFill>
          <a:blip r:embed="rId3" cstate="print">
            <a:grayscl/>
            <a:lum bright="-40000" contrast="40000"/>
          </a:blip>
          <a:stretch>
            <a:fillRect/>
          </a:stretch>
        </p:blipFill>
        <p:spPr>
          <a:xfrm>
            <a:off x="2857488" y="928694"/>
            <a:ext cx="1029056" cy="1000114"/>
          </a:xfrm>
          <a:prstGeom prst="rect">
            <a:avLst/>
          </a:prstGeom>
          <a:effectLst/>
        </p:spPr>
      </p:pic>
      <p:pic>
        <p:nvPicPr>
          <p:cNvPr id="27" name="2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928694"/>
            <a:ext cx="938218" cy="1000114"/>
          </a:xfrm>
          <a:prstGeom prst="rect">
            <a:avLst/>
          </a:prstGeom>
          <a:effectLst/>
        </p:spPr>
      </p:pic>
      <p:pic>
        <p:nvPicPr>
          <p:cNvPr id="28" name="27 Imagen" descr="34.png"/>
          <p:cNvPicPr>
            <a:picLocks noChangeAspect="1"/>
          </p:cNvPicPr>
          <p:nvPr/>
        </p:nvPicPr>
        <p:blipFill>
          <a:blip r:embed="rId3" cstate="print">
            <a:grayscl/>
            <a:lum bright="-40000" contrast="40000"/>
          </a:blip>
          <a:stretch>
            <a:fillRect/>
          </a:stretch>
        </p:blipFill>
        <p:spPr>
          <a:xfrm>
            <a:off x="6286512" y="928694"/>
            <a:ext cx="1029056" cy="1000114"/>
          </a:xfrm>
          <a:prstGeom prst="rect">
            <a:avLst/>
          </a:prstGeom>
          <a:effectLst/>
        </p:spPr>
      </p:pic>
      <p:pic>
        <p:nvPicPr>
          <p:cNvPr id="29" name="2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928694"/>
            <a:ext cx="938218" cy="1000114"/>
          </a:xfrm>
          <a:prstGeom prst="rect">
            <a:avLst/>
          </a:prstGeom>
          <a:effectLst/>
        </p:spPr>
      </p:pic>
      <p:pic>
        <p:nvPicPr>
          <p:cNvPr id="30" name="29 Imagen" descr="34.png"/>
          <p:cNvPicPr>
            <a:picLocks noChangeAspect="1"/>
          </p:cNvPicPr>
          <p:nvPr/>
        </p:nvPicPr>
        <p:blipFill>
          <a:blip r:embed="rId3" cstate="print">
            <a:grayscl/>
            <a:lum bright="-40000" contrast="40000"/>
          </a:blip>
          <a:stretch>
            <a:fillRect/>
          </a:stretch>
        </p:blipFill>
        <p:spPr>
          <a:xfrm>
            <a:off x="1214414" y="928694"/>
            <a:ext cx="1029056" cy="1000114"/>
          </a:xfrm>
          <a:prstGeom prst="rect">
            <a:avLst/>
          </a:prstGeom>
          <a:effectLst/>
        </p:spPr>
      </p:pic>
      <p:pic>
        <p:nvPicPr>
          <p:cNvPr id="31" name="3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928694"/>
            <a:ext cx="938218" cy="1000114"/>
          </a:xfrm>
          <a:prstGeom prst="rect">
            <a:avLst/>
          </a:prstGeom>
          <a:effectLst/>
        </p:spPr>
      </p:pic>
      <p:pic>
        <p:nvPicPr>
          <p:cNvPr id="32" name="31 Imagen" descr="34.png"/>
          <p:cNvPicPr>
            <a:picLocks noChangeAspect="1"/>
          </p:cNvPicPr>
          <p:nvPr/>
        </p:nvPicPr>
        <p:blipFill>
          <a:blip r:embed="rId3" cstate="print">
            <a:grayscl/>
            <a:lum bright="-40000" contrast="40000"/>
          </a:blip>
          <a:stretch>
            <a:fillRect/>
          </a:stretch>
        </p:blipFill>
        <p:spPr>
          <a:xfrm>
            <a:off x="7858148" y="928694"/>
            <a:ext cx="1029056" cy="1000114"/>
          </a:xfrm>
          <a:prstGeom prst="rect">
            <a:avLst/>
          </a:prstGeom>
          <a:effectLst/>
        </p:spPr>
      </p:pic>
      <p:pic>
        <p:nvPicPr>
          <p:cNvPr id="33" name="3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928694"/>
            <a:ext cx="938218" cy="1000114"/>
          </a:xfrm>
          <a:prstGeom prst="rect">
            <a:avLst/>
          </a:prstGeom>
          <a:effectLst/>
        </p:spPr>
      </p:pic>
      <p:pic>
        <p:nvPicPr>
          <p:cNvPr id="34" name="33 Imagen" descr="34.png"/>
          <p:cNvPicPr>
            <a:picLocks noChangeAspect="1"/>
          </p:cNvPicPr>
          <p:nvPr/>
        </p:nvPicPr>
        <p:blipFill>
          <a:blip r:embed="rId3" cstate="print">
            <a:grayscl/>
            <a:lum bright="-40000" contrast="40000"/>
          </a:blip>
          <a:stretch>
            <a:fillRect/>
          </a:stretch>
        </p:blipFill>
        <p:spPr>
          <a:xfrm>
            <a:off x="4500562" y="1357304"/>
            <a:ext cx="1029056" cy="1000114"/>
          </a:xfrm>
          <a:prstGeom prst="rect">
            <a:avLst/>
          </a:prstGeom>
          <a:effectLst/>
        </p:spPr>
      </p:pic>
      <p:pic>
        <p:nvPicPr>
          <p:cNvPr id="35" name="3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1357304"/>
            <a:ext cx="938218" cy="1000114"/>
          </a:xfrm>
          <a:prstGeom prst="rect">
            <a:avLst/>
          </a:prstGeom>
          <a:effectLst/>
        </p:spPr>
      </p:pic>
      <p:pic>
        <p:nvPicPr>
          <p:cNvPr id="36" name="35 Imagen" descr="34.png"/>
          <p:cNvPicPr>
            <a:picLocks noChangeAspect="1"/>
          </p:cNvPicPr>
          <p:nvPr/>
        </p:nvPicPr>
        <p:blipFill>
          <a:blip r:embed="rId3" cstate="print">
            <a:grayscl/>
            <a:lum bright="-40000" contrast="40000"/>
          </a:blip>
          <a:stretch>
            <a:fillRect/>
          </a:stretch>
        </p:blipFill>
        <p:spPr>
          <a:xfrm>
            <a:off x="2857488" y="1357304"/>
            <a:ext cx="1029056" cy="1000114"/>
          </a:xfrm>
          <a:prstGeom prst="rect">
            <a:avLst/>
          </a:prstGeom>
          <a:effectLst/>
        </p:spPr>
      </p:pic>
      <p:pic>
        <p:nvPicPr>
          <p:cNvPr id="37" name="3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1357304"/>
            <a:ext cx="938218" cy="1000114"/>
          </a:xfrm>
          <a:prstGeom prst="rect">
            <a:avLst/>
          </a:prstGeom>
          <a:effectLst/>
        </p:spPr>
      </p:pic>
      <p:pic>
        <p:nvPicPr>
          <p:cNvPr id="38" name="37 Imagen" descr="34.png"/>
          <p:cNvPicPr>
            <a:picLocks noChangeAspect="1"/>
          </p:cNvPicPr>
          <p:nvPr/>
        </p:nvPicPr>
        <p:blipFill>
          <a:blip r:embed="rId3" cstate="print">
            <a:grayscl/>
            <a:lum bright="-40000" contrast="40000"/>
          </a:blip>
          <a:stretch>
            <a:fillRect/>
          </a:stretch>
        </p:blipFill>
        <p:spPr>
          <a:xfrm>
            <a:off x="6286512" y="1357304"/>
            <a:ext cx="1029056" cy="1000114"/>
          </a:xfrm>
          <a:prstGeom prst="rect">
            <a:avLst/>
          </a:prstGeom>
          <a:effectLst/>
        </p:spPr>
      </p:pic>
      <p:pic>
        <p:nvPicPr>
          <p:cNvPr id="39" name="3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1357304"/>
            <a:ext cx="938218" cy="1000114"/>
          </a:xfrm>
          <a:prstGeom prst="rect">
            <a:avLst/>
          </a:prstGeom>
          <a:effectLst/>
        </p:spPr>
      </p:pic>
      <p:pic>
        <p:nvPicPr>
          <p:cNvPr id="40" name="39 Imagen" descr="34.png"/>
          <p:cNvPicPr>
            <a:picLocks noChangeAspect="1"/>
          </p:cNvPicPr>
          <p:nvPr/>
        </p:nvPicPr>
        <p:blipFill>
          <a:blip r:embed="rId3" cstate="print">
            <a:grayscl/>
            <a:lum bright="-40000" contrast="40000"/>
          </a:blip>
          <a:stretch>
            <a:fillRect/>
          </a:stretch>
        </p:blipFill>
        <p:spPr>
          <a:xfrm>
            <a:off x="1214414" y="1357304"/>
            <a:ext cx="1029056" cy="1000114"/>
          </a:xfrm>
          <a:prstGeom prst="rect">
            <a:avLst/>
          </a:prstGeom>
          <a:effectLst/>
        </p:spPr>
      </p:pic>
      <p:pic>
        <p:nvPicPr>
          <p:cNvPr id="41" name="4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1357304"/>
            <a:ext cx="938218" cy="1000114"/>
          </a:xfrm>
          <a:prstGeom prst="rect">
            <a:avLst/>
          </a:prstGeom>
          <a:effectLst/>
        </p:spPr>
      </p:pic>
      <p:pic>
        <p:nvPicPr>
          <p:cNvPr id="42" name="41 Imagen" descr="34.png"/>
          <p:cNvPicPr>
            <a:picLocks noChangeAspect="1"/>
          </p:cNvPicPr>
          <p:nvPr/>
        </p:nvPicPr>
        <p:blipFill>
          <a:blip r:embed="rId3" cstate="print">
            <a:grayscl/>
            <a:lum bright="-40000" contrast="40000"/>
          </a:blip>
          <a:stretch>
            <a:fillRect/>
          </a:stretch>
        </p:blipFill>
        <p:spPr>
          <a:xfrm>
            <a:off x="7858148" y="1357304"/>
            <a:ext cx="1029056" cy="1000114"/>
          </a:xfrm>
          <a:prstGeom prst="rect">
            <a:avLst/>
          </a:prstGeom>
          <a:effectLst/>
        </p:spPr>
      </p:pic>
      <p:pic>
        <p:nvPicPr>
          <p:cNvPr id="43" name="4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1357304"/>
            <a:ext cx="938218" cy="1000114"/>
          </a:xfrm>
          <a:prstGeom prst="rect">
            <a:avLst/>
          </a:prstGeom>
          <a:effectLst/>
        </p:spPr>
      </p:pic>
      <p:pic>
        <p:nvPicPr>
          <p:cNvPr id="44" name="43 Imagen" descr="34.png"/>
          <p:cNvPicPr>
            <a:picLocks noChangeAspect="1"/>
          </p:cNvPicPr>
          <p:nvPr/>
        </p:nvPicPr>
        <p:blipFill>
          <a:blip r:embed="rId3" cstate="print">
            <a:grayscl/>
            <a:lum bright="-40000" contrast="40000"/>
          </a:blip>
          <a:stretch>
            <a:fillRect/>
          </a:stretch>
        </p:blipFill>
        <p:spPr>
          <a:xfrm>
            <a:off x="4500562" y="1857388"/>
            <a:ext cx="1029056" cy="1000114"/>
          </a:xfrm>
          <a:prstGeom prst="rect">
            <a:avLst/>
          </a:prstGeom>
          <a:effectLst/>
        </p:spPr>
      </p:pic>
      <p:pic>
        <p:nvPicPr>
          <p:cNvPr id="45" name="4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1857388"/>
            <a:ext cx="938218" cy="1000114"/>
          </a:xfrm>
          <a:prstGeom prst="rect">
            <a:avLst/>
          </a:prstGeom>
          <a:effectLst/>
        </p:spPr>
      </p:pic>
      <p:pic>
        <p:nvPicPr>
          <p:cNvPr id="46" name="45 Imagen" descr="34.png"/>
          <p:cNvPicPr>
            <a:picLocks noChangeAspect="1"/>
          </p:cNvPicPr>
          <p:nvPr/>
        </p:nvPicPr>
        <p:blipFill>
          <a:blip r:embed="rId3" cstate="print">
            <a:grayscl/>
            <a:lum bright="-40000" contrast="40000"/>
          </a:blip>
          <a:stretch>
            <a:fillRect/>
          </a:stretch>
        </p:blipFill>
        <p:spPr>
          <a:xfrm>
            <a:off x="2857488" y="1857388"/>
            <a:ext cx="1029056" cy="1000114"/>
          </a:xfrm>
          <a:prstGeom prst="rect">
            <a:avLst/>
          </a:prstGeom>
          <a:effectLst/>
        </p:spPr>
      </p:pic>
      <p:pic>
        <p:nvPicPr>
          <p:cNvPr id="47" name="4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1857388"/>
            <a:ext cx="938218" cy="1000114"/>
          </a:xfrm>
          <a:prstGeom prst="rect">
            <a:avLst/>
          </a:prstGeom>
          <a:effectLst/>
        </p:spPr>
      </p:pic>
      <p:pic>
        <p:nvPicPr>
          <p:cNvPr id="48" name="47 Imagen" descr="34.png"/>
          <p:cNvPicPr>
            <a:picLocks noChangeAspect="1"/>
          </p:cNvPicPr>
          <p:nvPr/>
        </p:nvPicPr>
        <p:blipFill>
          <a:blip r:embed="rId3" cstate="print">
            <a:grayscl/>
            <a:lum bright="-40000" contrast="40000"/>
          </a:blip>
          <a:stretch>
            <a:fillRect/>
          </a:stretch>
        </p:blipFill>
        <p:spPr>
          <a:xfrm>
            <a:off x="6286512" y="1857388"/>
            <a:ext cx="1029056" cy="1000114"/>
          </a:xfrm>
          <a:prstGeom prst="rect">
            <a:avLst/>
          </a:prstGeom>
          <a:effectLst/>
        </p:spPr>
      </p:pic>
      <p:pic>
        <p:nvPicPr>
          <p:cNvPr id="49" name="4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1857388"/>
            <a:ext cx="938218" cy="1000114"/>
          </a:xfrm>
          <a:prstGeom prst="rect">
            <a:avLst/>
          </a:prstGeom>
          <a:effectLst/>
        </p:spPr>
      </p:pic>
      <p:pic>
        <p:nvPicPr>
          <p:cNvPr id="50" name="49 Imagen" descr="34.png"/>
          <p:cNvPicPr>
            <a:picLocks noChangeAspect="1"/>
          </p:cNvPicPr>
          <p:nvPr/>
        </p:nvPicPr>
        <p:blipFill>
          <a:blip r:embed="rId3" cstate="print">
            <a:grayscl/>
            <a:lum bright="-40000" contrast="40000"/>
          </a:blip>
          <a:stretch>
            <a:fillRect/>
          </a:stretch>
        </p:blipFill>
        <p:spPr>
          <a:xfrm>
            <a:off x="1214414" y="1857388"/>
            <a:ext cx="1029056" cy="1000114"/>
          </a:xfrm>
          <a:prstGeom prst="rect">
            <a:avLst/>
          </a:prstGeom>
          <a:effectLst/>
        </p:spPr>
      </p:pic>
      <p:pic>
        <p:nvPicPr>
          <p:cNvPr id="51" name="5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1857388"/>
            <a:ext cx="938218" cy="1000114"/>
          </a:xfrm>
          <a:prstGeom prst="rect">
            <a:avLst/>
          </a:prstGeom>
          <a:effectLst/>
        </p:spPr>
      </p:pic>
      <p:pic>
        <p:nvPicPr>
          <p:cNvPr id="52" name="51 Imagen" descr="34.png"/>
          <p:cNvPicPr>
            <a:picLocks noChangeAspect="1"/>
          </p:cNvPicPr>
          <p:nvPr/>
        </p:nvPicPr>
        <p:blipFill>
          <a:blip r:embed="rId3" cstate="print">
            <a:grayscl/>
            <a:lum bright="-40000" contrast="40000"/>
          </a:blip>
          <a:stretch>
            <a:fillRect/>
          </a:stretch>
        </p:blipFill>
        <p:spPr>
          <a:xfrm>
            <a:off x="7858148" y="1857388"/>
            <a:ext cx="1029056" cy="1000114"/>
          </a:xfrm>
          <a:prstGeom prst="rect">
            <a:avLst/>
          </a:prstGeom>
          <a:effectLst/>
        </p:spPr>
      </p:pic>
      <p:pic>
        <p:nvPicPr>
          <p:cNvPr id="53" name="5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1857388"/>
            <a:ext cx="938218" cy="1000114"/>
          </a:xfrm>
          <a:prstGeom prst="rect">
            <a:avLst/>
          </a:prstGeom>
          <a:effectLst/>
        </p:spPr>
      </p:pic>
      <p:pic>
        <p:nvPicPr>
          <p:cNvPr id="54" name="53 Imagen" descr="34.png"/>
          <p:cNvPicPr>
            <a:picLocks noChangeAspect="1"/>
          </p:cNvPicPr>
          <p:nvPr/>
        </p:nvPicPr>
        <p:blipFill>
          <a:blip r:embed="rId3" cstate="print">
            <a:grayscl/>
            <a:lum bright="-40000" contrast="40000"/>
          </a:blip>
          <a:stretch>
            <a:fillRect/>
          </a:stretch>
        </p:blipFill>
        <p:spPr>
          <a:xfrm>
            <a:off x="4500562" y="2285998"/>
            <a:ext cx="1029056" cy="1000114"/>
          </a:xfrm>
          <a:prstGeom prst="rect">
            <a:avLst/>
          </a:prstGeom>
          <a:effectLst/>
        </p:spPr>
      </p:pic>
      <p:pic>
        <p:nvPicPr>
          <p:cNvPr id="55" name="5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2285998"/>
            <a:ext cx="938218" cy="1000114"/>
          </a:xfrm>
          <a:prstGeom prst="rect">
            <a:avLst/>
          </a:prstGeom>
          <a:effectLst/>
        </p:spPr>
      </p:pic>
      <p:pic>
        <p:nvPicPr>
          <p:cNvPr id="56" name="55 Imagen" descr="34.png"/>
          <p:cNvPicPr>
            <a:picLocks noChangeAspect="1"/>
          </p:cNvPicPr>
          <p:nvPr/>
        </p:nvPicPr>
        <p:blipFill>
          <a:blip r:embed="rId3" cstate="print">
            <a:grayscl/>
            <a:lum bright="-40000" contrast="40000"/>
          </a:blip>
          <a:stretch>
            <a:fillRect/>
          </a:stretch>
        </p:blipFill>
        <p:spPr>
          <a:xfrm>
            <a:off x="2857488" y="2285998"/>
            <a:ext cx="1029056" cy="1000114"/>
          </a:xfrm>
          <a:prstGeom prst="rect">
            <a:avLst/>
          </a:prstGeom>
          <a:effectLst/>
        </p:spPr>
      </p:pic>
      <p:pic>
        <p:nvPicPr>
          <p:cNvPr id="57" name="5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2285998"/>
            <a:ext cx="938218" cy="1000114"/>
          </a:xfrm>
          <a:prstGeom prst="rect">
            <a:avLst/>
          </a:prstGeom>
          <a:effectLst/>
        </p:spPr>
      </p:pic>
      <p:pic>
        <p:nvPicPr>
          <p:cNvPr id="58" name="57 Imagen" descr="34.png"/>
          <p:cNvPicPr>
            <a:picLocks noChangeAspect="1"/>
          </p:cNvPicPr>
          <p:nvPr/>
        </p:nvPicPr>
        <p:blipFill>
          <a:blip r:embed="rId3" cstate="print">
            <a:grayscl/>
            <a:lum bright="-40000" contrast="40000"/>
          </a:blip>
          <a:stretch>
            <a:fillRect/>
          </a:stretch>
        </p:blipFill>
        <p:spPr>
          <a:xfrm>
            <a:off x="6286512" y="2285998"/>
            <a:ext cx="1029056" cy="1000114"/>
          </a:xfrm>
          <a:prstGeom prst="rect">
            <a:avLst/>
          </a:prstGeom>
          <a:effectLst/>
        </p:spPr>
      </p:pic>
      <p:pic>
        <p:nvPicPr>
          <p:cNvPr id="59" name="5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2285998"/>
            <a:ext cx="938218" cy="1000114"/>
          </a:xfrm>
          <a:prstGeom prst="rect">
            <a:avLst/>
          </a:prstGeom>
          <a:effectLst/>
        </p:spPr>
      </p:pic>
      <p:pic>
        <p:nvPicPr>
          <p:cNvPr id="60" name="59 Imagen" descr="34.png"/>
          <p:cNvPicPr>
            <a:picLocks noChangeAspect="1"/>
          </p:cNvPicPr>
          <p:nvPr/>
        </p:nvPicPr>
        <p:blipFill>
          <a:blip r:embed="rId3" cstate="print">
            <a:grayscl/>
            <a:lum bright="-40000" contrast="40000"/>
          </a:blip>
          <a:stretch>
            <a:fillRect/>
          </a:stretch>
        </p:blipFill>
        <p:spPr>
          <a:xfrm>
            <a:off x="1214414" y="2285998"/>
            <a:ext cx="1029056" cy="1000114"/>
          </a:xfrm>
          <a:prstGeom prst="rect">
            <a:avLst/>
          </a:prstGeom>
          <a:effectLst/>
        </p:spPr>
      </p:pic>
      <p:pic>
        <p:nvPicPr>
          <p:cNvPr id="61" name="6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2285998"/>
            <a:ext cx="938218" cy="1000114"/>
          </a:xfrm>
          <a:prstGeom prst="rect">
            <a:avLst/>
          </a:prstGeom>
          <a:effectLst/>
        </p:spPr>
      </p:pic>
      <p:pic>
        <p:nvPicPr>
          <p:cNvPr id="62" name="61 Imagen" descr="34.png"/>
          <p:cNvPicPr>
            <a:picLocks noChangeAspect="1"/>
          </p:cNvPicPr>
          <p:nvPr/>
        </p:nvPicPr>
        <p:blipFill>
          <a:blip r:embed="rId3" cstate="print">
            <a:grayscl/>
            <a:lum bright="-40000" contrast="40000"/>
          </a:blip>
          <a:stretch>
            <a:fillRect/>
          </a:stretch>
        </p:blipFill>
        <p:spPr>
          <a:xfrm>
            <a:off x="7858148" y="2285998"/>
            <a:ext cx="1029056" cy="1000114"/>
          </a:xfrm>
          <a:prstGeom prst="rect">
            <a:avLst/>
          </a:prstGeom>
          <a:effectLst/>
        </p:spPr>
      </p:pic>
      <p:pic>
        <p:nvPicPr>
          <p:cNvPr id="63" name="6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2285998"/>
            <a:ext cx="938218" cy="1000114"/>
          </a:xfrm>
          <a:prstGeom prst="rect">
            <a:avLst/>
          </a:prstGeom>
          <a:effectLst/>
        </p:spPr>
      </p:pic>
      <p:pic>
        <p:nvPicPr>
          <p:cNvPr id="64" name="63 Imagen" descr="34.png"/>
          <p:cNvPicPr>
            <a:picLocks noChangeAspect="1"/>
          </p:cNvPicPr>
          <p:nvPr/>
        </p:nvPicPr>
        <p:blipFill>
          <a:blip r:embed="rId3" cstate="print">
            <a:grayscl/>
            <a:lum bright="-40000" contrast="40000"/>
          </a:blip>
          <a:stretch>
            <a:fillRect/>
          </a:stretch>
        </p:blipFill>
        <p:spPr>
          <a:xfrm>
            <a:off x="4500562" y="2786082"/>
            <a:ext cx="1029056" cy="1000114"/>
          </a:xfrm>
          <a:prstGeom prst="rect">
            <a:avLst/>
          </a:prstGeom>
          <a:effectLst/>
        </p:spPr>
      </p:pic>
      <p:pic>
        <p:nvPicPr>
          <p:cNvPr id="65" name="6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2786082"/>
            <a:ext cx="938218" cy="1000114"/>
          </a:xfrm>
          <a:prstGeom prst="rect">
            <a:avLst/>
          </a:prstGeom>
          <a:effectLst/>
        </p:spPr>
      </p:pic>
      <p:pic>
        <p:nvPicPr>
          <p:cNvPr id="66" name="65 Imagen" descr="34.png"/>
          <p:cNvPicPr>
            <a:picLocks noChangeAspect="1"/>
          </p:cNvPicPr>
          <p:nvPr/>
        </p:nvPicPr>
        <p:blipFill>
          <a:blip r:embed="rId3" cstate="print">
            <a:grayscl/>
            <a:lum bright="-40000" contrast="40000"/>
          </a:blip>
          <a:stretch>
            <a:fillRect/>
          </a:stretch>
        </p:blipFill>
        <p:spPr>
          <a:xfrm>
            <a:off x="2857488" y="2786082"/>
            <a:ext cx="1029056" cy="1000114"/>
          </a:xfrm>
          <a:prstGeom prst="rect">
            <a:avLst/>
          </a:prstGeom>
          <a:effectLst/>
        </p:spPr>
      </p:pic>
      <p:pic>
        <p:nvPicPr>
          <p:cNvPr id="67" name="6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2786082"/>
            <a:ext cx="938218" cy="1000114"/>
          </a:xfrm>
          <a:prstGeom prst="rect">
            <a:avLst/>
          </a:prstGeom>
          <a:effectLst/>
        </p:spPr>
      </p:pic>
      <p:pic>
        <p:nvPicPr>
          <p:cNvPr id="68" name="67 Imagen" descr="34.png"/>
          <p:cNvPicPr>
            <a:picLocks noChangeAspect="1"/>
          </p:cNvPicPr>
          <p:nvPr/>
        </p:nvPicPr>
        <p:blipFill>
          <a:blip r:embed="rId3" cstate="print">
            <a:grayscl/>
            <a:lum bright="-40000" contrast="40000"/>
          </a:blip>
          <a:stretch>
            <a:fillRect/>
          </a:stretch>
        </p:blipFill>
        <p:spPr>
          <a:xfrm>
            <a:off x="6286512" y="2786082"/>
            <a:ext cx="1029056" cy="1000114"/>
          </a:xfrm>
          <a:prstGeom prst="rect">
            <a:avLst/>
          </a:prstGeom>
          <a:effectLst/>
        </p:spPr>
      </p:pic>
      <p:pic>
        <p:nvPicPr>
          <p:cNvPr id="69" name="6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2786082"/>
            <a:ext cx="938218" cy="1000114"/>
          </a:xfrm>
          <a:prstGeom prst="rect">
            <a:avLst/>
          </a:prstGeom>
          <a:effectLst/>
        </p:spPr>
      </p:pic>
      <p:pic>
        <p:nvPicPr>
          <p:cNvPr id="70" name="69 Imagen" descr="34.png"/>
          <p:cNvPicPr>
            <a:picLocks noChangeAspect="1"/>
          </p:cNvPicPr>
          <p:nvPr/>
        </p:nvPicPr>
        <p:blipFill>
          <a:blip r:embed="rId3" cstate="print">
            <a:grayscl/>
            <a:lum bright="-40000" contrast="40000"/>
          </a:blip>
          <a:stretch>
            <a:fillRect/>
          </a:stretch>
        </p:blipFill>
        <p:spPr>
          <a:xfrm>
            <a:off x="1214414" y="2786082"/>
            <a:ext cx="1029056" cy="1000114"/>
          </a:xfrm>
          <a:prstGeom prst="rect">
            <a:avLst/>
          </a:prstGeom>
          <a:effectLst/>
        </p:spPr>
      </p:pic>
      <p:pic>
        <p:nvPicPr>
          <p:cNvPr id="71" name="7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2786082"/>
            <a:ext cx="938218" cy="1000114"/>
          </a:xfrm>
          <a:prstGeom prst="rect">
            <a:avLst/>
          </a:prstGeom>
          <a:effectLst/>
        </p:spPr>
      </p:pic>
      <p:pic>
        <p:nvPicPr>
          <p:cNvPr id="72" name="71 Imagen" descr="34.png"/>
          <p:cNvPicPr>
            <a:picLocks noChangeAspect="1"/>
          </p:cNvPicPr>
          <p:nvPr/>
        </p:nvPicPr>
        <p:blipFill>
          <a:blip r:embed="rId3" cstate="print">
            <a:grayscl/>
            <a:lum bright="-40000" contrast="40000"/>
          </a:blip>
          <a:stretch>
            <a:fillRect/>
          </a:stretch>
        </p:blipFill>
        <p:spPr>
          <a:xfrm>
            <a:off x="7858148" y="2786082"/>
            <a:ext cx="1029056" cy="1000114"/>
          </a:xfrm>
          <a:prstGeom prst="rect">
            <a:avLst/>
          </a:prstGeom>
          <a:effectLst/>
        </p:spPr>
      </p:pic>
      <p:pic>
        <p:nvPicPr>
          <p:cNvPr id="73" name="7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2786082"/>
            <a:ext cx="938218" cy="1000114"/>
          </a:xfrm>
          <a:prstGeom prst="rect">
            <a:avLst/>
          </a:prstGeom>
          <a:effectLst/>
        </p:spPr>
      </p:pic>
      <p:pic>
        <p:nvPicPr>
          <p:cNvPr id="74" name="73 Imagen" descr="34.png"/>
          <p:cNvPicPr>
            <a:picLocks noChangeAspect="1"/>
          </p:cNvPicPr>
          <p:nvPr/>
        </p:nvPicPr>
        <p:blipFill>
          <a:blip r:embed="rId3" cstate="print">
            <a:grayscl/>
            <a:lum bright="-40000" contrast="40000"/>
          </a:blip>
          <a:stretch>
            <a:fillRect/>
          </a:stretch>
        </p:blipFill>
        <p:spPr>
          <a:xfrm>
            <a:off x="4500562" y="3214692"/>
            <a:ext cx="1029056" cy="1000114"/>
          </a:xfrm>
          <a:prstGeom prst="rect">
            <a:avLst/>
          </a:prstGeom>
          <a:effectLst/>
        </p:spPr>
      </p:pic>
      <p:pic>
        <p:nvPicPr>
          <p:cNvPr id="75" name="7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3214692"/>
            <a:ext cx="938218" cy="1000114"/>
          </a:xfrm>
          <a:prstGeom prst="rect">
            <a:avLst/>
          </a:prstGeom>
          <a:effectLst/>
        </p:spPr>
      </p:pic>
      <p:pic>
        <p:nvPicPr>
          <p:cNvPr id="76" name="75 Imagen" descr="34.png"/>
          <p:cNvPicPr>
            <a:picLocks noChangeAspect="1"/>
          </p:cNvPicPr>
          <p:nvPr/>
        </p:nvPicPr>
        <p:blipFill>
          <a:blip r:embed="rId3" cstate="print">
            <a:grayscl/>
            <a:lum bright="-40000" contrast="40000"/>
          </a:blip>
          <a:stretch>
            <a:fillRect/>
          </a:stretch>
        </p:blipFill>
        <p:spPr>
          <a:xfrm>
            <a:off x="2857488" y="3214692"/>
            <a:ext cx="1029056" cy="1000114"/>
          </a:xfrm>
          <a:prstGeom prst="rect">
            <a:avLst/>
          </a:prstGeom>
          <a:effectLst/>
        </p:spPr>
      </p:pic>
      <p:pic>
        <p:nvPicPr>
          <p:cNvPr id="77" name="7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3214692"/>
            <a:ext cx="938218" cy="1000114"/>
          </a:xfrm>
          <a:prstGeom prst="rect">
            <a:avLst/>
          </a:prstGeom>
          <a:effectLst/>
        </p:spPr>
      </p:pic>
      <p:pic>
        <p:nvPicPr>
          <p:cNvPr id="78" name="77 Imagen" descr="34.png"/>
          <p:cNvPicPr>
            <a:picLocks noChangeAspect="1"/>
          </p:cNvPicPr>
          <p:nvPr/>
        </p:nvPicPr>
        <p:blipFill>
          <a:blip r:embed="rId3" cstate="print">
            <a:grayscl/>
            <a:lum bright="-40000" contrast="40000"/>
          </a:blip>
          <a:stretch>
            <a:fillRect/>
          </a:stretch>
        </p:blipFill>
        <p:spPr>
          <a:xfrm>
            <a:off x="6286512" y="3214692"/>
            <a:ext cx="1029056" cy="1000114"/>
          </a:xfrm>
          <a:prstGeom prst="rect">
            <a:avLst/>
          </a:prstGeom>
          <a:effectLst/>
        </p:spPr>
      </p:pic>
      <p:pic>
        <p:nvPicPr>
          <p:cNvPr id="79" name="7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3214692"/>
            <a:ext cx="938218" cy="1000114"/>
          </a:xfrm>
          <a:prstGeom prst="rect">
            <a:avLst/>
          </a:prstGeom>
          <a:effectLst/>
        </p:spPr>
      </p:pic>
      <p:pic>
        <p:nvPicPr>
          <p:cNvPr id="80" name="79 Imagen" descr="34.png"/>
          <p:cNvPicPr>
            <a:picLocks noChangeAspect="1"/>
          </p:cNvPicPr>
          <p:nvPr/>
        </p:nvPicPr>
        <p:blipFill>
          <a:blip r:embed="rId3" cstate="print">
            <a:grayscl/>
            <a:lum bright="-40000" contrast="40000"/>
          </a:blip>
          <a:stretch>
            <a:fillRect/>
          </a:stretch>
        </p:blipFill>
        <p:spPr>
          <a:xfrm>
            <a:off x="1214414" y="3214692"/>
            <a:ext cx="1029056" cy="1000114"/>
          </a:xfrm>
          <a:prstGeom prst="rect">
            <a:avLst/>
          </a:prstGeom>
          <a:effectLst/>
        </p:spPr>
      </p:pic>
      <p:pic>
        <p:nvPicPr>
          <p:cNvPr id="81" name="8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3214692"/>
            <a:ext cx="938218" cy="1000114"/>
          </a:xfrm>
          <a:prstGeom prst="rect">
            <a:avLst/>
          </a:prstGeom>
          <a:effectLst/>
        </p:spPr>
      </p:pic>
      <p:pic>
        <p:nvPicPr>
          <p:cNvPr id="82" name="81 Imagen" descr="34.png"/>
          <p:cNvPicPr>
            <a:picLocks noChangeAspect="1"/>
          </p:cNvPicPr>
          <p:nvPr/>
        </p:nvPicPr>
        <p:blipFill>
          <a:blip r:embed="rId3" cstate="print">
            <a:grayscl/>
            <a:lum bright="-40000" contrast="40000"/>
          </a:blip>
          <a:stretch>
            <a:fillRect/>
          </a:stretch>
        </p:blipFill>
        <p:spPr>
          <a:xfrm>
            <a:off x="7858148" y="3214692"/>
            <a:ext cx="1029056" cy="1000114"/>
          </a:xfrm>
          <a:prstGeom prst="rect">
            <a:avLst/>
          </a:prstGeom>
          <a:effectLst/>
        </p:spPr>
      </p:pic>
      <p:pic>
        <p:nvPicPr>
          <p:cNvPr id="83" name="8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3214692"/>
            <a:ext cx="938218" cy="1000114"/>
          </a:xfrm>
          <a:prstGeom prst="rect">
            <a:avLst/>
          </a:prstGeom>
          <a:effectLst/>
        </p:spPr>
      </p:pic>
      <p:pic>
        <p:nvPicPr>
          <p:cNvPr id="84" name="83 Imagen" descr="34.png"/>
          <p:cNvPicPr>
            <a:picLocks noChangeAspect="1"/>
          </p:cNvPicPr>
          <p:nvPr/>
        </p:nvPicPr>
        <p:blipFill>
          <a:blip r:embed="rId3" cstate="print">
            <a:grayscl/>
            <a:lum bright="-40000" contrast="40000"/>
          </a:blip>
          <a:stretch>
            <a:fillRect/>
          </a:stretch>
        </p:blipFill>
        <p:spPr>
          <a:xfrm>
            <a:off x="4500562" y="3714776"/>
            <a:ext cx="1029056" cy="1000114"/>
          </a:xfrm>
          <a:prstGeom prst="rect">
            <a:avLst/>
          </a:prstGeom>
          <a:effectLst/>
        </p:spPr>
      </p:pic>
      <p:pic>
        <p:nvPicPr>
          <p:cNvPr id="85" name="8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3714776"/>
            <a:ext cx="938218" cy="1000114"/>
          </a:xfrm>
          <a:prstGeom prst="rect">
            <a:avLst/>
          </a:prstGeom>
          <a:effectLst/>
        </p:spPr>
      </p:pic>
      <p:pic>
        <p:nvPicPr>
          <p:cNvPr id="86" name="85 Imagen" descr="34.png"/>
          <p:cNvPicPr>
            <a:picLocks noChangeAspect="1"/>
          </p:cNvPicPr>
          <p:nvPr/>
        </p:nvPicPr>
        <p:blipFill>
          <a:blip r:embed="rId3" cstate="print">
            <a:grayscl/>
            <a:lum bright="-40000" contrast="40000"/>
          </a:blip>
          <a:stretch>
            <a:fillRect/>
          </a:stretch>
        </p:blipFill>
        <p:spPr>
          <a:xfrm>
            <a:off x="2857488" y="3714776"/>
            <a:ext cx="1029056" cy="1000114"/>
          </a:xfrm>
          <a:prstGeom prst="rect">
            <a:avLst/>
          </a:prstGeom>
          <a:effectLst/>
        </p:spPr>
      </p:pic>
      <p:pic>
        <p:nvPicPr>
          <p:cNvPr id="87" name="8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3714776"/>
            <a:ext cx="938218" cy="1000114"/>
          </a:xfrm>
          <a:prstGeom prst="rect">
            <a:avLst/>
          </a:prstGeom>
          <a:effectLst/>
        </p:spPr>
      </p:pic>
      <p:pic>
        <p:nvPicPr>
          <p:cNvPr id="88" name="87 Imagen" descr="34.png"/>
          <p:cNvPicPr>
            <a:picLocks noChangeAspect="1"/>
          </p:cNvPicPr>
          <p:nvPr/>
        </p:nvPicPr>
        <p:blipFill>
          <a:blip r:embed="rId3" cstate="print">
            <a:grayscl/>
            <a:lum bright="-40000" contrast="40000"/>
          </a:blip>
          <a:stretch>
            <a:fillRect/>
          </a:stretch>
        </p:blipFill>
        <p:spPr>
          <a:xfrm>
            <a:off x="6286512" y="3714776"/>
            <a:ext cx="1029056" cy="1000114"/>
          </a:xfrm>
          <a:prstGeom prst="rect">
            <a:avLst/>
          </a:prstGeom>
          <a:effectLst/>
        </p:spPr>
      </p:pic>
      <p:pic>
        <p:nvPicPr>
          <p:cNvPr id="89" name="8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3714776"/>
            <a:ext cx="938218" cy="1000114"/>
          </a:xfrm>
          <a:prstGeom prst="rect">
            <a:avLst/>
          </a:prstGeom>
          <a:effectLst/>
        </p:spPr>
      </p:pic>
      <p:pic>
        <p:nvPicPr>
          <p:cNvPr id="90" name="89 Imagen" descr="34.png"/>
          <p:cNvPicPr>
            <a:picLocks noChangeAspect="1"/>
          </p:cNvPicPr>
          <p:nvPr/>
        </p:nvPicPr>
        <p:blipFill>
          <a:blip r:embed="rId3" cstate="print">
            <a:grayscl/>
            <a:lum bright="-40000" contrast="40000"/>
          </a:blip>
          <a:stretch>
            <a:fillRect/>
          </a:stretch>
        </p:blipFill>
        <p:spPr>
          <a:xfrm>
            <a:off x="1214414" y="3714776"/>
            <a:ext cx="1029056" cy="1000114"/>
          </a:xfrm>
          <a:prstGeom prst="rect">
            <a:avLst/>
          </a:prstGeom>
          <a:effectLst/>
        </p:spPr>
      </p:pic>
      <p:pic>
        <p:nvPicPr>
          <p:cNvPr id="91" name="9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357158" y="3714776"/>
            <a:ext cx="938218" cy="1000114"/>
          </a:xfrm>
          <a:prstGeom prst="rect">
            <a:avLst/>
          </a:prstGeom>
          <a:effectLst/>
        </p:spPr>
      </p:pic>
      <p:pic>
        <p:nvPicPr>
          <p:cNvPr id="92" name="91 Imagen" descr="34.png"/>
          <p:cNvPicPr>
            <a:picLocks noChangeAspect="1"/>
          </p:cNvPicPr>
          <p:nvPr/>
        </p:nvPicPr>
        <p:blipFill>
          <a:blip r:embed="rId3" cstate="print">
            <a:grayscl/>
            <a:lum bright="-40000" contrast="40000"/>
          </a:blip>
          <a:stretch>
            <a:fillRect/>
          </a:stretch>
        </p:blipFill>
        <p:spPr>
          <a:xfrm>
            <a:off x="7858148" y="3714776"/>
            <a:ext cx="1029056" cy="1000114"/>
          </a:xfrm>
          <a:prstGeom prst="rect">
            <a:avLst/>
          </a:prstGeom>
          <a:effectLst/>
        </p:spPr>
      </p:pic>
      <p:pic>
        <p:nvPicPr>
          <p:cNvPr id="93" name="9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3714776"/>
            <a:ext cx="938218" cy="1000114"/>
          </a:xfrm>
          <a:prstGeom prst="rect">
            <a:avLst/>
          </a:prstGeom>
          <a:effectLst/>
        </p:spPr>
      </p:pic>
      <p:pic>
        <p:nvPicPr>
          <p:cNvPr id="94" name="93 Imagen" descr="34.png"/>
          <p:cNvPicPr>
            <a:picLocks noChangeAspect="1"/>
          </p:cNvPicPr>
          <p:nvPr/>
        </p:nvPicPr>
        <p:blipFill>
          <a:blip r:embed="rId3" cstate="print">
            <a:grayscl/>
            <a:lum bright="-40000" contrast="40000"/>
          </a:blip>
          <a:stretch>
            <a:fillRect/>
          </a:stretch>
        </p:blipFill>
        <p:spPr>
          <a:xfrm>
            <a:off x="4500562" y="4143386"/>
            <a:ext cx="1029056" cy="1000114"/>
          </a:xfrm>
          <a:prstGeom prst="rect">
            <a:avLst/>
          </a:prstGeom>
          <a:effectLst/>
        </p:spPr>
      </p:pic>
      <p:pic>
        <p:nvPicPr>
          <p:cNvPr id="95" name="94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3643306" y="4143386"/>
            <a:ext cx="938218" cy="1000114"/>
          </a:xfrm>
          <a:prstGeom prst="rect">
            <a:avLst/>
          </a:prstGeom>
          <a:effectLst/>
        </p:spPr>
      </p:pic>
      <p:pic>
        <p:nvPicPr>
          <p:cNvPr id="96" name="95 Imagen" descr="34.png"/>
          <p:cNvPicPr>
            <a:picLocks noChangeAspect="1"/>
          </p:cNvPicPr>
          <p:nvPr/>
        </p:nvPicPr>
        <p:blipFill>
          <a:blip r:embed="rId3" cstate="print">
            <a:grayscl/>
            <a:lum bright="-40000" contrast="40000"/>
          </a:blip>
          <a:stretch>
            <a:fillRect/>
          </a:stretch>
        </p:blipFill>
        <p:spPr>
          <a:xfrm>
            <a:off x="2857488" y="4143386"/>
            <a:ext cx="1029056" cy="1000114"/>
          </a:xfrm>
          <a:prstGeom prst="rect">
            <a:avLst/>
          </a:prstGeom>
          <a:effectLst/>
        </p:spPr>
      </p:pic>
      <p:pic>
        <p:nvPicPr>
          <p:cNvPr id="97" name="96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2000232" y="4143386"/>
            <a:ext cx="938218" cy="1000114"/>
          </a:xfrm>
          <a:prstGeom prst="rect">
            <a:avLst/>
          </a:prstGeom>
          <a:effectLst/>
        </p:spPr>
      </p:pic>
      <p:pic>
        <p:nvPicPr>
          <p:cNvPr id="98" name="97 Imagen" descr="34.png"/>
          <p:cNvPicPr>
            <a:picLocks noChangeAspect="1"/>
          </p:cNvPicPr>
          <p:nvPr/>
        </p:nvPicPr>
        <p:blipFill>
          <a:blip r:embed="rId3" cstate="print">
            <a:grayscl/>
            <a:lum bright="-40000" contrast="40000"/>
          </a:blip>
          <a:stretch>
            <a:fillRect/>
          </a:stretch>
        </p:blipFill>
        <p:spPr>
          <a:xfrm>
            <a:off x="6286512" y="4143386"/>
            <a:ext cx="1029056" cy="1000114"/>
          </a:xfrm>
          <a:prstGeom prst="rect">
            <a:avLst/>
          </a:prstGeom>
          <a:effectLst/>
        </p:spPr>
      </p:pic>
      <p:pic>
        <p:nvPicPr>
          <p:cNvPr id="99" name="98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5429256" y="4143386"/>
            <a:ext cx="938218" cy="1000114"/>
          </a:xfrm>
          <a:prstGeom prst="rect">
            <a:avLst/>
          </a:prstGeom>
          <a:effectLst/>
        </p:spPr>
      </p:pic>
      <p:pic>
        <p:nvPicPr>
          <p:cNvPr id="100" name="99 Imagen" descr="34.png"/>
          <p:cNvPicPr>
            <a:picLocks noChangeAspect="1"/>
          </p:cNvPicPr>
          <p:nvPr/>
        </p:nvPicPr>
        <p:blipFill>
          <a:blip r:embed="rId3" cstate="print">
            <a:grayscl/>
            <a:lum bright="-40000" contrast="40000"/>
          </a:blip>
          <a:stretch>
            <a:fillRect/>
          </a:stretch>
        </p:blipFill>
        <p:spPr>
          <a:xfrm>
            <a:off x="1214414" y="4143386"/>
            <a:ext cx="1029056" cy="1000114"/>
          </a:xfrm>
          <a:prstGeom prst="rect">
            <a:avLst/>
          </a:prstGeom>
          <a:effectLst/>
        </p:spPr>
      </p:pic>
      <p:pic>
        <p:nvPicPr>
          <p:cNvPr id="101" name="100 Imagen" descr="34.png"/>
          <p:cNvPicPr>
            <a:picLocks noChangeAspect="1"/>
          </p:cNvPicPr>
          <p:nvPr/>
        </p:nvPicPr>
        <p:blipFill>
          <a:blip r:embed="rId4" cstate="print">
            <a:duotone>
              <a:prstClr val="black"/>
              <a:srgbClr val="92D050">
                <a:tint val="45000"/>
                <a:satMod val="400000"/>
              </a:srgbClr>
            </a:duotone>
            <a:lum contrast="40000"/>
          </a:blip>
          <a:stretch>
            <a:fillRect/>
          </a:stretch>
        </p:blipFill>
        <p:spPr>
          <a:xfrm flipH="1">
            <a:off x="428596" y="4143386"/>
            <a:ext cx="938218" cy="1000114"/>
          </a:xfrm>
          <a:prstGeom prst="rect">
            <a:avLst/>
          </a:prstGeom>
          <a:effectLst/>
        </p:spPr>
      </p:pic>
      <p:pic>
        <p:nvPicPr>
          <p:cNvPr id="102" name="101 Imagen" descr="34.png"/>
          <p:cNvPicPr>
            <a:picLocks noChangeAspect="1"/>
          </p:cNvPicPr>
          <p:nvPr/>
        </p:nvPicPr>
        <p:blipFill>
          <a:blip r:embed="rId3" cstate="print">
            <a:grayscl/>
            <a:lum bright="-40000" contrast="40000"/>
          </a:blip>
          <a:stretch>
            <a:fillRect/>
          </a:stretch>
        </p:blipFill>
        <p:spPr>
          <a:xfrm>
            <a:off x="7858148" y="4143386"/>
            <a:ext cx="1029056" cy="1000114"/>
          </a:xfrm>
          <a:prstGeom prst="rect">
            <a:avLst/>
          </a:prstGeom>
          <a:effectLst/>
        </p:spPr>
      </p:pic>
      <p:pic>
        <p:nvPicPr>
          <p:cNvPr id="103" name="102 Imagen" descr="34.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H="1">
            <a:off x="7000892" y="4143386"/>
            <a:ext cx="938218" cy="1000114"/>
          </a:xfrm>
          <a:prstGeom prst="rect">
            <a:avLst/>
          </a:prstGeom>
          <a:effectLst/>
        </p:spPr>
      </p:pic>
      <p:sp>
        <p:nvSpPr>
          <p:cNvPr id="104" name="103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ppt_x"/>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ppt_x"/>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000" fill="hold"/>
                                        <p:tgtEl>
                                          <p:spTgt spid="15"/>
                                        </p:tgtEl>
                                        <p:attrNameLst>
                                          <p:attrName>ppt_x</p:attrName>
                                        </p:attrNameLst>
                                      </p:cBhvr>
                                      <p:tavLst>
                                        <p:tav tm="0">
                                          <p:val>
                                            <p:strVal val="#ppt_x"/>
                                          </p:val>
                                        </p:tav>
                                        <p:tav tm="100000">
                                          <p:val>
                                            <p:strVal val="#ppt_x"/>
                                          </p:val>
                                        </p:tav>
                                      </p:tavLst>
                                    </p:anim>
                                    <p:anim calcmode="lin" valueType="num">
                                      <p:cBhvr additive="base">
                                        <p:cTn id="74" dur="3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3000" fill="hold"/>
                                        <p:tgtEl>
                                          <p:spTgt spid="23"/>
                                        </p:tgtEl>
                                        <p:attrNameLst>
                                          <p:attrName>ppt_x</p:attrName>
                                        </p:attrNameLst>
                                      </p:cBhvr>
                                      <p:tavLst>
                                        <p:tav tm="0">
                                          <p:val>
                                            <p:strVal val="#ppt_x"/>
                                          </p:val>
                                        </p:tav>
                                        <p:tav tm="100000">
                                          <p:val>
                                            <p:strVal val="#ppt_x"/>
                                          </p:val>
                                        </p:tav>
                                      </p:tavLst>
                                    </p:anim>
                                    <p:anim calcmode="lin" valueType="num">
                                      <p:cBhvr additive="base">
                                        <p:cTn id="102" dur="3000" fill="hold"/>
                                        <p:tgtEl>
                                          <p:spTgt spid="23"/>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3000" fill="hold"/>
                                        <p:tgtEl>
                                          <p:spTgt spid="22"/>
                                        </p:tgtEl>
                                        <p:attrNameLst>
                                          <p:attrName>ppt_x</p:attrName>
                                        </p:attrNameLst>
                                      </p:cBhvr>
                                      <p:tavLst>
                                        <p:tav tm="0">
                                          <p:val>
                                            <p:strVal val="#ppt_x"/>
                                          </p:val>
                                        </p:tav>
                                        <p:tav tm="100000">
                                          <p:val>
                                            <p:strVal val="#ppt_x"/>
                                          </p:val>
                                        </p:tav>
                                      </p:tavLst>
                                    </p:anim>
                                    <p:anim calcmode="lin" valueType="num">
                                      <p:cBhvr additive="base">
                                        <p:cTn id="106" dur="3000" fill="hold"/>
                                        <p:tgtEl>
                                          <p:spTgt spid="22"/>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3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2"/>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3000" fill="hold"/>
                                        <p:tgtEl>
                                          <p:spTgt spid="24"/>
                                        </p:tgtEl>
                                        <p:attrNameLst>
                                          <p:attrName>ppt_x</p:attrName>
                                        </p:attrNameLst>
                                      </p:cBhvr>
                                      <p:tavLst>
                                        <p:tav tm="0">
                                          <p:val>
                                            <p:strVal val="#ppt_x"/>
                                          </p:val>
                                        </p:tav>
                                        <p:tav tm="100000">
                                          <p:val>
                                            <p:strVal val="#ppt_x"/>
                                          </p:val>
                                        </p:tav>
                                      </p:tavLst>
                                    </p:anim>
                                    <p:anim calcmode="lin" valueType="num">
                                      <p:cBhvr additive="base">
                                        <p:cTn id="130" dur="3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3000" fill="hold"/>
                                        <p:tgtEl>
                                          <p:spTgt spid="25"/>
                                        </p:tgtEl>
                                        <p:attrNameLst>
                                          <p:attrName>ppt_x</p:attrName>
                                        </p:attrNameLst>
                                      </p:cBhvr>
                                      <p:tavLst>
                                        <p:tav tm="0">
                                          <p:val>
                                            <p:strVal val="#ppt_x"/>
                                          </p:val>
                                        </p:tav>
                                        <p:tav tm="100000">
                                          <p:val>
                                            <p:strVal val="#ppt_x"/>
                                          </p:val>
                                        </p:tav>
                                      </p:tavLst>
                                    </p:anim>
                                    <p:anim calcmode="lin" valueType="num">
                                      <p:cBhvr additive="base">
                                        <p:cTn id="134" dur="3000" fill="hold"/>
                                        <p:tgtEl>
                                          <p:spTgt spid="25"/>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3000" fill="hold"/>
                                        <p:tgtEl>
                                          <p:spTgt spid="26"/>
                                        </p:tgtEl>
                                        <p:attrNameLst>
                                          <p:attrName>ppt_x</p:attrName>
                                        </p:attrNameLst>
                                      </p:cBhvr>
                                      <p:tavLst>
                                        <p:tav tm="0">
                                          <p:val>
                                            <p:strVal val="#ppt_x"/>
                                          </p:val>
                                        </p:tav>
                                        <p:tav tm="100000">
                                          <p:val>
                                            <p:strVal val="#ppt_x"/>
                                          </p:val>
                                        </p:tav>
                                      </p:tavLst>
                                    </p:anim>
                                    <p:anim calcmode="lin" valueType="num">
                                      <p:cBhvr additive="base">
                                        <p:cTn id="138" dur="3000" fill="hold"/>
                                        <p:tgtEl>
                                          <p:spTgt spid="26"/>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27"/>
                                        </p:tgtEl>
                                        <p:attrNameLst>
                                          <p:attrName>style.visibility</p:attrName>
                                        </p:attrNameLst>
                                      </p:cBhvr>
                                      <p:to>
                                        <p:strVal val="visible"/>
                                      </p:to>
                                    </p:set>
                                    <p:anim calcmode="lin" valueType="num">
                                      <p:cBhvr additive="base">
                                        <p:cTn id="141" dur="3000" fill="hold"/>
                                        <p:tgtEl>
                                          <p:spTgt spid="27"/>
                                        </p:tgtEl>
                                        <p:attrNameLst>
                                          <p:attrName>ppt_x</p:attrName>
                                        </p:attrNameLst>
                                      </p:cBhvr>
                                      <p:tavLst>
                                        <p:tav tm="0">
                                          <p:val>
                                            <p:strVal val="#ppt_x"/>
                                          </p:val>
                                        </p:tav>
                                        <p:tav tm="100000">
                                          <p:val>
                                            <p:strVal val="#ppt_x"/>
                                          </p:val>
                                        </p:tav>
                                      </p:tavLst>
                                    </p:anim>
                                    <p:anim calcmode="lin" valueType="num">
                                      <p:cBhvr additive="base">
                                        <p:cTn id="142" dur="3000" fill="hold"/>
                                        <p:tgtEl>
                                          <p:spTgt spid="27"/>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3000" fill="hold"/>
                                        <p:tgtEl>
                                          <p:spTgt spid="28"/>
                                        </p:tgtEl>
                                        <p:attrNameLst>
                                          <p:attrName>ppt_x</p:attrName>
                                        </p:attrNameLst>
                                      </p:cBhvr>
                                      <p:tavLst>
                                        <p:tav tm="0">
                                          <p:val>
                                            <p:strVal val="#ppt_x"/>
                                          </p:val>
                                        </p:tav>
                                        <p:tav tm="100000">
                                          <p:val>
                                            <p:strVal val="#ppt_x"/>
                                          </p:val>
                                        </p:tav>
                                      </p:tavLst>
                                    </p:anim>
                                    <p:anim calcmode="lin" valueType="num">
                                      <p:cBhvr additive="base">
                                        <p:cTn id="146" dur="3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29"/>
                                        </p:tgtEl>
                                        <p:attrNameLst>
                                          <p:attrName>style.visibility</p:attrName>
                                        </p:attrNameLst>
                                      </p:cBhvr>
                                      <p:to>
                                        <p:strVal val="visible"/>
                                      </p:to>
                                    </p:set>
                                    <p:anim calcmode="lin" valueType="num">
                                      <p:cBhvr additive="base">
                                        <p:cTn id="149" dur="3000" fill="hold"/>
                                        <p:tgtEl>
                                          <p:spTgt spid="29"/>
                                        </p:tgtEl>
                                        <p:attrNameLst>
                                          <p:attrName>ppt_x</p:attrName>
                                        </p:attrNameLst>
                                      </p:cBhvr>
                                      <p:tavLst>
                                        <p:tav tm="0">
                                          <p:val>
                                            <p:strVal val="#ppt_x"/>
                                          </p:val>
                                        </p:tav>
                                        <p:tav tm="100000">
                                          <p:val>
                                            <p:strVal val="#ppt_x"/>
                                          </p:val>
                                        </p:tav>
                                      </p:tavLst>
                                    </p:anim>
                                    <p:anim calcmode="lin" valueType="num">
                                      <p:cBhvr additive="base">
                                        <p:cTn id="150" dur="3000" fill="hold"/>
                                        <p:tgtEl>
                                          <p:spTgt spid="29"/>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30"/>
                                        </p:tgtEl>
                                        <p:attrNameLst>
                                          <p:attrName>style.visibility</p:attrName>
                                        </p:attrNameLst>
                                      </p:cBhvr>
                                      <p:to>
                                        <p:strVal val="visible"/>
                                      </p:to>
                                    </p:set>
                                    <p:anim calcmode="lin" valueType="num">
                                      <p:cBhvr additive="base">
                                        <p:cTn id="153" dur="3000" fill="hold"/>
                                        <p:tgtEl>
                                          <p:spTgt spid="30"/>
                                        </p:tgtEl>
                                        <p:attrNameLst>
                                          <p:attrName>ppt_x</p:attrName>
                                        </p:attrNameLst>
                                      </p:cBhvr>
                                      <p:tavLst>
                                        <p:tav tm="0">
                                          <p:val>
                                            <p:strVal val="#ppt_x"/>
                                          </p:val>
                                        </p:tav>
                                        <p:tav tm="100000">
                                          <p:val>
                                            <p:strVal val="#ppt_x"/>
                                          </p:val>
                                        </p:tav>
                                      </p:tavLst>
                                    </p:anim>
                                    <p:anim calcmode="lin" valueType="num">
                                      <p:cBhvr additive="base">
                                        <p:cTn id="154" dur="3000" fill="hold"/>
                                        <p:tgtEl>
                                          <p:spTgt spid="30"/>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31"/>
                                        </p:tgtEl>
                                        <p:attrNameLst>
                                          <p:attrName>style.visibility</p:attrName>
                                        </p:attrNameLst>
                                      </p:cBhvr>
                                      <p:to>
                                        <p:strVal val="visible"/>
                                      </p:to>
                                    </p:set>
                                    <p:anim calcmode="lin" valueType="num">
                                      <p:cBhvr additive="base">
                                        <p:cTn id="157" dur="3000" fill="hold"/>
                                        <p:tgtEl>
                                          <p:spTgt spid="31"/>
                                        </p:tgtEl>
                                        <p:attrNameLst>
                                          <p:attrName>ppt_x</p:attrName>
                                        </p:attrNameLst>
                                      </p:cBhvr>
                                      <p:tavLst>
                                        <p:tav tm="0">
                                          <p:val>
                                            <p:strVal val="#ppt_x"/>
                                          </p:val>
                                        </p:tav>
                                        <p:tav tm="100000">
                                          <p:val>
                                            <p:strVal val="#ppt_x"/>
                                          </p:val>
                                        </p:tav>
                                      </p:tavLst>
                                    </p:anim>
                                    <p:anim calcmode="lin" valueType="num">
                                      <p:cBhvr additive="base">
                                        <p:cTn id="158" dur="3000" fill="hold"/>
                                        <p:tgtEl>
                                          <p:spTgt spid="31"/>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additive="base">
                                        <p:cTn id="161" dur="3000" fill="hold"/>
                                        <p:tgtEl>
                                          <p:spTgt spid="33"/>
                                        </p:tgtEl>
                                        <p:attrNameLst>
                                          <p:attrName>ppt_x</p:attrName>
                                        </p:attrNameLst>
                                      </p:cBhvr>
                                      <p:tavLst>
                                        <p:tav tm="0">
                                          <p:val>
                                            <p:strVal val="#ppt_x"/>
                                          </p:val>
                                        </p:tav>
                                        <p:tav tm="100000">
                                          <p:val>
                                            <p:strVal val="#ppt_x"/>
                                          </p:val>
                                        </p:tav>
                                      </p:tavLst>
                                    </p:anim>
                                    <p:anim calcmode="lin" valueType="num">
                                      <p:cBhvr additive="base">
                                        <p:cTn id="162" dur="3000" fill="hold"/>
                                        <p:tgtEl>
                                          <p:spTgt spid="33"/>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32"/>
                                        </p:tgtEl>
                                        <p:attrNameLst>
                                          <p:attrName>style.visibility</p:attrName>
                                        </p:attrNameLst>
                                      </p:cBhvr>
                                      <p:to>
                                        <p:strVal val="visible"/>
                                      </p:to>
                                    </p:set>
                                    <p:anim calcmode="lin" valueType="num">
                                      <p:cBhvr additive="base">
                                        <p:cTn id="165" dur="3000" fill="hold"/>
                                        <p:tgtEl>
                                          <p:spTgt spid="32"/>
                                        </p:tgtEl>
                                        <p:attrNameLst>
                                          <p:attrName>ppt_x</p:attrName>
                                        </p:attrNameLst>
                                      </p:cBhvr>
                                      <p:tavLst>
                                        <p:tav tm="0">
                                          <p:val>
                                            <p:strVal val="#ppt_x"/>
                                          </p:val>
                                        </p:tav>
                                        <p:tav tm="100000">
                                          <p:val>
                                            <p:strVal val="#ppt_x"/>
                                          </p:val>
                                        </p:tav>
                                      </p:tavLst>
                                    </p:anim>
                                    <p:anim calcmode="lin" valueType="num">
                                      <p:cBhvr additive="base">
                                        <p:cTn id="166" dur="3000" fill="hold"/>
                                        <p:tgtEl>
                                          <p:spTgt spid="32"/>
                                        </p:tgtEl>
                                        <p:attrNameLst>
                                          <p:attrName>ppt_y</p:attrName>
                                        </p:attrNameLst>
                                      </p:cBhvr>
                                      <p:tavLst>
                                        <p:tav tm="0">
                                          <p:val>
                                            <p:strVal val="1+#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3000" fill="hold"/>
                                        <p:tgtEl>
                                          <p:spTgt spid="31"/>
                                        </p:tgtEl>
                                        <p:attrNameLst>
                                          <p:attrName>r</p:attrName>
                                        </p:attrNameLst>
                                      </p:cBhvr>
                                    </p:animRot>
                                  </p:childTnLst>
                                </p:cTn>
                              </p:par>
                              <p:par>
                                <p:cTn id="169" presetID="8" presetClass="emph" presetSubtype="0" autoRev="1" fill="hold" nodeType="withEffect">
                                  <p:stCondLst>
                                    <p:cond delay="0"/>
                                  </p:stCondLst>
                                  <p:childTnLst>
                                    <p:animRot by="-21600000">
                                      <p:cBhvr>
                                        <p:cTn id="170" dur="3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6"/>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5"/>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29"/>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28"/>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3"/>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32"/>
                                        </p:tgtEl>
                                        <p:attrNameLst>
                                          <p:attrName>r</p:attrName>
                                        </p:attrNameLst>
                                      </p:cBhvr>
                                    </p:animRot>
                                  </p:childTnLst>
                                </p:cTn>
                              </p:par>
                              <p:par>
                                <p:cTn id="187" presetID="2" presetClass="entr" presetSubtype="4" fill="hold" nodeType="withEffect">
                                  <p:stCondLst>
                                    <p:cond delay="0"/>
                                  </p:stCondLst>
                                  <p:childTnLst>
                                    <p:set>
                                      <p:cBhvr>
                                        <p:cTn id="188" dur="1" fill="hold">
                                          <p:stCondLst>
                                            <p:cond delay="0"/>
                                          </p:stCondLst>
                                        </p:cTn>
                                        <p:tgtEl>
                                          <p:spTgt spid="34"/>
                                        </p:tgtEl>
                                        <p:attrNameLst>
                                          <p:attrName>style.visibility</p:attrName>
                                        </p:attrNameLst>
                                      </p:cBhvr>
                                      <p:to>
                                        <p:strVal val="visible"/>
                                      </p:to>
                                    </p:set>
                                    <p:anim calcmode="lin" valueType="num">
                                      <p:cBhvr additive="base">
                                        <p:cTn id="189" dur="3000" fill="hold"/>
                                        <p:tgtEl>
                                          <p:spTgt spid="34"/>
                                        </p:tgtEl>
                                        <p:attrNameLst>
                                          <p:attrName>ppt_x</p:attrName>
                                        </p:attrNameLst>
                                      </p:cBhvr>
                                      <p:tavLst>
                                        <p:tav tm="0">
                                          <p:val>
                                            <p:strVal val="#ppt_x"/>
                                          </p:val>
                                        </p:tav>
                                        <p:tav tm="100000">
                                          <p:val>
                                            <p:strVal val="#ppt_x"/>
                                          </p:val>
                                        </p:tav>
                                      </p:tavLst>
                                    </p:anim>
                                    <p:anim calcmode="lin" valueType="num">
                                      <p:cBhvr additive="base">
                                        <p:cTn id="190" dur="3000" fill="hold"/>
                                        <p:tgtEl>
                                          <p:spTgt spid="34"/>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35"/>
                                        </p:tgtEl>
                                        <p:attrNameLst>
                                          <p:attrName>style.visibility</p:attrName>
                                        </p:attrNameLst>
                                      </p:cBhvr>
                                      <p:to>
                                        <p:strVal val="visible"/>
                                      </p:to>
                                    </p:set>
                                    <p:anim calcmode="lin" valueType="num">
                                      <p:cBhvr additive="base">
                                        <p:cTn id="193" dur="3000" fill="hold"/>
                                        <p:tgtEl>
                                          <p:spTgt spid="35"/>
                                        </p:tgtEl>
                                        <p:attrNameLst>
                                          <p:attrName>ppt_x</p:attrName>
                                        </p:attrNameLst>
                                      </p:cBhvr>
                                      <p:tavLst>
                                        <p:tav tm="0">
                                          <p:val>
                                            <p:strVal val="#ppt_x"/>
                                          </p:val>
                                        </p:tav>
                                        <p:tav tm="100000">
                                          <p:val>
                                            <p:strVal val="#ppt_x"/>
                                          </p:val>
                                        </p:tav>
                                      </p:tavLst>
                                    </p:anim>
                                    <p:anim calcmode="lin" valueType="num">
                                      <p:cBhvr additive="base">
                                        <p:cTn id="194" dur="3000" fill="hold"/>
                                        <p:tgtEl>
                                          <p:spTgt spid="35"/>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36"/>
                                        </p:tgtEl>
                                        <p:attrNameLst>
                                          <p:attrName>style.visibility</p:attrName>
                                        </p:attrNameLst>
                                      </p:cBhvr>
                                      <p:to>
                                        <p:strVal val="visible"/>
                                      </p:to>
                                    </p:set>
                                    <p:anim calcmode="lin" valueType="num">
                                      <p:cBhvr additive="base">
                                        <p:cTn id="197" dur="3000" fill="hold"/>
                                        <p:tgtEl>
                                          <p:spTgt spid="36"/>
                                        </p:tgtEl>
                                        <p:attrNameLst>
                                          <p:attrName>ppt_x</p:attrName>
                                        </p:attrNameLst>
                                      </p:cBhvr>
                                      <p:tavLst>
                                        <p:tav tm="0">
                                          <p:val>
                                            <p:strVal val="#ppt_x"/>
                                          </p:val>
                                        </p:tav>
                                        <p:tav tm="100000">
                                          <p:val>
                                            <p:strVal val="#ppt_x"/>
                                          </p:val>
                                        </p:tav>
                                      </p:tavLst>
                                    </p:anim>
                                    <p:anim calcmode="lin" valueType="num">
                                      <p:cBhvr additive="base">
                                        <p:cTn id="198" dur="3000" fill="hold"/>
                                        <p:tgtEl>
                                          <p:spTgt spid="36"/>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37"/>
                                        </p:tgtEl>
                                        <p:attrNameLst>
                                          <p:attrName>style.visibility</p:attrName>
                                        </p:attrNameLst>
                                      </p:cBhvr>
                                      <p:to>
                                        <p:strVal val="visible"/>
                                      </p:to>
                                    </p:set>
                                    <p:anim calcmode="lin" valueType="num">
                                      <p:cBhvr additive="base">
                                        <p:cTn id="201" dur="3000" fill="hold"/>
                                        <p:tgtEl>
                                          <p:spTgt spid="37"/>
                                        </p:tgtEl>
                                        <p:attrNameLst>
                                          <p:attrName>ppt_x</p:attrName>
                                        </p:attrNameLst>
                                      </p:cBhvr>
                                      <p:tavLst>
                                        <p:tav tm="0">
                                          <p:val>
                                            <p:strVal val="#ppt_x"/>
                                          </p:val>
                                        </p:tav>
                                        <p:tav tm="100000">
                                          <p:val>
                                            <p:strVal val="#ppt_x"/>
                                          </p:val>
                                        </p:tav>
                                      </p:tavLst>
                                    </p:anim>
                                    <p:anim calcmode="lin" valueType="num">
                                      <p:cBhvr additive="base">
                                        <p:cTn id="202" dur="3000" fill="hold"/>
                                        <p:tgtEl>
                                          <p:spTgt spid="37"/>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additive="base">
                                        <p:cTn id="205" dur="3000" fill="hold"/>
                                        <p:tgtEl>
                                          <p:spTgt spid="38"/>
                                        </p:tgtEl>
                                        <p:attrNameLst>
                                          <p:attrName>ppt_x</p:attrName>
                                        </p:attrNameLst>
                                      </p:cBhvr>
                                      <p:tavLst>
                                        <p:tav tm="0">
                                          <p:val>
                                            <p:strVal val="#ppt_x"/>
                                          </p:val>
                                        </p:tav>
                                        <p:tav tm="100000">
                                          <p:val>
                                            <p:strVal val="#ppt_x"/>
                                          </p:val>
                                        </p:tav>
                                      </p:tavLst>
                                    </p:anim>
                                    <p:anim calcmode="lin" valueType="num">
                                      <p:cBhvr additive="base">
                                        <p:cTn id="206" dur="3000" fill="hold"/>
                                        <p:tgtEl>
                                          <p:spTgt spid="38"/>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39"/>
                                        </p:tgtEl>
                                        <p:attrNameLst>
                                          <p:attrName>style.visibility</p:attrName>
                                        </p:attrNameLst>
                                      </p:cBhvr>
                                      <p:to>
                                        <p:strVal val="visible"/>
                                      </p:to>
                                    </p:set>
                                    <p:anim calcmode="lin" valueType="num">
                                      <p:cBhvr additive="base">
                                        <p:cTn id="209" dur="3000" fill="hold"/>
                                        <p:tgtEl>
                                          <p:spTgt spid="39"/>
                                        </p:tgtEl>
                                        <p:attrNameLst>
                                          <p:attrName>ppt_x</p:attrName>
                                        </p:attrNameLst>
                                      </p:cBhvr>
                                      <p:tavLst>
                                        <p:tav tm="0">
                                          <p:val>
                                            <p:strVal val="#ppt_x"/>
                                          </p:val>
                                        </p:tav>
                                        <p:tav tm="100000">
                                          <p:val>
                                            <p:strVal val="#ppt_x"/>
                                          </p:val>
                                        </p:tav>
                                      </p:tavLst>
                                    </p:anim>
                                    <p:anim calcmode="lin" valueType="num">
                                      <p:cBhvr additive="base">
                                        <p:cTn id="210" dur="3000" fill="hold"/>
                                        <p:tgtEl>
                                          <p:spTgt spid="39"/>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3000" fill="hold"/>
                                        <p:tgtEl>
                                          <p:spTgt spid="40"/>
                                        </p:tgtEl>
                                        <p:attrNameLst>
                                          <p:attrName>ppt_x</p:attrName>
                                        </p:attrNameLst>
                                      </p:cBhvr>
                                      <p:tavLst>
                                        <p:tav tm="0">
                                          <p:val>
                                            <p:strVal val="#ppt_x"/>
                                          </p:val>
                                        </p:tav>
                                        <p:tav tm="100000">
                                          <p:val>
                                            <p:strVal val="#ppt_x"/>
                                          </p:val>
                                        </p:tav>
                                      </p:tavLst>
                                    </p:anim>
                                    <p:anim calcmode="lin" valueType="num">
                                      <p:cBhvr additive="base">
                                        <p:cTn id="214" dur="3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1"/>
                                        </p:tgtEl>
                                        <p:attrNameLst>
                                          <p:attrName>style.visibility</p:attrName>
                                        </p:attrNameLst>
                                      </p:cBhvr>
                                      <p:to>
                                        <p:strVal val="visible"/>
                                      </p:to>
                                    </p:set>
                                    <p:anim calcmode="lin" valueType="num">
                                      <p:cBhvr additive="base">
                                        <p:cTn id="217" dur="3000" fill="hold"/>
                                        <p:tgtEl>
                                          <p:spTgt spid="41"/>
                                        </p:tgtEl>
                                        <p:attrNameLst>
                                          <p:attrName>ppt_x</p:attrName>
                                        </p:attrNameLst>
                                      </p:cBhvr>
                                      <p:tavLst>
                                        <p:tav tm="0">
                                          <p:val>
                                            <p:strVal val="#ppt_x"/>
                                          </p:val>
                                        </p:tav>
                                        <p:tav tm="100000">
                                          <p:val>
                                            <p:strVal val="#ppt_x"/>
                                          </p:val>
                                        </p:tav>
                                      </p:tavLst>
                                    </p:anim>
                                    <p:anim calcmode="lin" valueType="num">
                                      <p:cBhvr additive="base">
                                        <p:cTn id="218" dur="3000" fill="hold"/>
                                        <p:tgtEl>
                                          <p:spTgt spid="41"/>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43"/>
                                        </p:tgtEl>
                                        <p:attrNameLst>
                                          <p:attrName>style.visibility</p:attrName>
                                        </p:attrNameLst>
                                      </p:cBhvr>
                                      <p:to>
                                        <p:strVal val="visible"/>
                                      </p:to>
                                    </p:set>
                                    <p:anim calcmode="lin" valueType="num">
                                      <p:cBhvr additive="base">
                                        <p:cTn id="221" dur="3000" fill="hold"/>
                                        <p:tgtEl>
                                          <p:spTgt spid="43"/>
                                        </p:tgtEl>
                                        <p:attrNameLst>
                                          <p:attrName>ppt_x</p:attrName>
                                        </p:attrNameLst>
                                      </p:cBhvr>
                                      <p:tavLst>
                                        <p:tav tm="0">
                                          <p:val>
                                            <p:strVal val="#ppt_x"/>
                                          </p:val>
                                        </p:tav>
                                        <p:tav tm="100000">
                                          <p:val>
                                            <p:strVal val="#ppt_x"/>
                                          </p:val>
                                        </p:tav>
                                      </p:tavLst>
                                    </p:anim>
                                    <p:anim calcmode="lin" valueType="num">
                                      <p:cBhvr additive="base">
                                        <p:cTn id="222" dur="3000" fill="hold"/>
                                        <p:tgtEl>
                                          <p:spTgt spid="43"/>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42"/>
                                        </p:tgtEl>
                                        <p:attrNameLst>
                                          <p:attrName>style.visibility</p:attrName>
                                        </p:attrNameLst>
                                      </p:cBhvr>
                                      <p:to>
                                        <p:strVal val="visible"/>
                                      </p:to>
                                    </p:set>
                                    <p:anim calcmode="lin" valueType="num">
                                      <p:cBhvr additive="base">
                                        <p:cTn id="225" dur="3000" fill="hold"/>
                                        <p:tgtEl>
                                          <p:spTgt spid="42"/>
                                        </p:tgtEl>
                                        <p:attrNameLst>
                                          <p:attrName>ppt_x</p:attrName>
                                        </p:attrNameLst>
                                      </p:cBhvr>
                                      <p:tavLst>
                                        <p:tav tm="0">
                                          <p:val>
                                            <p:strVal val="#ppt_x"/>
                                          </p:val>
                                        </p:tav>
                                        <p:tav tm="100000">
                                          <p:val>
                                            <p:strVal val="#ppt_x"/>
                                          </p:val>
                                        </p:tav>
                                      </p:tavLst>
                                    </p:anim>
                                    <p:anim calcmode="lin" valueType="num">
                                      <p:cBhvr additive="base">
                                        <p:cTn id="226" dur="3000" fill="hold"/>
                                        <p:tgtEl>
                                          <p:spTgt spid="42"/>
                                        </p:tgtEl>
                                        <p:attrNameLst>
                                          <p:attrName>ppt_y</p:attrName>
                                        </p:attrNameLst>
                                      </p:cBhvr>
                                      <p:tavLst>
                                        <p:tav tm="0">
                                          <p:val>
                                            <p:strVal val="1+#ppt_h/2"/>
                                          </p:val>
                                        </p:tav>
                                        <p:tav tm="100000">
                                          <p:val>
                                            <p:strVal val="#ppt_y"/>
                                          </p:val>
                                        </p:tav>
                                      </p:tavLst>
                                    </p:anim>
                                  </p:childTnLst>
                                </p:cTn>
                              </p:par>
                              <p:par>
                                <p:cTn id="227" presetID="8" presetClass="emph" presetSubtype="0" autoRev="1" fill="hold" nodeType="withEffect">
                                  <p:stCondLst>
                                    <p:cond delay="0"/>
                                  </p:stCondLst>
                                  <p:childTnLst>
                                    <p:animRot by="21600000">
                                      <p:cBhvr>
                                        <p:cTn id="228" dur="3000" fill="hold"/>
                                        <p:tgtEl>
                                          <p:spTgt spid="41"/>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40"/>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37"/>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36"/>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35"/>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34"/>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39"/>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38"/>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42"/>
                                        </p:tgtEl>
                                        <p:attrNameLst>
                                          <p:attrName>r</p:attrName>
                                        </p:attrNameLst>
                                      </p:cBhvr>
                                    </p:animRot>
                                  </p:childTnLst>
                                </p:cTn>
                              </p:par>
                              <p:par>
                                <p:cTn id="247" presetID="2" presetClass="entr" presetSubtype="4" fill="hold"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3000" fill="hold"/>
                                        <p:tgtEl>
                                          <p:spTgt spid="44"/>
                                        </p:tgtEl>
                                        <p:attrNameLst>
                                          <p:attrName>ppt_x</p:attrName>
                                        </p:attrNameLst>
                                      </p:cBhvr>
                                      <p:tavLst>
                                        <p:tav tm="0">
                                          <p:val>
                                            <p:strVal val="#ppt_x"/>
                                          </p:val>
                                        </p:tav>
                                        <p:tav tm="100000">
                                          <p:val>
                                            <p:strVal val="#ppt_x"/>
                                          </p:val>
                                        </p:tav>
                                      </p:tavLst>
                                    </p:anim>
                                    <p:anim calcmode="lin" valueType="num">
                                      <p:cBhvr additive="base">
                                        <p:cTn id="250" dur="3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45"/>
                                        </p:tgtEl>
                                        <p:attrNameLst>
                                          <p:attrName>style.visibility</p:attrName>
                                        </p:attrNameLst>
                                      </p:cBhvr>
                                      <p:to>
                                        <p:strVal val="visible"/>
                                      </p:to>
                                    </p:set>
                                    <p:anim calcmode="lin" valueType="num">
                                      <p:cBhvr additive="base">
                                        <p:cTn id="253" dur="3000" fill="hold"/>
                                        <p:tgtEl>
                                          <p:spTgt spid="45"/>
                                        </p:tgtEl>
                                        <p:attrNameLst>
                                          <p:attrName>ppt_x</p:attrName>
                                        </p:attrNameLst>
                                      </p:cBhvr>
                                      <p:tavLst>
                                        <p:tav tm="0">
                                          <p:val>
                                            <p:strVal val="#ppt_x"/>
                                          </p:val>
                                        </p:tav>
                                        <p:tav tm="100000">
                                          <p:val>
                                            <p:strVal val="#ppt_x"/>
                                          </p:val>
                                        </p:tav>
                                      </p:tavLst>
                                    </p:anim>
                                    <p:anim calcmode="lin" valueType="num">
                                      <p:cBhvr additive="base">
                                        <p:cTn id="254" dur="3000" fill="hold"/>
                                        <p:tgtEl>
                                          <p:spTgt spid="45"/>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46"/>
                                        </p:tgtEl>
                                        <p:attrNameLst>
                                          <p:attrName>style.visibility</p:attrName>
                                        </p:attrNameLst>
                                      </p:cBhvr>
                                      <p:to>
                                        <p:strVal val="visible"/>
                                      </p:to>
                                    </p:set>
                                    <p:anim calcmode="lin" valueType="num">
                                      <p:cBhvr additive="base">
                                        <p:cTn id="257" dur="3000" fill="hold"/>
                                        <p:tgtEl>
                                          <p:spTgt spid="46"/>
                                        </p:tgtEl>
                                        <p:attrNameLst>
                                          <p:attrName>ppt_x</p:attrName>
                                        </p:attrNameLst>
                                      </p:cBhvr>
                                      <p:tavLst>
                                        <p:tav tm="0">
                                          <p:val>
                                            <p:strVal val="#ppt_x"/>
                                          </p:val>
                                        </p:tav>
                                        <p:tav tm="100000">
                                          <p:val>
                                            <p:strVal val="#ppt_x"/>
                                          </p:val>
                                        </p:tav>
                                      </p:tavLst>
                                    </p:anim>
                                    <p:anim calcmode="lin" valueType="num">
                                      <p:cBhvr additive="base">
                                        <p:cTn id="258" dur="3000" fill="hold"/>
                                        <p:tgtEl>
                                          <p:spTgt spid="46"/>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47"/>
                                        </p:tgtEl>
                                        <p:attrNameLst>
                                          <p:attrName>style.visibility</p:attrName>
                                        </p:attrNameLst>
                                      </p:cBhvr>
                                      <p:to>
                                        <p:strVal val="visible"/>
                                      </p:to>
                                    </p:set>
                                    <p:anim calcmode="lin" valueType="num">
                                      <p:cBhvr additive="base">
                                        <p:cTn id="261" dur="3000" fill="hold"/>
                                        <p:tgtEl>
                                          <p:spTgt spid="47"/>
                                        </p:tgtEl>
                                        <p:attrNameLst>
                                          <p:attrName>ppt_x</p:attrName>
                                        </p:attrNameLst>
                                      </p:cBhvr>
                                      <p:tavLst>
                                        <p:tav tm="0">
                                          <p:val>
                                            <p:strVal val="#ppt_x"/>
                                          </p:val>
                                        </p:tav>
                                        <p:tav tm="100000">
                                          <p:val>
                                            <p:strVal val="#ppt_x"/>
                                          </p:val>
                                        </p:tav>
                                      </p:tavLst>
                                    </p:anim>
                                    <p:anim calcmode="lin" valueType="num">
                                      <p:cBhvr additive="base">
                                        <p:cTn id="262" dur="3000" fill="hold"/>
                                        <p:tgtEl>
                                          <p:spTgt spid="47"/>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additive="base">
                                        <p:cTn id="265" dur="3000" fill="hold"/>
                                        <p:tgtEl>
                                          <p:spTgt spid="48"/>
                                        </p:tgtEl>
                                        <p:attrNameLst>
                                          <p:attrName>ppt_x</p:attrName>
                                        </p:attrNameLst>
                                      </p:cBhvr>
                                      <p:tavLst>
                                        <p:tav tm="0">
                                          <p:val>
                                            <p:strVal val="#ppt_x"/>
                                          </p:val>
                                        </p:tav>
                                        <p:tav tm="100000">
                                          <p:val>
                                            <p:strVal val="#ppt_x"/>
                                          </p:val>
                                        </p:tav>
                                      </p:tavLst>
                                    </p:anim>
                                    <p:anim calcmode="lin" valueType="num">
                                      <p:cBhvr additive="base">
                                        <p:cTn id="266" dur="3000" fill="hold"/>
                                        <p:tgtEl>
                                          <p:spTgt spid="48"/>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49"/>
                                        </p:tgtEl>
                                        <p:attrNameLst>
                                          <p:attrName>style.visibility</p:attrName>
                                        </p:attrNameLst>
                                      </p:cBhvr>
                                      <p:to>
                                        <p:strVal val="visible"/>
                                      </p:to>
                                    </p:set>
                                    <p:anim calcmode="lin" valueType="num">
                                      <p:cBhvr additive="base">
                                        <p:cTn id="269" dur="3000" fill="hold"/>
                                        <p:tgtEl>
                                          <p:spTgt spid="49"/>
                                        </p:tgtEl>
                                        <p:attrNameLst>
                                          <p:attrName>ppt_x</p:attrName>
                                        </p:attrNameLst>
                                      </p:cBhvr>
                                      <p:tavLst>
                                        <p:tav tm="0">
                                          <p:val>
                                            <p:strVal val="#ppt_x"/>
                                          </p:val>
                                        </p:tav>
                                        <p:tav tm="100000">
                                          <p:val>
                                            <p:strVal val="#ppt_x"/>
                                          </p:val>
                                        </p:tav>
                                      </p:tavLst>
                                    </p:anim>
                                    <p:anim calcmode="lin" valueType="num">
                                      <p:cBhvr additive="base">
                                        <p:cTn id="270" dur="3000" fill="hold"/>
                                        <p:tgtEl>
                                          <p:spTgt spid="49"/>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50"/>
                                        </p:tgtEl>
                                        <p:attrNameLst>
                                          <p:attrName>style.visibility</p:attrName>
                                        </p:attrNameLst>
                                      </p:cBhvr>
                                      <p:to>
                                        <p:strVal val="visible"/>
                                      </p:to>
                                    </p:set>
                                    <p:anim calcmode="lin" valueType="num">
                                      <p:cBhvr additive="base">
                                        <p:cTn id="273" dur="3000" fill="hold"/>
                                        <p:tgtEl>
                                          <p:spTgt spid="50"/>
                                        </p:tgtEl>
                                        <p:attrNameLst>
                                          <p:attrName>ppt_x</p:attrName>
                                        </p:attrNameLst>
                                      </p:cBhvr>
                                      <p:tavLst>
                                        <p:tav tm="0">
                                          <p:val>
                                            <p:strVal val="#ppt_x"/>
                                          </p:val>
                                        </p:tav>
                                        <p:tav tm="100000">
                                          <p:val>
                                            <p:strVal val="#ppt_x"/>
                                          </p:val>
                                        </p:tav>
                                      </p:tavLst>
                                    </p:anim>
                                    <p:anim calcmode="lin" valueType="num">
                                      <p:cBhvr additive="base">
                                        <p:cTn id="274" dur="3000" fill="hold"/>
                                        <p:tgtEl>
                                          <p:spTgt spid="50"/>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51"/>
                                        </p:tgtEl>
                                        <p:attrNameLst>
                                          <p:attrName>style.visibility</p:attrName>
                                        </p:attrNameLst>
                                      </p:cBhvr>
                                      <p:to>
                                        <p:strVal val="visible"/>
                                      </p:to>
                                    </p:set>
                                    <p:anim calcmode="lin" valueType="num">
                                      <p:cBhvr additive="base">
                                        <p:cTn id="277" dur="3000" fill="hold"/>
                                        <p:tgtEl>
                                          <p:spTgt spid="51"/>
                                        </p:tgtEl>
                                        <p:attrNameLst>
                                          <p:attrName>ppt_x</p:attrName>
                                        </p:attrNameLst>
                                      </p:cBhvr>
                                      <p:tavLst>
                                        <p:tav tm="0">
                                          <p:val>
                                            <p:strVal val="#ppt_x"/>
                                          </p:val>
                                        </p:tav>
                                        <p:tav tm="100000">
                                          <p:val>
                                            <p:strVal val="#ppt_x"/>
                                          </p:val>
                                        </p:tav>
                                      </p:tavLst>
                                    </p:anim>
                                    <p:anim calcmode="lin" valueType="num">
                                      <p:cBhvr additive="base">
                                        <p:cTn id="278" dur="3000" fill="hold"/>
                                        <p:tgtEl>
                                          <p:spTgt spid="51"/>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3000" fill="hold"/>
                                        <p:tgtEl>
                                          <p:spTgt spid="53"/>
                                        </p:tgtEl>
                                        <p:attrNameLst>
                                          <p:attrName>ppt_x</p:attrName>
                                        </p:attrNameLst>
                                      </p:cBhvr>
                                      <p:tavLst>
                                        <p:tav tm="0">
                                          <p:val>
                                            <p:strVal val="#ppt_x"/>
                                          </p:val>
                                        </p:tav>
                                        <p:tav tm="100000">
                                          <p:val>
                                            <p:strVal val="#ppt_x"/>
                                          </p:val>
                                        </p:tav>
                                      </p:tavLst>
                                    </p:anim>
                                    <p:anim calcmode="lin" valueType="num">
                                      <p:cBhvr additive="base">
                                        <p:cTn id="282" dur="3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52"/>
                                        </p:tgtEl>
                                        <p:attrNameLst>
                                          <p:attrName>style.visibility</p:attrName>
                                        </p:attrNameLst>
                                      </p:cBhvr>
                                      <p:to>
                                        <p:strVal val="visible"/>
                                      </p:to>
                                    </p:set>
                                    <p:anim calcmode="lin" valueType="num">
                                      <p:cBhvr additive="base">
                                        <p:cTn id="285" dur="3000" fill="hold"/>
                                        <p:tgtEl>
                                          <p:spTgt spid="52"/>
                                        </p:tgtEl>
                                        <p:attrNameLst>
                                          <p:attrName>ppt_x</p:attrName>
                                        </p:attrNameLst>
                                      </p:cBhvr>
                                      <p:tavLst>
                                        <p:tav tm="0">
                                          <p:val>
                                            <p:strVal val="#ppt_x"/>
                                          </p:val>
                                        </p:tav>
                                        <p:tav tm="100000">
                                          <p:val>
                                            <p:strVal val="#ppt_x"/>
                                          </p:val>
                                        </p:tav>
                                      </p:tavLst>
                                    </p:anim>
                                    <p:anim calcmode="lin" valueType="num">
                                      <p:cBhvr additive="base">
                                        <p:cTn id="286" dur="3000" fill="hold"/>
                                        <p:tgtEl>
                                          <p:spTgt spid="52"/>
                                        </p:tgtEl>
                                        <p:attrNameLst>
                                          <p:attrName>ppt_y</p:attrName>
                                        </p:attrNameLst>
                                      </p:cBhvr>
                                      <p:tavLst>
                                        <p:tav tm="0">
                                          <p:val>
                                            <p:strVal val="1+#ppt_h/2"/>
                                          </p:val>
                                        </p:tav>
                                        <p:tav tm="100000">
                                          <p:val>
                                            <p:strVal val="#ppt_y"/>
                                          </p:val>
                                        </p:tav>
                                      </p:tavLst>
                                    </p:anim>
                                  </p:childTnLst>
                                </p:cTn>
                              </p:par>
                              <p:par>
                                <p:cTn id="287" presetID="8" presetClass="emph" presetSubtype="0" autoRev="1" fill="hold" nodeType="withEffect">
                                  <p:stCondLst>
                                    <p:cond delay="0"/>
                                  </p:stCondLst>
                                  <p:childTnLst>
                                    <p:animRot by="21600000">
                                      <p:cBhvr>
                                        <p:cTn id="288" dur="3000" fill="hold"/>
                                        <p:tgtEl>
                                          <p:spTgt spid="51"/>
                                        </p:tgtEl>
                                        <p:attrNameLst>
                                          <p:attrName>r</p:attrName>
                                        </p:attrNameLst>
                                      </p:cBhvr>
                                    </p:animRot>
                                  </p:childTnLst>
                                </p:cTn>
                              </p:par>
                              <p:par>
                                <p:cTn id="289" presetID="8" presetClass="emph" presetSubtype="0" autoRev="1" fill="hold" nodeType="withEffect">
                                  <p:stCondLst>
                                    <p:cond delay="0"/>
                                  </p:stCondLst>
                                  <p:childTnLst>
                                    <p:animRot by="-21600000">
                                      <p:cBhvr>
                                        <p:cTn id="290" dur="3000" fill="hold"/>
                                        <p:tgtEl>
                                          <p:spTgt spid="50"/>
                                        </p:tgtEl>
                                        <p:attrNameLst>
                                          <p:attrName>r</p:attrName>
                                        </p:attrNameLst>
                                      </p:cBhvr>
                                    </p:animRot>
                                  </p:childTnLst>
                                </p:cTn>
                              </p:par>
                              <p:par>
                                <p:cTn id="291" presetID="8" presetClass="emph" presetSubtype="0" autoRev="1" fill="hold" nodeType="withEffect">
                                  <p:stCondLst>
                                    <p:cond delay="0"/>
                                  </p:stCondLst>
                                  <p:childTnLst>
                                    <p:animRot by="21600000">
                                      <p:cBhvr>
                                        <p:cTn id="292" dur="3000" fill="hold"/>
                                        <p:tgtEl>
                                          <p:spTgt spid="47"/>
                                        </p:tgtEl>
                                        <p:attrNameLst>
                                          <p:attrName>r</p:attrName>
                                        </p:attrNameLst>
                                      </p:cBhvr>
                                    </p:animRot>
                                  </p:childTnLst>
                                </p:cTn>
                              </p:par>
                              <p:par>
                                <p:cTn id="293" presetID="8" presetClass="emph" presetSubtype="0" autoRev="1" fill="hold" nodeType="withEffect">
                                  <p:stCondLst>
                                    <p:cond delay="0"/>
                                  </p:stCondLst>
                                  <p:childTnLst>
                                    <p:animRot by="-21600000">
                                      <p:cBhvr>
                                        <p:cTn id="294" dur="3000" fill="hold"/>
                                        <p:tgtEl>
                                          <p:spTgt spid="46"/>
                                        </p:tgtEl>
                                        <p:attrNameLst>
                                          <p:attrName>r</p:attrName>
                                        </p:attrNameLst>
                                      </p:cBhvr>
                                    </p:animRot>
                                  </p:childTnLst>
                                </p:cTn>
                              </p:par>
                              <p:par>
                                <p:cTn id="295" presetID="8" presetClass="emph" presetSubtype="0" autoRev="1" fill="hold" nodeType="withEffect">
                                  <p:stCondLst>
                                    <p:cond delay="0"/>
                                  </p:stCondLst>
                                  <p:childTnLst>
                                    <p:animRot by="21600000">
                                      <p:cBhvr>
                                        <p:cTn id="296" dur="3000" fill="hold"/>
                                        <p:tgtEl>
                                          <p:spTgt spid="45"/>
                                        </p:tgtEl>
                                        <p:attrNameLst>
                                          <p:attrName>r</p:attrName>
                                        </p:attrNameLst>
                                      </p:cBhvr>
                                    </p:animRot>
                                  </p:childTnLst>
                                </p:cTn>
                              </p:par>
                              <p:par>
                                <p:cTn id="297" presetID="8" presetClass="emph" presetSubtype="0" autoRev="1" fill="hold" nodeType="withEffect">
                                  <p:stCondLst>
                                    <p:cond delay="0"/>
                                  </p:stCondLst>
                                  <p:childTnLst>
                                    <p:animRot by="-21600000">
                                      <p:cBhvr>
                                        <p:cTn id="298" dur="3000" fill="hold"/>
                                        <p:tgtEl>
                                          <p:spTgt spid="44"/>
                                        </p:tgtEl>
                                        <p:attrNameLst>
                                          <p:attrName>r</p:attrName>
                                        </p:attrNameLst>
                                      </p:cBhvr>
                                    </p:animRot>
                                  </p:childTnLst>
                                </p:cTn>
                              </p:par>
                              <p:par>
                                <p:cTn id="299" presetID="8" presetClass="emph" presetSubtype="0" autoRev="1" fill="hold" nodeType="withEffect">
                                  <p:stCondLst>
                                    <p:cond delay="0"/>
                                  </p:stCondLst>
                                  <p:childTnLst>
                                    <p:animRot by="21600000">
                                      <p:cBhvr>
                                        <p:cTn id="300" dur="3000" fill="hold"/>
                                        <p:tgtEl>
                                          <p:spTgt spid="49"/>
                                        </p:tgtEl>
                                        <p:attrNameLst>
                                          <p:attrName>r</p:attrName>
                                        </p:attrNameLst>
                                      </p:cBhvr>
                                    </p:animRot>
                                  </p:childTnLst>
                                </p:cTn>
                              </p:par>
                              <p:par>
                                <p:cTn id="301" presetID="8" presetClass="emph" presetSubtype="0" autoRev="1" fill="hold" nodeType="withEffect">
                                  <p:stCondLst>
                                    <p:cond delay="0"/>
                                  </p:stCondLst>
                                  <p:childTnLst>
                                    <p:animRot by="-21600000">
                                      <p:cBhvr>
                                        <p:cTn id="302" dur="3000" fill="hold"/>
                                        <p:tgtEl>
                                          <p:spTgt spid="48"/>
                                        </p:tgtEl>
                                        <p:attrNameLst>
                                          <p:attrName>r</p:attrName>
                                        </p:attrNameLst>
                                      </p:cBhvr>
                                    </p:animRot>
                                  </p:childTnLst>
                                </p:cTn>
                              </p:par>
                              <p:par>
                                <p:cTn id="303" presetID="8" presetClass="emph" presetSubtype="0" autoRev="1" fill="hold" nodeType="withEffect">
                                  <p:stCondLst>
                                    <p:cond delay="0"/>
                                  </p:stCondLst>
                                  <p:childTnLst>
                                    <p:animRot by="21600000">
                                      <p:cBhvr>
                                        <p:cTn id="304" dur="3000" fill="hold"/>
                                        <p:tgtEl>
                                          <p:spTgt spid="53"/>
                                        </p:tgtEl>
                                        <p:attrNameLst>
                                          <p:attrName>r</p:attrName>
                                        </p:attrNameLst>
                                      </p:cBhvr>
                                    </p:animRot>
                                  </p:childTnLst>
                                </p:cTn>
                              </p:par>
                              <p:par>
                                <p:cTn id="305" presetID="8" presetClass="emph" presetSubtype="0" autoRev="1" fill="hold" nodeType="withEffect">
                                  <p:stCondLst>
                                    <p:cond delay="0"/>
                                  </p:stCondLst>
                                  <p:childTnLst>
                                    <p:animRot by="-21600000">
                                      <p:cBhvr>
                                        <p:cTn id="306" dur="3000" fill="hold"/>
                                        <p:tgtEl>
                                          <p:spTgt spid="52"/>
                                        </p:tgtEl>
                                        <p:attrNameLst>
                                          <p:attrName>r</p:attrName>
                                        </p:attrNameLst>
                                      </p:cBhvr>
                                    </p:animRot>
                                  </p:childTnLst>
                                </p:cTn>
                              </p:par>
                              <p:par>
                                <p:cTn id="307" presetID="2" presetClass="entr" presetSubtype="4" fill="hold" nodeType="withEffect">
                                  <p:stCondLst>
                                    <p:cond delay="0"/>
                                  </p:stCondLst>
                                  <p:childTnLst>
                                    <p:set>
                                      <p:cBhvr>
                                        <p:cTn id="308" dur="1" fill="hold">
                                          <p:stCondLst>
                                            <p:cond delay="0"/>
                                          </p:stCondLst>
                                        </p:cTn>
                                        <p:tgtEl>
                                          <p:spTgt spid="54"/>
                                        </p:tgtEl>
                                        <p:attrNameLst>
                                          <p:attrName>style.visibility</p:attrName>
                                        </p:attrNameLst>
                                      </p:cBhvr>
                                      <p:to>
                                        <p:strVal val="visible"/>
                                      </p:to>
                                    </p:set>
                                    <p:anim calcmode="lin" valueType="num">
                                      <p:cBhvr additive="base">
                                        <p:cTn id="309" dur="3000" fill="hold"/>
                                        <p:tgtEl>
                                          <p:spTgt spid="54"/>
                                        </p:tgtEl>
                                        <p:attrNameLst>
                                          <p:attrName>ppt_x</p:attrName>
                                        </p:attrNameLst>
                                      </p:cBhvr>
                                      <p:tavLst>
                                        <p:tav tm="0">
                                          <p:val>
                                            <p:strVal val="#ppt_x"/>
                                          </p:val>
                                        </p:tav>
                                        <p:tav tm="100000">
                                          <p:val>
                                            <p:strVal val="#ppt_x"/>
                                          </p:val>
                                        </p:tav>
                                      </p:tavLst>
                                    </p:anim>
                                    <p:anim calcmode="lin" valueType="num">
                                      <p:cBhvr additive="base">
                                        <p:cTn id="310" dur="3000" fill="hold"/>
                                        <p:tgtEl>
                                          <p:spTgt spid="54"/>
                                        </p:tgtEl>
                                        <p:attrNameLst>
                                          <p:attrName>ppt_y</p:attrName>
                                        </p:attrNameLst>
                                      </p:cBhvr>
                                      <p:tavLst>
                                        <p:tav tm="0">
                                          <p:val>
                                            <p:strVal val="1+#ppt_h/2"/>
                                          </p:val>
                                        </p:tav>
                                        <p:tav tm="100000">
                                          <p:val>
                                            <p:strVal val="#ppt_y"/>
                                          </p:val>
                                        </p:tav>
                                      </p:tavLst>
                                    </p:anim>
                                  </p:childTnLst>
                                </p:cTn>
                              </p:par>
                              <p:par>
                                <p:cTn id="311" presetID="2" presetClass="entr" presetSubtype="4" fill="hold" nodeType="withEffect">
                                  <p:stCondLst>
                                    <p:cond delay="0"/>
                                  </p:stCondLst>
                                  <p:childTnLst>
                                    <p:set>
                                      <p:cBhvr>
                                        <p:cTn id="312" dur="1" fill="hold">
                                          <p:stCondLst>
                                            <p:cond delay="0"/>
                                          </p:stCondLst>
                                        </p:cTn>
                                        <p:tgtEl>
                                          <p:spTgt spid="55"/>
                                        </p:tgtEl>
                                        <p:attrNameLst>
                                          <p:attrName>style.visibility</p:attrName>
                                        </p:attrNameLst>
                                      </p:cBhvr>
                                      <p:to>
                                        <p:strVal val="visible"/>
                                      </p:to>
                                    </p:set>
                                    <p:anim calcmode="lin" valueType="num">
                                      <p:cBhvr additive="base">
                                        <p:cTn id="313" dur="3000" fill="hold"/>
                                        <p:tgtEl>
                                          <p:spTgt spid="55"/>
                                        </p:tgtEl>
                                        <p:attrNameLst>
                                          <p:attrName>ppt_x</p:attrName>
                                        </p:attrNameLst>
                                      </p:cBhvr>
                                      <p:tavLst>
                                        <p:tav tm="0">
                                          <p:val>
                                            <p:strVal val="#ppt_x"/>
                                          </p:val>
                                        </p:tav>
                                        <p:tav tm="100000">
                                          <p:val>
                                            <p:strVal val="#ppt_x"/>
                                          </p:val>
                                        </p:tav>
                                      </p:tavLst>
                                    </p:anim>
                                    <p:anim calcmode="lin" valueType="num">
                                      <p:cBhvr additive="base">
                                        <p:cTn id="314" dur="3000" fill="hold"/>
                                        <p:tgtEl>
                                          <p:spTgt spid="55"/>
                                        </p:tgtEl>
                                        <p:attrNameLst>
                                          <p:attrName>ppt_y</p:attrName>
                                        </p:attrNameLst>
                                      </p:cBhvr>
                                      <p:tavLst>
                                        <p:tav tm="0">
                                          <p:val>
                                            <p:strVal val="1+#ppt_h/2"/>
                                          </p:val>
                                        </p:tav>
                                        <p:tav tm="100000">
                                          <p:val>
                                            <p:strVal val="#ppt_y"/>
                                          </p:val>
                                        </p:tav>
                                      </p:tavLst>
                                    </p:anim>
                                  </p:childTnLst>
                                </p:cTn>
                              </p:par>
                              <p:par>
                                <p:cTn id="315" presetID="2" presetClass="entr" presetSubtype="4" fill="hold" nodeType="withEffect">
                                  <p:stCondLst>
                                    <p:cond delay="0"/>
                                  </p:stCondLst>
                                  <p:childTnLst>
                                    <p:set>
                                      <p:cBhvr>
                                        <p:cTn id="316" dur="1" fill="hold">
                                          <p:stCondLst>
                                            <p:cond delay="0"/>
                                          </p:stCondLst>
                                        </p:cTn>
                                        <p:tgtEl>
                                          <p:spTgt spid="56"/>
                                        </p:tgtEl>
                                        <p:attrNameLst>
                                          <p:attrName>style.visibility</p:attrName>
                                        </p:attrNameLst>
                                      </p:cBhvr>
                                      <p:to>
                                        <p:strVal val="visible"/>
                                      </p:to>
                                    </p:set>
                                    <p:anim calcmode="lin" valueType="num">
                                      <p:cBhvr additive="base">
                                        <p:cTn id="317" dur="3000" fill="hold"/>
                                        <p:tgtEl>
                                          <p:spTgt spid="56"/>
                                        </p:tgtEl>
                                        <p:attrNameLst>
                                          <p:attrName>ppt_x</p:attrName>
                                        </p:attrNameLst>
                                      </p:cBhvr>
                                      <p:tavLst>
                                        <p:tav tm="0">
                                          <p:val>
                                            <p:strVal val="#ppt_x"/>
                                          </p:val>
                                        </p:tav>
                                        <p:tav tm="100000">
                                          <p:val>
                                            <p:strVal val="#ppt_x"/>
                                          </p:val>
                                        </p:tav>
                                      </p:tavLst>
                                    </p:anim>
                                    <p:anim calcmode="lin" valueType="num">
                                      <p:cBhvr additive="base">
                                        <p:cTn id="318" dur="3000" fill="hold"/>
                                        <p:tgtEl>
                                          <p:spTgt spid="56"/>
                                        </p:tgtEl>
                                        <p:attrNameLst>
                                          <p:attrName>ppt_y</p:attrName>
                                        </p:attrNameLst>
                                      </p:cBhvr>
                                      <p:tavLst>
                                        <p:tav tm="0">
                                          <p:val>
                                            <p:strVal val="1+#ppt_h/2"/>
                                          </p:val>
                                        </p:tav>
                                        <p:tav tm="100000">
                                          <p:val>
                                            <p:strVal val="#ppt_y"/>
                                          </p:val>
                                        </p:tav>
                                      </p:tavLst>
                                    </p:anim>
                                  </p:childTnLst>
                                </p:cTn>
                              </p:par>
                              <p:par>
                                <p:cTn id="319" presetID="2" presetClass="entr" presetSubtype="4" fill="hold" nodeType="withEffect">
                                  <p:stCondLst>
                                    <p:cond delay="0"/>
                                  </p:stCondLst>
                                  <p:childTnLst>
                                    <p:set>
                                      <p:cBhvr>
                                        <p:cTn id="320" dur="1" fill="hold">
                                          <p:stCondLst>
                                            <p:cond delay="0"/>
                                          </p:stCondLst>
                                        </p:cTn>
                                        <p:tgtEl>
                                          <p:spTgt spid="57"/>
                                        </p:tgtEl>
                                        <p:attrNameLst>
                                          <p:attrName>style.visibility</p:attrName>
                                        </p:attrNameLst>
                                      </p:cBhvr>
                                      <p:to>
                                        <p:strVal val="visible"/>
                                      </p:to>
                                    </p:set>
                                    <p:anim calcmode="lin" valueType="num">
                                      <p:cBhvr additive="base">
                                        <p:cTn id="321" dur="3000" fill="hold"/>
                                        <p:tgtEl>
                                          <p:spTgt spid="57"/>
                                        </p:tgtEl>
                                        <p:attrNameLst>
                                          <p:attrName>ppt_x</p:attrName>
                                        </p:attrNameLst>
                                      </p:cBhvr>
                                      <p:tavLst>
                                        <p:tav tm="0">
                                          <p:val>
                                            <p:strVal val="#ppt_x"/>
                                          </p:val>
                                        </p:tav>
                                        <p:tav tm="100000">
                                          <p:val>
                                            <p:strVal val="#ppt_x"/>
                                          </p:val>
                                        </p:tav>
                                      </p:tavLst>
                                    </p:anim>
                                    <p:anim calcmode="lin" valueType="num">
                                      <p:cBhvr additive="base">
                                        <p:cTn id="322" dur="3000" fill="hold"/>
                                        <p:tgtEl>
                                          <p:spTgt spid="57"/>
                                        </p:tgtEl>
                                        <p:attrNameLst>
                                          <p:attrName>ppt_y</p:attrName>
                                        </p:attrNameLst>
                                      </p:cBhvr>
                                      <p:tavLst>
                                        <p:tav tm="0">
                                          <p:val>
                                            <p:strVal val="1+#ppt_h/2"/>
                                          </p:val>
                                        </p:tav>
                                        <p:tav tm="100000">
                                          <p:val>
                                            <p:strVal val="#ppt_y"/>
                                          </p:val>
                                        </p:tav>
                                      </p:tavLst>
                                    </p:anim>
                                  </p:childTnLst>
                                </p:cTn>
                              </p:par>
                              <p:par>
                                <p:cTn id="323" presetID="2" presetClass="entr" presetSubtype="4" fill="hold" nodeType="withEffect">
                                  <p:stCondLst>
                                    <p:cond delay="0"/>
                                  </p:stCondLst>
                                  <p:childTnLst>
                                    <p:set>
                                      <p:cBhvr>
                                        <p:cTn id="324" dur="1" fill="hold">
                                          <p:stCondLst>
                                            <p:cond delay="0"/>
                                          </p:stCondLst>
                                        </p:cTn>
                                        <p:tgtEl>
                                          <p:spTgt spid="58"/>
                                        </p:tgtEl>
                                        <p:attrNameLst>
                                          <p:attrName>style.visibility</p:attrName>
                                        </p:attrNameLst>
                                      </p:cBhvr>
                                      <p:to>
                                        <p:strVal val="visible"/>
                                      </p:to>
                                    </p:set>
                                    <p:anim calcmode="lin" valueType="num">
                                      <p:cBhvr additive="base">
                                        <p:cTn id="325" dur="3000" fill="hold"/>
                                        <p:tgtEl>
                                          <p:spTgt spid="58"/>
                                        </p:tgtEl>
                                        <p:attrNameLst>
                                          <p:attrName>ppt_x</p:attrName>
                                        </p:attrNameLst>
                                      </p:cBhvr>
                                      <p:tavLst>
                                        <p:tav tm="0">
                                          <p:val>
                                            <p:strVal val="#ppt_x"/>
                                          </p:val>
                                        </p:tav>
                                        <p:tav tm="100000">
                                          <p:val>
                                            <p:strVal val="#ppt_x"/>
                                          </p:val>
                                        </p:tav>
                                      </p:tavLst>
                                    </p:anim>
                                    <p:anim calcmode="lin" valueType="num">
                                      <p:cBhvr additive="base">
                                        <p:cTn id="326" dur="3000" fill="hold"/>
                                        <p:tgtEl>
                                          <p:spTgt spid="58"/>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59"/>
                                        </p:tgtEl>
                                        <p:attrNameLst>
                                          <p:attrName>style.visibility</p:attrName>
                                        </p:attrNameLst>
                                      </p:cBhvr>
                                      <p:to>
                                        <p:strVal val="visible"/>
                                      </p:to>
                                    </p:set>
                                    <p:anim calcmode="lin" valueType="num">
                                      <p:cBhvr additive="base">
                                        <p:cTn id="329" dur="3000" fill="hold"/>
                                        <p:tgtEl>
                                          <p:spTgt spid="59"/>
                                        </p:tgtEl>
                                        <p:attrNameLst>
                                          <p:attrName>ppt_x</p:attrName>
                                        </p:attrNameLst>
                                      </p:cBhvr>
                                      <p:tavLst>
                                        <p:tav tm="0">
                                          <p:val>
                                            <p:strVal val="#ppt_x"/>
                                          </p:val>
                                        </p:tav>
                                        <p:tav tm="100000">
                                          <p:val>
                                            <p:strVal val="#ppt_x"/>
                                          </p:val>
                                        </p:tav>
                                      </p:tavLst>
                                    </p:anim>
                                    <p:anim calcmode="lin" valueType="num">
                                      <p:cBhvr additive="base">
                                        <p:cTn id="330" dur="3000" fill="hold"/>
                                        <p:tgtEl>
                                          <p:spTgt spid="59"/>
                                        </p:tgtEl>
                                        <p:attrNameLst>
                                          <p:attrName>ppt_y</p:attrName>
                                        </p:attrNameLst>
                                      </p:cBhvr>
                                      <p:tavLst>
                                        <p:tav tm="0">
                                          <p:val>
                                            <p:strVal val="1+#ppt_h/2"/>
                                          </p:val>
                                        </p:tav>
                                        <p:tav tm="100000">
                                          <p:val>
                                            <p:strVal val="#ppt_y"/>
                                          </p:val>
                                        </p:tav>
                                      </p:tavLst>
                                    </p:anim>
                                  </p:childTnLst>
                                </p:cTn>
                              </p:par>
                              <p:par>
                                <p:cTn id="331" presetID="2" presetClass="entr" presetSubtype="4" fill="hold" nodeType="withEffect">
                                  <p:stCondLst>
                                    <p:cond delay="0"/>
                                  </p:stCondLst>
                                  <p:childTnLst>
                                    <p:set>
                                      <p:cBhvr>
                                        <p:cTn id="332" dur="1" fill="hold">
                                          <p:stCondLst>
                                            <p:cond delay="0"/>
                                          </p:stCondLst>
                                        </p:cTn>
                                        <p:tgtEl>
                                          <p:spTgt spid="60"/>
                                        </p:tgtEl>
                                        <p:attrNameLst>
                                          <p:attrName>style.visibility</p:attrName>
                                        </p:attrNameLst>
                                      </p:cBhvr>
                                      <p:to>
                                        <p:strVal val="visible"/>
                                      </p:to>
                                    </p:set>
                                    <p:anim calcmode="lin" valueType="num">
                                      <p:cBhvr additive="base">
                                        <p:cTn id="333" dur="3000" fill="hold"/>
                                        <p:tgtEl>
                                          <p:spTgt spid="60"/>
                                        </p:tgtEl>
                                        <p:attrNameLst>
                                          <p:attrName>ppt_x</p:attrName>
                                        </p:attrNameLst>
                                      </p:cBhvr>
                                      <p:tavLst>
                                        <p:tav tm="0">
                                          <p:val>
                                            <p:strVal val="#ppt_x"/>
                                          </p:val>
                                        </p:tav>
                                        <p:tav tm="100000">
                                          <p:val>
                                            <p:strVal val="#ppt_x"/>
                                          </p:val>
                                        </p:tav>
                                      </p:tavLst>
                                    </p:anim>
                                    <p:anim calcmode="lin" valueType="num">
                                      <p:cBhvr additive="base">
                                        <p:cTn id="334" dur="3000" fill="hold"/>
                                        <p:tgtEl>
                                          <p:spTgt spid="60"/>
                                        </p:tgtEl>
                                        <p:attrNameLst>
                                          <p:attrName>ppt_y</p:attrName>
                                        </p:attrNameLst>
                                      </p:cBhvr>
                                      <p:tavLst>
                                        <p:tav tm="0">
                                          <p:val>
                                            <p:strVal val="1+#ppt_h/2"/>
                                          </p:val>
                                        </p:tav>
                                        <p:tav tm="100000">
                                          <p:val>
                                            <p:strVal val="#ppt_y"/>
                                          </p:val>
                                        </p:tav>
                                      </p:tavLst>
                                    </p:anim>
                                  </p:childTnLst>
                                </p:cTn>
                              </p:par>
                              <p:par>
                                <p:cTn id="335" presetID="2" presetClass="entr" presetSubtype="4" fill="hold" nodeType="withEffect">
                                  <p:stCondLst>
                                    <p:cond delay="0"/>
                                  </p:stCondLst>
                                  <p:childTnLst>
                                    <p:set>
                                      <p:cBhvr>
                                        <p:cTn id="336" dur="1" fill="hold">
                                          <p:stCondLst>
                                            <p:cond delay="0"/>
                                          </p:stCondLst>
                                        </p:cTn>
                                        <p:tgtEl>
                                          <p:spTgt spid="61"/>
                                        </p:tgtEl>
                                        <p:attrNameLst>
                                          <p:attrName>style.visibility</p:attrName>
                                        </p:attrNameLst>
                                      </p:cBhvr>
                                      <p:to>
                                        <p:strVal val="visible"/>
                                      </p:to>
                                    </p:set>
                                    <p:anim calcmode="lin" valueType="num">
                                      <p:cBhvr additive="base">
                                        <p:cTn id="337" dur="3000" fill="hold"/>
                                        <p:tgtEl>
                                          <p:spTgt spid="61"/>
                                        </p:tgtEl>
                                        <p:attrNameLst>
                                          <p:attrName>ppt_x</p:attrName>
                                        </p:attrNameLst>
                                      </p:cBhvr>
                                      <p:tavLst>
                                        <p:tav tm="0">
                                          <p:val>
                                            <p:strVal val="#ppt_x"/>
                                          </p:val>
                                        </p:tav>
                                        <p:tav tm="100000">
                                          <p:val>
                                            <p:strVal val="#ppt_x"/>
                                          </p:val>
                                        </p:tav>
                                      </p:tavLst>
                                    </p:anim>
                                    <p:anim calcmode="lin" valueType="num">
                                      <p:cBhvr additive="base">
                                        <p:cTn id="338" dur="3000" fill="hold"/>
                                        <p:tgtEl>
                                          <p:spTgt spid="61"/>
                                        </p:tgtEl>
                                        <p:attrNameLst>
                                          <p:attrName>ppt_y</p:attrName>
                                        </p:attrNameLst>
                                      </p:cBhvr>
                                      <p:tavLst>
                                        <p:tav tm="0">
                                          <p:val>
                                            <p:strVal val="1+#ppt_h/2"/>
                                          </p:val>
                                        </p:tav>
                                        <p:tav tm="100000">
                                          <p:val>
                                            <p:strVal val="#ppt_y"/>
                                          </p:val>
                                        </p:tav>
                                      </p:tavLst>
                                    </p:anim>
                                  </p:childTnLst>
                                </p:cTn>
                              </p:par>
                              <p:par>
                                <p:cTn id="339" presetID="2" presetClass="entr" presetSubtype="4" fill="hold" nodeType="withEffect">
                                  <p:stCondLst>
                                    <p:cond delay="0"/>
                                  </p:stCondLst>
                                  <p:childTnLst>
                                    <p:set>
                                      <p:cBhvr>
                                        <p:cTn id="340" dur="1" fill="hold">
                                          <p:stCondLst>
                                            <p:cond delay="0"/>
                                          </p:stCondLst>
                                        </p:cTn>
                                        <p:tgtEl>
                                          <p:spTgt spid="63"/>
                                        </p:tgtEl>
                                        <p:attrNameLst>
                                          <p:attrName>style.visibility</p:attrName>
                                        </p:attrNameLst>
                                      </p:cBhvr>
                                      <p:to>
                                        <p:strVal val="visible"/>
                                      </p:to>
                                    </p:set>
                                    <p:anim calcmode="lin" valueType="num">
                                      <p:cBhvr additive="base">
                                        <p:cTn id="341" dur="3000" fill="hold"/>
                                        <p:tgtEl>
                                          <p:spTgt spid="63"/>
                                        </p:tgtEl>
                                        <p:attrNameLst>
                                          <p:attrName>ppt_x</p:attrName>
                                        </p:attrNameLst>
                                      </p:cBhvr>
                                      <p:tavLst>
                                        <p:tav tm="0">
                                          <p:val>
                                            <p:strVal val="#ppt_x"/>
                                          </p:val>
                                        </p:tav>
                                        <p:tav tm="100000">
                                          <p:val>
                                            <p:strVal val="#ppt_x"/>
                                          </p:val>
                                        </p:tav>
                                      </p:tavLst>
                                    </p:anim>
                                    <p:anim calcmode="lin" valueType="num">
                                      <p:cBhvr additive="base">
                                        <p:cTn id="342" dur="3000" fill="hold"/>
                                        <p:tgtEl>
                                          <p:spTgt spid="63"/>
                                        </p:tgtEl>
                                        <p:attrNameLst>
                                          <p:attrName>ppt_y</p:attrName>
                                        </p:attrNameLst>
                                      </p:cBhvr>
                                      <p:tavLst>
                                        <p:tav tm="0">
                                          <p:val>
                                            <p:strVal val="1+#ppt_h/2"/>
                                          </p:val>
                                        </p:tav>
                                        <p:tav tm="100000">
                                          <p:val>
                                            <p:strVal val="#ppt_y"/>
                                          </p:val>
                                        </p:tav>
                                      </p:tavLst>
                                    </p:anim>
                                  </p:childTnLst>
                                </p:cTn>
                              </p:par>
                              <p:par>
                                <p:cTn id="343" presetID="2" presetClass="entr" presetSubtype="4" fill="hold" nodeType="withEffect">
                                  <p:stCondLst>
                                    <p:cond delay="0"/>
                                  </p:stCondLst>
                                  <p:childTnLst>
                                    <p:set>
                                      <p:cBhvr>
                                        <p:cTn id="344" dur="1" fill="hold">
                                          <p:stCondLst>
                                            <p:cond delay="0"/>
                                          </p:stCondLst>
                                        </p:cTn>
                                        <p:tgtEl>
                                          <p:spTgt spid="62"/>
                                        </p:tgtEl>
                                        <p:attrNameLst>
                                          <p:attrName>style.visibility</p:attrName>
                                        </p:attrNameLst>
                                      </p:cBhvr>
                                      <p:to>
                                        <p:strVal val="visible"/>
                                      </p:to>
                                    </p:set>
                                    <p:anim calcmode="lin" valueType="num">
                                      <p:cBhvr additive="base">
                                        <p:cTn id="345" dur="3000" fill="hold"/>
                                        <p:tgtEl>
                                          <p:spTgt spid="62"/>
                                        </p:tgtEl>
                                        <p:attrNameLst>
                                          <p:attrName>ppt_x</p:attrName>
                                        </p:attrNameLst>
                                      </p:cBhvr>
                                      <p:tavLst>
                                        <p:tav tm="0">
                                          <p:val>
                                            <p:strVal val="#ppt_x"/>
                                          </p:val>
                                        </p:tav>
                                        <p:tav tm="100000">
                                          <p:val>
                                            <p:strVal val="#ppt_x"/>
                                          </p:val>
                                        </p:tav>
                                      </p:tavLst>
                                    </p:anim>
                                    <p:anim calcmode="lin" valueType="num">
                                      <p:cBhvr additive="base">
                                        <p:cTn id="346" dur="3000" fill="hold"/>
                                        <p:tgtEl>
                                          <p:spTgt spid="62"/>
                                        </p:tgtEl>
                                        <p:attrNameLst>
                                          <p:attrName>ppt_y</p:attrName>
                                        </p:attrNameLst>
                                      </p:cBhvr>
                                      <p:tavLst>
                                        <p:tav tm="0">
                                          <p:val>
                                            <p:strVal val="1+#ppt_h/2"/>
                                          </p:val>
                                        </p:tav>
                                        <p:tav tm="100000">
                                          <p:val>
                                            <p:strVal val="#ppt_y"/>
                                          </p:val>
                                        </p:tav>
                                      </p:tavLst>
                                    </p:anim>
                                  </p:childTnLst>
                                </p:cTn>
                              </p:par>
                              <p:par>
                                <p:cTn id="347" presetID="8" presetClass="emph" presetSubtype="0" autoRev="1" fill="hold" nodeType="withEffect">
                                  <p:stCondLst>
                                    <p:cond delay="0"/>
                                  </p:stCondLst>
                                  <p:childTnLst>
                                    <p:animRot by="21600000">
                                      <p:cBhvr>
                                        <p:cTn id="348" dur="3000" fill="hold"/>
                                        <p:tgtEl>
                                          <p:spTgt spid="61"/>
                                        </p:tgtEl>
                                        <p:attrNameLst>
                                          <p:attrName>r</p:attrName>
                                        </p:attrNameLst>
                                      </p:cBhvr>
                                    </p:animRot>
                                  </p:childTnLst>
                                </p:cTn>
                              </p:par>
                              <p:par>
                                <p:cTn id="349" presetID="8" presetClass="emph" presetSubtype="0" autoRev="1" fill="hold" nodeType="withEffect">
                                  <p:stCondLst>
                                    <p:cond delay="0"/>
                                  </p:stCondLst>
                                  <p:childTnLst>
                                    <p:animRot by="-21600000">
                                      <p:cBhvr>
                                        <p:cTn id="350" dur="3000" fill="hold"/>
                                        <p:tgtEl>
                                          <p:spTgt spid="60"/>
                                        </p:tgtEl>
                                        <p:attrNameLst>
                                          <p:attrName>r</p:attrName>
                                        </p:attrNameLst>
                                      </p:cBhvr>
                                    </p:animRot>
                                  </p:childTnLst>
                                </p:cTn>
                              </p:par>
                              <p:par>
                                <p:cTn id="351" presetID="8" presetClass="emph" presetSubtype="0" autoRev="1" fill="hold" nodeType="withEffect">
                                  <p:stCondLst>
                                    <p:cond delay="0"/>
                                  </p:stCondLst>
                                  <p:childTnLst>
                                    <p:animRot by="21600000">
                                      <p:cBhvr>
                                        <p:cTn id="352" dur="3000" fill="hold"/>
                                        <p:tgtEl>
                                          <p:spTgt spid="57"/>
                                        </p:tgtEl>
                                        <p:attrNameLst>
                                          <p:attrName>r</p:attrName>
                                        </p:attrNameLst>
                                      </p:cBhvr>
                                    </p:animRot>
                                  </p:childTnLst>
                                </p:cTn>
                              </p:par>
                              <p:par>
                                <p:cTn id="353" presetID="8" presetClass="emph" presetSubtype="0" autoRev="1" fill="hold" nodeType="withEffect">
                                  <p:stCondLst>
                                    <p:cond delay="0"/>
                                  </p:stCondLst>
                                  <p:childTnLst>
                                    <p:animRot by="-21600000">
                                      <p:cBhvr>
                                        <p:cTn id="354" dur="3000" fill="hold"/>
                                        <p:tgtEl>
                                          <p:spTgt spid="56"/>
                                        </p:tgtEl>
                                        <p:attrNameLst>
                                          <p:attrName>r</p:attrName>
                                        </p:attrNameLst>
                                      </p:cBhvr>
                                    </p:animRot>
                                  </p:childTnLst>
                                </p:cTn>
                              </p:par>
                              <p:par>
                                <p:cTn id="355" presetID="8" presetClass="emph" presetSubtype="0" autoRev="1" fill="hold" nodeType="withEffect">
                                  <p:stCondLst>
                                    <p:cond delay="0"/>
                                  </p:stCondLst>
                                  <p:childTnLst>
                                    <p:animRot by="21600000">
                                      <p:cBhvr>
                                        <p:cTn id="356" dur="3000" fill="hold"/>
                                        <p:tgtEl>
                                          <p:spTgt spid="55"/>
                                        </p:tgtEl>
                                        <p:attrNameLst>
                                          <p:attrName>r</p:attrName>
                                        </p:attrNameLst>
                                      </p:cBhvr>
                                    </p:animRot>
                                  </p:childTnLst>
                                </p:cTn>
                              </p:par>
                              <p:par>
                                <p:cTn id="357" presetID="8" presetClass="emph" presetSubtype="0" autoRev="1" fill="hold" nodeType="withEffect">
                                  <p:stCondLst>
                                    <p:cond delay="0"/>
                                  </p:stCondLst>
                                  <p:childTnLst>
                                    <p:animRot by="-21600000">
                                      <p:cBhvr>
                                        <p:cTn id="358" dur="3000" fill="hold"/>
                                        <p:tgtEl>
                                          <p:spTgt spid="54"/>
                                        </p:tgtEl>
                                        <p:attrNameLst>
                                          <p:attrName>r</p:attrName>
                                        </p:attrNameLst>
                                      </p:cBhvr>
                                    </p:animRot>
                                  </p:childTnLst>
                                </p:cTn>
                              </p:par>
                              <p:par>
                                <p:cTn id="359" presetID="8" presetClass="emph" presetSubtype="0" autoRev="1" fill="hold" nodeType="withEffect">
                                  <p:stCondLst>
                                    <p:cond delay="0"/>
                                  </p:stCondLst>
                                  <p:childTnLst>
                                    <p:animRot by="21600000">
                                      <p:cBhvr>
                                        <p:cTn id="360" dur="3000" fill="hold"/>
                                        <p:tgtEl>
                                          <p:spTgt spid="59"/>
                                        </p:tgtEl>
                                        <p:attrNameLst>
                                          <p:attrName>r</p:attrName>
                                        </p:attrNameLst>
                                      </p:cBhvr>
                                    </p:animRot>
                                  </p:childTnLst>
                                </p:cTn>
                              </p:par>
                              <p:par>
                                <p:cTn id="361" presetID="8" presetClass="emph" presetSubtype="0" autoRev="1" fill="hold" nodeType="withEffect">
                                  <p:stCondLst>
                                    <p:cond delay="0"/>
                                  </p:stCondLst>
                                  <p:childTnLst>
                                    <p:animRot by="-21600000">
                                      <p:cBhvr>
                                        <p:cTn id="362" dur="3000" fill="hold"/>
                                        <p:tgtEl>
                                          <p:spTgt spid="58"/>
                                        </p:tgtEl>
                                        <p:attrNameLst>
                                          <p:attrName>r</p:attrName>
                                        </p:attrNameLst>
                                      </p:cBhvr>
                                    </p:animRot>
                                  </p:childTnLst>
                                </p:cTn>
                              </p:par>
                              <p:par>
                                <p:cTn id="363" presetID="8" presetClass="emph" presetSubtype="0" autoRev="1" fill="hold" nodeType="withEffect">
                                  <p:stCondLst>
                                    <p:cond delay="0"/>
                                  </p:stCondLst>
                                  <p:childTnLst>
                                    <p:animRot by="21600000">
                                      <p:cBhvr>
                                        <p:cTn id="364" dur="3000" fill="hold"/>
                                        <p:tgtEl>
                                          <p:spTgt spid="63"/>
                                        </p:tgtEl>
                                        <p:attrNameLst>
                                          <p:attrName>r</p:attrName>
                                        </p:attrNameLst>
                                      </p:cBhvr>
                                    </p:animRot>
                                  </p:childTnLst>
                                </p:cTn>
                              </p:par>
                              <p:par>
                                <p:cTn id="365" presetID="8" presetClass="emph" presetSubtype="0" autoRev="1" fill="hold" nodeType="withEffect">
                                  <p:stCondLst>
                                    <p:cond delay="0"/>
                                  </p:stCondLst>
                                  <p:childTnLst>
                                    <p:animRot by="-21600000">
                                      <p:cBhvr>
                                        <p:cTn id="366" dur="3000" fill="hold"/>
                                        <p:tgtEl>
                                          <p:spTgt spid="62"/>
                                        </p:tgtEl>
                                        <p:attrNameLst>
                                          <p:attrName>r</p:attrName>
                                        </p:attrNameLst>
                                      </p:cBhvr>
                                    </p:animRot>
                                  </p:childTnLst>
                                </p:cTn>
                              </p:par>
                              <p:par>
                                <p:cTn id="367" presetID="2" presetClass="entr" presetSubtype="4" fill="hold" nodeType="withEffect">
                                  <p:stCondLst>
                                    <p:cond delay="0"/>
                                  </p:stCondLst>
                                  <p:childTnLst>
                                    <p:set>
                                      <p:cBhvr>
                                        <p:cTn id="368" dur="1" fill="hold">
                                          <p:stCondLst>
                                            <p:cond delay="0"/>
                                          </p:stCondLst>
                                        </p:cTn>
                                        <p:tgtEl>
                                          <p:spTgt spid="64"/>
                                        </p:tgtEl>
                                        <p:attrNameLst>
                                          <p:attrName>style.visibility</p:attrName>
                                        </p:attrNameLst>
                                      </p:cBhvr>
                                      <p:to>
                                        <p:strVal val="visible"/>
                                      </p:to>
                                    </p:set>
                                    <p:anim calcmode="lin" valueType="num">
                                      <p:cBhvr additive="base">
                                        <p:cTn id="369" dur="3000" fill="hold"/>
                                        <p:tgtEl>
                                          <p:spTgt spid="64"/>
                                        </p:tgtEl>
                                        <p:attrNameLst>
                                          <p:attrName>ppt_x</p:attrName>
                                        </p:attrNameLst>
                                      </p:cBhvr>
                                      <p:tavLst>
                                        <p:tav tm="0">
                                          <p:val>
                                            <p:strVal val="#ppt_x"/>
                                          </p:val>
                                        </p:tav>
                                        <p:tav tm="100000">
                                          <p:val>
                                            <p:strVal val="#ppt_x"/>
                                          </p:val>
                                        </p:tav>
                                      </p:tavLst>
                                    </p:anim>
                                    <p:anim calcmode="lin" valueType="num">
                                      <p:cBhvr additive="base">
                                        <p:cTn id="370" dur="3000" fill="hold"/>
                                        <p:tgtEl>
                                          <p:spTgt spid="64"/>
                                        </p:tgtEl>
                                        <p:attrNameLst>
                                          <p:attrName>ppt_y</p:attrName>
                                        </p:attrNameLst>
                                      </p:cBhvr>
                                      <p:tavLst>
                                        <p:tav tm="0">
                                          <p:val>
                                            <p:strVal val="1+#ppt_h/2"/>
                                          </p:val>
                                        </p:tav>
                                        <p:tav tm="100000">
                                          <p:val>
                                            <p:strVal val="#ppt_y"/>
                                          </p:val>
                                        </p:tav>
                                      </p:tavLst>
                                    </p:anim>
                                  </p:childTnLst>
                                </p:cTn>
                              </p:par>
                              <p:par>
                                <p:cTn id="371" presetID="2" presetClass="entr" presetSubtype="4" fill="hold" nodeType="withEffect">
                                  <p:stCondLst>
                                    <p:cond delay="0"/>
                                  </p:stCondLst>
                                  <p:childTnLst>
                                    <p:set>
                                      <p:cBhvr>
                                        <p:cTn id="372" dur="1" fill="hold">
                                          <p:stCondLst>
                                            <p:cond delay="0"/>
                                          </p:stCondLst>
                                        </p:cTn>
                                        <p:tgtEl>
                                          <p:spTgt spid="65"/>
                                        </p:tgtEl>
                                        <p:attrNameLst>
                                          <p:attrName>style.visibility</p:attrName>
                                        </p:attrNameLst>
                                      </p:cBhvr>
                                      <p:to>
                                        <p:strVal val="visible"/>
                                      </p:to>
                                    </p:set>
                                    <p:anim calcmode="lin" valueType="num">
                                      <p:cBhvr additive="base">
                                        <p:cTn id="373" dur="3000" fill="hold"/>
                                        <p:tgtEl>
                                          <p:spTgt spid="65"/>
                                        </p:tgtEl>
                                        <p:attrNameLst>
                                          <p:attrName>ppt_x</p:attrName>
                                        </p:attrNameLst>
                                      </p:cBhvr>
                                      <p:tavLst>
                                        <p:tav tm="0">
                                          <p:val>
                                            <p:strVal val="#ppt_x"/>
                                          </p:val>
                                        </p:tav>
                                        <p:tav tm="100000">
                                          <p:val>
                                            <p:strVal val="#ppt_x"/>
                                          </p:val>
                                        </p:tav>
                                      </p:tavLst>
                                    </p:anim>
                                    <p:anim calcmode="lin" valueType="num">
                                      <p:cBhvr additive="base">
                                        <p:cTn id="374" dur="3000" fill="hold"/>
                                        <p:tgtEl>
                                          <p:spTgt spid="65"/>
                                        </p:tgtEl>
                                        <p:attrNameLst>
                                          <p:attrName>ppt_y</p:attrName>
                                        </p:attrNameLst>
                                      </p:cBhvr>
                                      <p:tavLst>
                                        <p:tav tm="0">
                                          <p:val>
                                            <p:strVal val="1+#ppt_h/2"/>
                                          </p:val>
                                        </p:tav>
                                        <p:tav tm="100000">
                                          <p:val>
                                            <p:strVal val="#ppt_y"/>
                                          </p:val>
                                        </p:tav>
                                      </p:tavLst>
                                    </p:anim>
                                  </p:childTnLst>
                                </p:cTn>
                              </p:par>
                              <p:par>
                                <p:cTn id="375" presetID="2" presetClass="entr" presetSubtype="4" fill="hold" nodeType="withEffect">
                                  <p:stCondLst>
                                    <p:cond delay="0"/>
                                  </p:stCondLst>
                                  <p:childTnLst>
                                    <p:set>
                                      <p:cBhvr>
                                        <p:cTn id="376" dur="1" fill="hold">
                                          <p:stCondLst>
                                            <p:cond delay="0"/>
                                          </p:stCondLst>
                                        </p:cTn>
                                        <p:tgtEl>
                                          <p:spTgt spid="66"/>
                                        </p:tgtEl>
                                        <p:attrNameLst>
                                          <p:attrName>style.visibility</p:attrName>
                                        </p:attrNameLst>
                                      </p:cBhvr>
                                      <p:to>
                                        <p:strVal val="visible"/>
                                      </p:to>
                                    </p:set>
                                    <p:anim calcmode="lin" valueType="num">
                                      <p:cBhvr additive="base">
                                        <p:cTn id="377" dur="3000" fill="hold"/>
                                        <p:tgtEl>
                                          <p:spTgt spid="66"/>
                                        </p:tgtEl>
                                        <p:attrNameLst>
                                          <p:attrName>ppt_x</p:attrName>
                                        </p:attrNameLst>
                                      </p:cBhvr>
                                      <p:tavLst>
                                        <p:tav tm="0">
                                          <p:val>
                                            <p:strVal val="#ppt_x"/>
                                          </p:val>
                                        </p:tav>
                                        <p:tav tm="100000">
                                          <p:val>
                                            <p:strVal val="#ppt_x"/>
                                          </p:val>
                                        </p:tav>
                                      </p:tavLst>
                                    </p:anim>
                                    <p:anim calcmode="lin" valueType="num">
                                      <p:cBhvr additive="base">
                                        <p:cTn id="378" dur="3000" fill="hold"/>
                                        <p:tgtEl>
                                          <p:spTgt spid="66"/>
                                        </p:tgtEl>
                                        <p:attrNameLst>
                                          <p:attrName>ppt_y</p:attrName>
                                        </p:attrNameLst>
                                      </p:cBhvr>
                                      <p:tavLst>
                                        <p:tav tm="0">
                                          <p:val>
                                            <p:strVal val="1+#ppt_h/2"/>
                                          </p:val>
                                        </p:tav>
                                        <p:tav tm="100000">
                                          <p:val>
                                            <p:strVal val="#ppt_y"/>
                                          </p:val>
                                        </p:tav>
                                      </p:tavLst>
                                    </p:anim>
                                  </p:childTnLst>
                                </p:cTn>
                              </p:par>
                              <p:par>
                                <p:cTn id="379" presetID="2" presetClass="entr" presetSubtype="4" fill="hold" nodeType="withEffect">
                                  <p:stCondLst>
                                    <p:cond delay="0"/>
                                  </p:stCondLst>
                                  <p:childTnLst>
                                    <p:set>
                                      <p:cBhvr>
                                        <p:cTn id="380" dur="1" fill="hold">
                                          <p:stCondLst>
                                            <p:cond delay="0"/>
                                          </p:stCondLst>
                                        </p:cTn>
                                        <p:tgtEl>
                                          <p:spTgt spid="67"/>
                                        </p:tgtEl>
                                        <p:attrNameLst>
                                          <p:attrName>style.visibility</p:attrName>
                                        </p:attrNameLst>
                                      </p:cBhvr>
                                      <p:to>
                                        <p:strVal val="visible"/>
                                      </p:to>
                                    </p:set>
                                    <p:anim calcmode="lin" valueType="num">
                                      <p:cBhvr additive="base">
                                        <p:cTn id="381" dur="3000" fill="hold"/>
                                        <p:tgtEl>
                                          <p:spTgt spid="67"/>
                                        </p:tgtEl>
                                        <p:attrNameLst>
                                          <p:attrName>ppt_x</p:attrName>
                                        </p:attrNameLst>
                                      </p:cBhvr>
                                      <p:tavLst>
                                        <p:tav tm="0">
                                          <p:val>
                                            <p:strVal val="#ppt_x"/>
                                          </p:val>
                                        </p:tav>
                                        <p:tav tm="100000">
                                          <p:val>
                                            <p:strVal val="#ppt_x"/>
                                          </p:val>
                                        </p:tav>
                                      </p:tavLst>
                                    </p:anim>
                                    <p:anim calcmode="lin" valueType="num">
                                      <p:cBhvr additive="base">
                                        <p:cTn id="382" dur="3000" fill="hold"/>
                                        <p:tgtEl>
                                          <p:spTgt spid="67"/>
                                        </p:tgtEl>
                                        <p:attrNameLst>
                                          <p:attrName>ppt_y</p:attrName>
                                        </p:attrNameLst>
                                      </p:cBhvr>
                                      <p:tavLst>
                                        <p:tav tm="0">
                                          <p:val>
                                            <p:strVal val="1+#ppt_h/2"/>
                                          </p:val>
                                        </p:tav>
                                        <p:tav tm="100000">
                                          <p:val>
                                            <p:strVal val="#ppt_y"/>
                                          </p:val>
                                        </p:tav>
                                      </p:tavLst>
                                    </p:anim>
                                  </p:childTnLst>
                                </p:cTn>
                              </p:par>
                              <p:par>
                                <p:cTn id="383" presetID="2" presetClass="entr" presetSubtype="4" fill="hold" nodeType="withEffect">
                                  <p:stCondLst>
                                    <p:cond delay="0"/>
                                  </p:stCondLst>
                                  <p:childTnLst>
                                    <p:set>
                                      <p:cBhvr>
                                        <p:cTn id="384" dur="1" fill="hold">
                                          <p:stCondLst>
                                            <p:cond delay="0"/>
                                          </p:stCondLst>
                                        </p:cTn>
                                        <p:tgtEl>
                                          <p:spTgt spid="68"/>
                                        </p:tgtEl>
                                        <p:attrNameLst>
                                          <p:attrName>style.visibility</p:attrName>
                                        </p:attrNameLst>
                                      </p:cBhvr>
                                      <p:to>
                                        <p:strVal val="visible"/>
                                      </p:to>
                                    </p:set>
                                    <p:anim calcmode="lin" valueType="num">
                                      <p:cBhvr additive="base">
                                        <p:cTn id="385" dur="3000" fill="hold"/>
                                        <p:tgtEl>
                                          <p:spTgt spid="68"/>
                                        </p:tgtEl>
                                        <p:attrNameLst>
                                          <p:attrName>ppt_x</p:attrName>
                                        </p:attrNameLst>
                                      </p:cBhvr>
                                      <p:tavLst>
                                        <p:tav tm="0">
                                          <p:val>
                                            <p:strVal val="#ppt_x"/>
                                          </p:val>
                                        </p:tav>
                                        <p:tav tm="100000">
                                          <p:val>
                                            <p:strVal val="#ppt_x"/>
                                          </p:val>
                                        </p:tav>
                                      </p:tavLst>
                                    </p:anim>
                                    <p:anim calcmode="lin" valueType="num">
                                      <p:cBhvr additive="base">
                                        <p:cTn id="386" dur="3000" fill="hold"/>
                                        <p:tgtEl>
                                          <p:spTgt spid="68"/>
                                        </p:tgtEl>
                                        <p:attrNameLst>
                                          <p:attrName>ppt_y</p:attrName>
                                        </p:attrNameLst>
                                      </p:cBhvr>
                                      <p:tavLst>
                                        <p:tav tm="0">
                                          <p:val>
                                            <p:strVal val="1+#ppt_h/2"/>
                                          </p:val>
                                        </p:tav>
                                        <p:tav tm="100000">
                                          <p:val>
                                            <p:strVal val="#ppt_y"/>
                                          </p:val>
                                        </p:tav>
                                      </p:tavLst>
                                    </p:anim>
                                  </p:childTnLst>
                                </p:cTn>
                              </p:par>
                              <p:par>
                                <p:cTn id="387" presetID="2" presetClass="entr" presetSubtype="4" fill="hold" nodeType="withEffect">
                                  <p:stCondLst>
                                    <p:cond delay="0"/>
                                  </p:stCondLst>
                                  <p:childTnLst>
                                    <p:set>
                                      <p:cBhvr>
                                        <p:cTn id="388" dur="1" fill="hold">
                                          <p:stCondLst>
                                            <p:cond delay="0"/>
                                          </p:stCondLst>
                                        </p:cTn>
                                        <p:tgtEl>
                                          <p:spTgt spid="69"/>
                                        </p:tgtEl>
                                        <p:attrNameLst>
                                          <p:attrName>style.visibility</p:attrName>
                                        </p:attrNameLst>
                                      </p:cBhvr>
                                      <p:to>
                                        <p:strVal val="visible"/>
                                      </p:to>
                                    </p:set>
                                    <p:anim calcmode="lin" valueType="num">
                                      <p:cBhvr additive="base">
                                        <p:cTn id="389" dur="3000" fill="hold"/>
                                        <p:tgtEl>
                                          <p:spTgt spid="69"/>
                                        </p:tgtEl>
                                        <p:attrNameLst>
                                          <p:attrName>ppt_x</p:attrName>
                                        </p:attrNameLst>
                                      </p:cBhvr>
                                      <p:tavLst>
                                        <p:tav tm="0">
                                          <p:val>
                                            <p:strVal val="#ppt_x"/>
                                          </p:val>
                                        </p:tav>
                                        <p:tav tm="100000">
                                          <p:val>
                                            <p:strVal val="#ppt_x"/>
                                          </p:val>
                                        </p:tav>
                                      </p:tavLst>
                                    </p:anim>
                                    <p:anim calcmode="lin" valueType="num">
                                      <p:cBhvr additive="base">
                                        <p:cTn id="390" dur="3000" fill="hold"/>
                                        <p:tgtEl>
                                          <p:spTgt spid="69"/>
                                        </p:tgtEl>
                                        <p:attrNameLst>
                                          <p:attrName>ppt_y</p:attrName>
                                        </p:attrNameLst>
                                      </p:cBhvr>
                                      <p:tavLst>
                                        <p:tav tm="0">
                                          <p:val>
                                            <p:strVal val="1+#ppt_h/2"/>
                                          </p:val>
                                        </p:tav>
                                        <p:tav tm="100000">
                                          <p:val>
                                            <p:strVal val="#ppt_y"/>
                                          </p:val>
                                        </p:tav>
                                      </p:tavLst>
                                    </p:anim>
                                  </p:childTnLst>
                                </p:cTn>
                              </p:par>
                              <p:par>
                                <p:cTn id="391" presetID="2" presetClass="entr" presetSubtype="4" fill="hold" nodeType="withEffect">
                                  <p:stCondLst>
                                    <p:cond delay="0"/>
                                  </p:stCondLst>
                                  <p:childTnLst>
                                    <p:set>
                                      <p:cBhvr>
                                        <p:cTn id="392" dur="1" fill="hold">
                                          <p:stCondLst>
                                            <p:cond delay="0"/>
                                          </p:stCondLst>
                                        </p:cTn>
                                        <p:tgtEl>
                                          <p:spTgt spid="70"/>
                                        </p:tgtEl>
                                        <p:attrNameLst>
                                          <p:attrName>style.visibility</p:attrName>
                                        </p:attrNameLst>
                                      </p:cBhvr>
                                      <p:to>
                                        <p:strVal val="visible"/>
                                      </p:to>
                                    </p:set>
                                    <p:anim calcmode="lin" valueType="num">
                                      <p:cBhvr additive="base">
                                        <p:cTn id="393" dur="3000" fill="hold"/>
                                        <p:tgtEl>
                                          <p:spTgt spid="70"/>
                                        </p:tgtEl>
                                        <p:attrNameLst>
                                          <p:attrName>ppt_x</p:attrName>
                                        </p:attrNameLst>
                                      </p:cBhvr>
                                      <p:tavLst>
                                        <p:tav tm="0">
                                          <p:val>
                                            <p:strVal val="#ppt_x"/>
                                          </p:val>
                                        </p:tav>
                                        <p:tav tm="100000">
                                          <p:val>
                                            <p:strVal val="#ppt_x"/>
                                          </p:val>
                                        </p:tav>
                                      </p:tavLst>
                                    </p:anim>
                                    <p:anim calcmode="lin" valueType="num">
                                      <p:cBhvr additive="base">
                                        <p:cTn id="394" dur="3000" fill="hold"/>
                                        <p:tgtEl>
                                          <p:spTgt spid="70"/>
                                        </p:tgtEl>
                                        <p:attrNameLst>
                                          <p:attrName>ppt_y</p:attrName>
                                        </p:attrNameLst>
                                      </p:cBhvr>
                                      <p:tavLst>
                                        <p:tav tm="0">
                                          <p:val>
                                            <p:strVal val="1+#ppt_h/2"/>
                                          </p:val>
                                        </p:tav>
                                        <p:tav tm="100000">
                                          <p:val>
                                            <p:strVal val="#ppt_y"/>
                                          </p:val>
                                        </p:tav>
                                      </p:tavLst>
                                    </p:anim>
                                  </p:childTnLst>
                                </p:cTn>
                              </p:par>
                              <p:par>
                                <p:cTn id="395" presetID="2" presetClass="entr" presetSubtype="4" fill="hold" nodeType="withEffect">
                                  <p:stCondLst>
                                    <p:cond delay="0"/>
                                  </p:stCondLst>
                                  <p:childTnLst>
                                    <p:set>
                                      <p:cBhvr>
                                        <p:cTn id="396" dur="1" fill="hold">
                                          <p:stCondLst>
                                            <p:cond delay="0"/>
                                          </p:stCondLst>
                                        </p:cTn>
                                        <p:tgtEl>
                                          <p:spTgt spid="71"/>
                                        </p:tgtEl>
                                        <p:attrNameLst>
                                          <p:attrName>style.visibility</p:attrName>
                                        </p:attrNameLst>
                                      </p:cBhvr>
                                      <p:to>
                                        <p:strVal val="visible"/>
                                      </p:to>
                                    </p:set>
                                    <p:anim calcmode="lin" valueType="num">
                                      <p:cBhvr additive="base">
                                        <p:cTn id="397" dur="3000" fill="hold"/>
                                        <p:tgtEl>
                                          <p:spTgt spid="71"/>
                                        </p:tgtEl>
                                        <p:attrNameLst>
                                          <p:attrName>ppt_x</p:attrName>
                                        </p:attrNameLst>
                                      </p:cBhvr>
                                      <p:tavLst>
                                        <p:tav tm="0">
                                          <p:val>
                                            <p:strVal val="#ppt_x"/>
                                          </p:val>
                                        </p:tav>
                                        <p:tav tm="100000">
                                          <p:val>
                                            <p:strVal val="#ppt_x"/>
                                          </p:val>
                                        </p:tav>
                                      </p:tavLst>
                                    </p:anim>
                                    <p:anim calcmode="lin" valueType="num">
                                      <p:cBhvr additive="base">
                                        <p:cTn id="398" dur="3000" fill="hold"/>
                                        <p:tgtEl>
                                          <p:spTgt spid="71"/>
                                        </p:tgtEl>
                                        <p:attrNameLst>
                                          <p:attrName>ppt_y</p:attrName>
                                        </p:attrNameLst>
                                      </p:cBhvr>
                                      <p:tavLst>
                                        <p:tav tm="0">
                                          <p:val>
                                            <p:strVal val="1+#ppt_h/2"/>
                                          </p:val>
                                        </p:tav>
                                        <p:tav tm="100000">
                                          <p:val>
                                            <p:strVal val="#ppt_y"/>
                                          </p:val>
                                        </p:tav>
                                      </p:tavLst>
                                    </p:anim>
                                  </p:childTnLst>
                                </p:cTn>
                              </p:par>
                              <p:par>
                                <p:cTn id="399" presetID="2" presetClass="entr" presetSubtype="4" fill="hold" nodeType="withEffect">
                                  <p:stCondLst>
                                    <p:cond delay="0"/>
                                  </p:stCondLst>
                                  <p:childTnLst>
                                    <p:set>
                                      <p:cBhvr>
                                        <p:cTn id="400" dur="1" fill="hold">
                                          <p:stCondLst>
                                            <p:cond delay="0"/>
                                          </p:stCondLst>
                                        </p:cTn>
                                        <p:tgtEl>
                                          <p:spTgt spid="73"/>
                                        </p:tgtEl>
                                        <p:attrNameLst>
                                          <p:attrName>style.visibility</p:attrName>
                                        </p:attrNameLst>
                                      </p:cBhvr>
                                      <p:to>
                                        <p:strVal val="visible"/>
                                      </p:to>
                                    </p:set>
                                    <p:anim calcmode="lin" valueType="num">
                                      <p:cBhvr additive="base">
                                        <p:cTn id="401" dur="3000" fill="hold"/>
                                        <p:tgtEl>
                                          <p:spTgt spid="73"/>
                                        </p:tgtEl>
                                        <p:attrNameLst>
                                          <p:attrName>ppt_x</p:attrName>
                                        </p:attrNameLst>
                                      </p:cBhvr>
                                      <p:tavLst>
                                        <p:tav tm="0">
                                          <p:val>
                                            <p:strVal val="#ppt_x"/>
                                          </p:val>
                                        </p:tav>
                                        <p:tav tm="100000">
                                          <p:val>
                                            <p:strVal val="#ppt_x"/>
                                          </p:val>
                                        </p:tav>
                                      </p:tavLst>
                                    </p:anim>
                                    <p:anim calcmode="lin" valueType="num">
                                      <p:cBhvr additive="base">
                                        <p:cTn id="402" dur="3000" fill="hold"/>
                                        <p:tgtEl>
                                          <p:spTgt spid="73"/>
                                        </p:tgtEl>
                                        <p:attrNameLst>
                                          <p:attrName>ppt_y</p:attrName>
                                        </p:attrNameLst>
                                      </p:cBhvr>
                                      <p:tavLst>
                                        <p:tav tm="0">
                                          <p:val>
                                            <p:strVal val="1+#ppt_h/2"/>
                                          </p:val>
                                        </p:tav>
                                        <p:tav tm="100000">
                                          <p:val>
                                            <p:strVal val="#ppt_y"/>
                                          </p:val>
                                        </p:tav>
                                      </p:tavLst>
                                    </p:anim>
                                  </p:childTnLst>
                                </p:cTn>
                              </p:par>
                              <p:par>
                                <p:cTn id="403" presetID="2" presetClass="entr" presetSubtype="4" fill="hold" nodeType="withEffect">
                                  <p:stCondLst>
                                    <p:cond delay="0"/>
                                  </p:stCondLst>
                                  <p:childTnLst>
                                    <p:set>
                                      <p:cBhvr>
                                        <p:cTn id="404" dur="1" fill="hold">
                                          <p:stCondLst>
                                            <p:cond delay="0"/>
                                          </p:stCondLst>
                                        </p:cTn>
                                        <p:tgtEl>
                                          <p:spTgt spid="72"/>
                                        </p:tgtEl>
                                        <p:attrNameLst>
                                          <p:attrName>style.visibility</p:attrName>
                                        </p:attrNameLst>
                                      </p:cBhvr>
                                      <p:to>
                                        <p:strVal val="visible"/>
                                      </p:to>
                                    </p:set>
                                    <p:anim calcmode="lin" valueType="num">
                                      <p:cBhvr additive="base">
                                        <p:cTn id="405" dur="3000" fill="hold"/>
                                        <p:tgtEl>
                                          <p:spTgt spid="72"/>
                                        </p:tgtEl>
                                        <p:attrNameLst>
                                          <p:attrName>ppt_x</p:attrName>
                                        </p:attrNameLst>
                                      </p:cBhvr>
                                      <p:tavLst>
                                        <p:tav tm="0">
                                          <p:val>
                                            <p:strVal val="#ppt_x"/>
                                          </p:val>
                                        </p:tav>
                                        <p:tav tm="100000">
                                          <p:val>
                                            <p:strVal val="#ppt_x"/>
                                          </p:val>
                                        </p:tav>
                                      </p:tavLst>
                                    </p:anim>
                                    <p:anim calcmode="lin" valueType="num">
                                      <p:cBhvr additive="base">
                                        <p:cTn id="406" dur="3000" fill="hold"/>
                                        <p:tgtEl>
                                          <p:spTgt spid="72"/>
                                        </p:tgtEl>
                                        <p:attrNameLst>
                                          <p:attrName>ppt_y</p:attrName>
                                        </p:attrNameLst>
                                      </p:cBhvr>
                                      <p:tavLst>
                                        <p:tav tm="0">
                                          <p:val>
                                            <p:strVal val="1+#ppt_h/2"/>
                                          </p:val>
                                        </p:tav>
                                        <p:tav tm="100000">
                                          <p:val>
                                            <p:strVal val="#ppt_y"/>
                                          </p:val>
                                        </p:tav>
                                      </p:tavLst>
                                    </p:anim>
                                  </p:childTnLst>
                                </p:cTn>
                              </p:par>
                              <p:par>
                                <p:cTn id="407" presetID="8" presetClass="emph" presetSubtype="0" autoRev="1" fill="hold" nodeType="withEffect">
                                  <p:stCondLst>
                                    <p:cond delay="0"/>
                                  </p:stCondLst>
                                  <p:childTnLst>
                                    <p:animRot by="21600000">
                                      <p:cBhvr>
                                        <p:cTn id="408" dur="3000" fill="hold"/>
                                        <p:tgtEl>
                                          <p:spTgt spid="71"/>
                                        </p:tgtEl>
                                        <p:attrNameLst>
                                          <p:attrName>r</p:attrName>
                                        </p:attrNameLst>
                                      </p:cBhvr>
                                    </p:animRot>
                                  </p:childTnLst>
                                </p:cTn>
                              </p:par>
                              <p:par>
                                <p:cTn id="409" presetID="8" presetClass="emph" presetSubtype="0" autoRev="1" fill="hold" nodeType="withEffect">
                                  <p:stCondLst>
                                    <p:cond delay="0"/>
                                  </p:stCondLst>
                                  <p:childTnLst>
                                    <p:animRot by="-21600000">
                                      <p:cBhvr>
                                        <p:cTn id="410" dur="3000" fill="hold"/>
                                        <p:tgtEl>
                                          <p:spTgt spid="70"/>
                                        </p:tgtEl>
                                        <p:attrNameLst>
                                          <p:attrName>r</p:attrName>
                                        </p:attrNameLst>
                                      </p:cBhvr>
                                    </p:animRot>
                                  </p:childTnLst>
                                </p:cTn>
                              </p:par>
                              <p:par>
                                <p:cTn id="411" presetID="8" presetClass="emph" presetSubtype="0" autoRev="1" fill="hold" nodeType="withEffect">
                                  <p:stCondLst>
                                    <p:cond delay="0"/>
                                  </p:stCondLst>
                                  <p:childTnLst>
                                    <p:animRot by="21600000">
                                      <p:cBhvr>
                                        <p:cTn id="412" dur="3000" fill="hold"/>
                                        <p:tgtEl>
                                          <p:spTgt spid="67"/>
                                        </p:tgtEl>
                                        <p:attrNameLst>
                                          <p:attrName>r</p:attrName>
                                        </p:attrNameLst>
                                      </p:cBhvr>
                                    </p:animRot>
                                  </p:childTnLst>
                                </p:cTn>
                              </p:par>
                              <p:par>
                                <p:cTn id="413" presetID="8" presetClass="emph" presetSubtype="0" autoRev="1" fill="hold" nodeType="withEffect">
                                  <p:stCondLst>
                                    <p:cond delay="0"/>
                                  </p:stCondLst>
                                  <p:childTnLst>
                                    <p:animRot by="-21600000">
                                      <p:cBhvr>
                                        <p:cTn id="414" dur="3000" fill="hold"/>
                                        <p:tgtEl>
                                          <p:spTgt spid="66"/>
                                        </p:tgtEl>
                                        <p:attrNameLst>
                                          <p:attrName>r</p:attrName>
                                        </p:attrNameLst>
                                      </p:cBhvr>
                                    </p:animRot>
                                  </p:childTnLst>
                                </p:cTn>
                              </p:par>
                              <p:par>
                                <p:cTn id="415" presetID="8" presetClass="emph" presetSubtype="0" autoRev="1" fill="hold" nodeType="withEffect">
                                  <p:stCondLst>
                                    <p:cond delay="0"/>
                                  </p:stCondLst>
                                  <p:childTnLst>
                                    <p:animRot by="21600000">
                                      <p:cBhvr>
                                        <p:cTn id="416" dur="3000" fill="hold"/>
                                        <p:tgtEl>
                                          <p:spTgt spid="65"/>
                                        </p:tgtEl>
                                        <p:attrNameLst>
                                          <p:attrName>r</p:attrName>
                                        </p:attrNameLst>
                                      </p:cBhvr>
                                    </p:animRot>
                                  </p:childTnLst>
                                </p:cTn>
                              </p:par>
                              <p:par>
                                <p:cTn id="417" presetID="8" presetClass="emph" presetSubtype="0" autoRev="1" fill="hold" nodeType="withEffect">
                                  <p:stCondLst>
                                    <p:cond delay="0"/>
                                  </p:stCondLst>
                                  <p:childTnLst>
                                    <p:animRot by="-21600000">
                                      <p:cBhvr>
                                        <p:cTn id="418" dur="3000" fill="hold"/>
                                        <p:tgtEl>
                                          <p:spTgt spid="64"/>
                                        </p:tgtEl>
                                        <p:attrNameLst>
                                          <p:attrName>r</p:attrName>
                                        </p:attrNameLst>
                                      </p:cBhvr>
                                    </p:animRot>
                                  </p:childTnLst>
                                </p:cTn>
                              </p:par>
                              <p:par>
                                <p:cTn id="419" presetID="8" presetClass="emph" presetSubtype="0" autoRev="1" fill="hold" nodeType="withEffect">
                                  <p:stCondLst>
                                    <p:cond delay="0"/>
                                  </p:stCondLst>
                                  <p:childTnLst>
                                    <p:animRot by="21600000">
                                      <p:cBhvr>
                                        <p:cTn id="420" dur="3000" fill="hold"/>
                                        <p:tgtEl>
                                          <p:spTgt spid="69"/>
                                        </p:tgtEl>
                                        <p:attrNameLst>
                                          <p:attrName>r</p:attrName>
                                        </p:attrNameLst>
                                      </p:cBhvr>
                                    </p:animRot>
                                  </p:childTnLst>
                                </p:cTn>
                              </p:par>
                              <p:par>
                                <p:cTn id="421" presetID="8" presetClass="emph" presetSubtype="0" autoRev="1" fill="hold" nodeType="withEffect">
                                  <p:stCondLst>
                                    <p:cond delay="0"/>
                                  </p:stCondLst>
                                  <p:childTnLst>
                                    <p:animRot by="-21600000">
                                      <p:cBhvr>
                                        <p:cTn id="422" dur="3000" fill="hold"/>
                                        <p:tgtEl>
                                          <p:spTgt spid="68"/>
                                        </p:tgtEl>
                                        <p:attrNameLst>
                                          <p:attrName>r</p:attrName>
                                        </p:attrNameLst>
                                      </p:cBhvr>
                                    </p:animRot>
                                  </p:childTnLst>
                                </p:cTn>
                              </p:par>
                              <p:par>
                                <p:cTn id="423" presetID="8" presetClass="emph" presetSubtype="0" autoRev="1" fill="hold" nodeType="withEffect">
                                  <p:stCondLst>
                                    <p:cond delay="0"/>
                                  </p:stCondLst>
                                  <p:childTnLst>
                                    <p:animRot by="21600000">
                                      <p:cBhvr>
                                        <p:cTn id="424" dur="3000" fill="hold"/>
                                        <p:tgtEl>
                                          <p:spTgt spid="73"/>
                                        </p:tgtEl>
                                        <p:attrNameLst>
                                          <p:attrName>r</p:attrName>
                                        </p:attrNameLst>
                                      </p:cBhvr>
                                    </p:animRot>
                                  </p:childTnLst>
                                </p:cTn>
                              </p:par>
                              <p:par>
                                <p:cTn id="425" presetID="8" presetClass="emph" presetSubtype="0" autoRev="1" fill="hold" nodeType="withEffect">
                                  <p:stCondLst>
                                    <p:cond delay="0"/>
                                  </p:stCondLst>
                                  <p:childTnLst>
                                    <p:animRot by="-21600000">
                                      <p:cBhvr>
                                        <p:cTn id="426" dur="3000" fill="hold"/>
                                        <p:tgtEl>
                                          <p:spTgt spid="72"/>
                                        </p:tgtEl>
                                        <p:attrNameLst>
                                          <p:attrName>r</p:attrName>
                                        </p:attrNameLst>
                                      </p:cBhvr>
                                    </p:animRot>
                                  </p:childTnLst>
                                </p:cTn>
                              </p:par>
                              <p:par>
                                <p:cTn id="427" presetID="2" presetClass="entr" presetSubtype="4" fill="hold" nodeType="withEffect">
                                  <p:stCondLst>
                                    <p:cond delay="0"/>
                                  </p:stCondLst>
                                  <p:childTnLst>
                                    <p:set>
                                      <p:cBhvr>
                                        <p:cTn id="428" dur="1" fill="hold">
                                          <p:stCondLst>
                                            <p:cond delay="0"/>
                                          </p:stCondLst>
                                        </p:cTn>
                                        <p:tgtEl>
                                          <p:spTgt spid="74"/>
                                        </p:tgtEl>
                                        <p:attrNameLst>
                                          <p:attrName>style.visibility</p:attrName>
                                        </p:attrNameLst>
                                      </p:cBhvr>
                                      <p:to>
                                        <p:strVal val="visible"/>
                                      </p:to>
                                    </p:set>
                                    <p:anim calcmode="lin" valueType="num">
                                      <p:cBhvr additive="base">
                                        <p:cTn id="429" dur="3000" fill="hold"/>
                                        <p:tgtEl>
                                          <p:spTgt spid="74"/>
                                        </p:tgtEl>
                                        <p:attrNameLst>
                                          <p:attrName>ppt_x</p:attrName>
                                        </p:attrNameLst>
                                      </p:cBhvr>
                                      <p:tavLst>
                                        <p:tav tm="0">
                                          <p:val>
                                            <p:strVal val="#ppt_x"/>
                                          </p:val>
                                        </p:tav>
                                        <p:tav tm="100000">
                                          <p:val>
                                            <p:strVal val="#ppt_x"/>
                                          </p:val>
                                        </p:tav>
                                      </p:tavLst>
                                    </p:anim>
                                    <p:anim calcmode="lin" valueType="num">
                                      <p:cBhvr additive="base">
                                        <p:cTn id="430" dur="3000" fill="hold"/>
                                        <p:tgtEl>
                                          <p:spTgt spid="74"/>
                                        </p:tgtEl>
                                        <p:attrNameLst>
                                          <p:attrName>ppt_y</p:attrName>
                                        </p:attrNameLst>
                                      </p:cBhvr>
                                      <p:tavLst>
                                        <p:tav tm="0">
                                          <p:val>
                                            <p:strVal val="1+#ppt_h/2"/>
                                          </p:val>
                                        </p:tav>
                                        <p:tav tm="100000">
                                          <p:val>
                                            <p:strVal val="#ppt_y"/>
                                          </p:val>
                                        </p:tav>
                                      </p:tavLst>
                                    </p:anim>
                                  </p:childTnLst>
                                </p:cTn>
                              </p:par>
                              <p:par>
                                <p:cTn id="431" presetID="2" presetClass="entr" presetSubtype="4" fill="hold" nodeType="withEffect">
                                  <p:stCondLst>
                                    <p:cond delay="0"/>
                                  </p:stCondLst>
                                  <p:childTnLst>
                                    <p:set>
                                      <p:cBhvr>
                                        <p:cTn id="432" dur="1" fill="hold">
                                          <p:stCondLst>
                                            <p:cond delay="0"/>
                                          </p:stCondLst>
                                        </p:cTn>
                                        <p:tgtEl>
                                          <p:spTgt spid="75"/>
                                        </p:tgtEl>
                                        <p:attrNameLst>
                                          <p:attrName>style.visibility</p:attrName>
                                        </p:attrNameLst>
                                      </p:cBhvr>
                                      <p:to>
                                        <p:strVal val="visible"/>
                                      </p:to>
                                    </p:set>
                                    <p:anim calcmode="lin" valueType="num">
                                      <p:cBhvr additive="base">
                                        <p:cTn id="433" dur="3000" fill="hold"/>
                                        <p:tgtEl>
                                          <p:spTgt spid="75"/>
                                        </p:tgtEl>
                                        <p:attrNameLst>
                                          <p:attrName>ppt_x</p:attrName>
                                        </p:attrNameLst>
                                      </p:cBhvr>
                                      <p:tavLst>
                                        <p:tav tm="0">
                                          <p:val>
                                            <p:strVal val="#ppt_x"/>
                                          </p:val>
                                        </p:tav>
                                        <p:tav tm="100000">
                                          <p:val>
                                            <p:strVal val="#ppt_x"/>
                                          </p:val>
                                        </p:tav>
                                      </p:tavLst>
                                    </p:anim>
                                    <p:anim calcmode="lin" valueType="num">
                                      <p:cBhvr additive="base">
                                        <p:cTn id="434" dur="3000" fill="hold"/>
                                        <p:tgtEl>
                                          <p:spTgt spid="75"/>
                                        </p:tgtEl>
                                        <p:attrNameLst>
                                          <p:attrName>ppt_y</p:attrName>
                                        </p:attrNameLst>
                                      </p:cBhvr>
                                      <p:tavLst>
                                        <p:tav tm="0">
                                          <p:val>
                                            <p:strVal val="1+#ppt_h/2"/>
                                          </p:val>
                                        </p:tav>
                                        <p:tav tm="100000">
                                          <p:val>
                                            <p:strVal val="#ppt_y"/>
                                          </p:val>
                                        </p:tav>
                                      </p:tavLst>
                                    </p:anim>
                                  </p:childTnLst>
                                </p:cTn>
                              </p:par>
                              <p:par>
                                <p:cTn id="435" presetID="2" presetClass="entr" presetSubtype="4" fill="hold" nodeType="withEffect">
                                  <p:stCondLst>
                                    <p:cond delay="0"/>
                                  </p:stCondLst>
                                  <p:childTnLst>
                                    <p:set>
                                      <p:cBhvr>
                                        <p:cTn id="436" dur="1" fill="hold">
                                          <p:stCondLst>
                                            <p:cond delay="0"/>
                                          </p:stCondLst>
                                        </p:cTn>
                                        <p:tgtEl>
                                          <p:spTgt spid="76"/>
                                        </p:tgtEl>
                                        <p:attrNameLst>
                                          <p:attrName>style.visibility</p:attrName>
                                        </p:attrNameLst>
                                      </p:cBhvr>
                                      <p:to>
                                        <p:strVal val="visible"/>
                                      </p:to>
                                    </p:set>
                                    <p:anim calcmode="lin" valueType="num">
                                      <p:cBhvr additive="base">
                                        <p:cTn id="437" dur="3000" fill="hold"/>
                                        <p:tgtEl>
                                          <p:spTgt spid="76"/>
                                        </p:tgtEl>
                                        <p:attrNameLst>
                                          <p:attrName>ppt_x</p:attrName>
                                        </p:attrNameLst>
                                      </p:cBhvr>
                                      <p:tavLst>
                                        <p:tav tm="0">
                                          <p:val>
                                            <p:strVal val="#ppt_x"/>
                                          </p:val>
                                        </p:tav>
                                        <p:tav tm="100000">
                                          <p:val>
                                            <p:strVal val="#ppt_x"/>
                                          </p:val>
                                        </p:tav>
                                      </p:tavLst>
                                    </p:anim>
                                    <p:anim calcmode="lin" valueType="num">
                                      <p:cBhvr additive="base">
                                        <p:cTn id="438" dur="3000" fill="hold"/>
                                        <p:tgtEl>
                                          <p:spTgt spid="76"/>
                                        </p:tgtEl>
                                        <p:attrNameLst>
                                          <p:attrName>ppt_y</p:attrName>
                                        </p:attrNameLst>
                                      </p:cBhvr>
                                      <p:tavLst>
                                        <p:tav tm="0">
                                          <p:val>
                                            <p:strVal val="1+#ppt_h/2"/>
                                          </p:val>
                                        </p:tav>
                                        <p:tav tm="100000">
                                          <p:val>
                                            <p:strVal val="#ppt_y"/>
                                          </p:val>
                                        </p:tav>
                                      </p:tavLst>
                                    </p:anim>
                                  </p:childTnLst>
                                </p:cTn>
                              </p:par>
                              <p:par>
                                <p:cTn id="439" presetID="2" presetClass="entr" presetSubtype="4" fill="hold" nodeType="withEffect">
                                  <p:stCondLst>
                                    <p:cond delay="0"/>
                                  </p:stCondLst>
                                  <p:childTnLst>
                                    <p:set>
                                      <p:cBhvr>
                                        <p:cTn id="440" dur="1" fill="hold">
                                          <p:stCondLst>
                                            <p:cond delay="0"/>
                                          </p:stCondLst>
                                        </p:cTn>
                                        <p:tgtEl>
                                          <p:spTgt spid="77"/>
                                        </p:tgtEl>
                                        <p:attrNameLst>
                                          <p:attrName>style.visibility</p:attrName>
                                        </p:attrNameLst>
                                      </p:cBhvr>
                                      <p:to>
                                        <p:strVal val="visible"/>
                                      </p:to>
                                    </p:set>
                                    <p:anim calcmode="lin" valueType="num">
                                      <p:cBhvr additive="base">
                                        <p:cTn id="441" dur="3000" fill="hold"/>
                                        <p:tgtEl>
                                          <p:spTgt spid="77"/>
                                        </p:tgtEl>
                                        <p:attrNameLst>
                                          <p:attrName>ppt_x</p:attrName>
                                        </p:attrNameLst>
                                      </p:cBhvr>
                                      <p:tavLst>
                                        <p:tav tm="0">
                                          <p:val>
                                            <p:strVal val="#ppt_x"/>
                                          </p:val>
                                        </p:tav>
                                        <p:tav tm="100000">
                                          <p:val>
                                            <p:strVal val="#ppt_x"/>
                                          </p:val>
                                        </p:tav>
                                      </p:tavLst>
                                    </p:anim>
                                    <p:anim calcmode="lin" valueType="num">
                                      <p:cBhvr additive="base">
                                        <p:cTn id="442" dur="3000" fill="hold"/>
                                        <p:tgtEl>
                                          <p:spTgt spid="77"/>
                                        </p:tgtEl>
                                        <p:attrNameLst>
                                          <p:attrName>ppt_y</p:attrName>
                                        </p:attrNameLst>
                                      </p:cBhvr>
                                      <p:tavLst>
                                        <p:tav tm="0">
                                          <p:val>
                                            <p:strVal val="1+#ppt_h/2"/>
                                          </p:val>
                                        </p:tav>
                                        <p:tav tm="100000">
                                          <p:val>
                                            <p:strVal val="#ppt_y"/>
                                          </p:val>
                                        </p:tav>
                                      </p:tavLst>
                                    </p:anim>
                                  </p:childTnLst>
                                </p:cTn>
                              </p:par>
                              <p:par>
                                <p:cTn id="443" presetID="2" presetClass="entr" presetSubtype="4" fill="hold" nodeType="withEffect">
                                  <p:stCondLst>
                                    <p:cond delay="0"/>
                                  </p:stCondLst>
                                  <p:childTnLst>
                                    <p:set>
                                      <p:cBhvr>
                                        <p:cTn id="444" dur="1" fill="hold">
                                          <p:stCondLst>
                                            <p:cond delay="0"/>
                                          </p:stCondLst>
                                        </p:cTn>
                                        <p:tgtEl>
                                          <p:spTgt spid="78"/>
                                        </p:tgtEl>
                                        <p:attrNameLst>
                                          <p:attrName>style.visibility</p:attrName>
                                        </p:attrNameLst>
                                      </p:cBhvr>
                                      <p:to>
                                        <p:strVal val="visible"/>
                                      </p:to>
                                    </p:set>
                                    <p:anim calcmode="lin" valueType="num">
                                      <p:cBhvr additive="base">
                                        <p:cTn id="445" dur="3000" fill="hold"/>
                                        <p:tgtEl>
                                          <p:spTgt spid="78"/>
                                        </p:tgtEl>
                                        <p:attrNameLst>
                                          <p:attrName>ppt_x</p:attrName>
                                        </p:attrNameLst>
                                      </p:cBhvr>
                                      <p:tavLst>
                                        <p:tav tm="0">
                                          <p:val>
                                            <p:strVal val="#ppt_x"/>
                                          </p:val>
                                        </p:tav>
                                        <p:tav tm="100000">
                                          <p:val>
                                            <p:strVal val="#ppt_x"/>
                                          </p:val>
                                        </p:tav>
                                      </p:tavLst>
                                    </p:anim>
                                    <p:anim calcmode="lin" valueType="num">
                                      <p:cBhvr additive="base">
                                        <p:cTn id="446" dur="3000" fill="hold"/>
                                        <p:tgtEl>
                                          <p:spTgt spid="78"/>
                                        </p:tgtEl>
                                        <p:attrNameLst>
                                          <p:attrName>ppt_y</p:attrName>
                                        </p:attrNameLst>
                                      </p:cBhvr>
                                      <p:tavLst>
                                        <p:tav tm="0">
                                          <p:val>
                                            <p:strVal val="1+#ppt_h/2"/>
                                          </p:val>
                                        </p:tav>
                                        <p:tav tm="100000">
                                          <p:val>
                                            <p:strVal val="#ppt_y"/>
                                          </p:val>
                                        </p:tav>
                                      </p:tavLst>
                                    </p:anim>
                                  </p:childTnLst>
                                </p:cTn>
                              </p:par>
                              <p:par>
                                <p:cTn id="447" presetID="2" presetClass="entr" presetSubtype="4" fill="hold" nodeType="withEffect">
                                  <p:stCondLst>
                                    <p:cond delay="0"/>
                                  </p:stCondLst>
                                  <p:childTnLst>
                                    <p:set>
                                      <p:cBhvr>
                                        <p:cTn id="448" dur="1" fill="hold">
                                          <p:stCondLst>
                                            <p:cond delay="0"/>
                                          </p:stCondLst>
                                        </p:cTn>
                                        <p:tgtEl>
                                          <p:spTgt spid="79"/>
                                        </p:tgtEl>
                                        <p:attrNameLst>
                                          <p:attrName>style.visibility</p:attrName>
                                        </p:attrNameLst>
                                      </p:cBhvr>
                                      <p:to>
                                        <p:strVal val="visible"/>
                                      </p:to>
                                    </p:set>
                                    <p:anim calcmode="lin" valueType="num">
                                      <p:cBhvr additive="base">
                                        <p:cTn id="449" dur="3000" fill="hold"/>
                                        <p:tgtEl>
                                          <p:spTgt spid="79"/>
                                        </p:tgtEl>
                                        <p:attrNameLst>
                                          <p:attrName>ppt_x</p:attrName>
                                        </p:attrNameLst>
                                      </p:cBhvr>
                                      <p:tavLst>
                                        <p:tav tm="0">
                                          <p:val>
                                            <p:strVal val="#ppt_x"/>
                                          </p:val>
                                        </p:tav>
                                        <p:tav tm="100000">
                                          <p:val>
                                            <p:strVal val="#ppt_x"/>
                                          </p:val>
                                        </p:tav>
                                      </p:tavLst>
                                    </p:anim>
                                    <p:anim calcmode="lin" valueType="num">
                                      <p:cBhvr additive="base">
                                        <p:cTn id="450" dur="3000" fill="hold"/>
                                        <p:tgtEl>
                                          <p:spTgt spid="79"/>
                                        </p:tgtEl>
                                        <p:attrNameLst>
                                          <p:attrName>ppt_y</p:attrName>
                                        </p:attrNameLst>
                                      </p:cBhvr>
                                      <p:tavLst>
                                        <p:tav tm="0">
                                          <p:val>
                                            <p:strVal val="1+#ppt_h/2"/>
                                          </p:val>
                                        </p:tav>
                                        <p:tav tm="100000">
                                          <p:val>
                                            <p:strVal val="#ppt_y"/>
                                          </p:val>
                                        </p:tav>
                                      </p:tavLst>
                                    </p:anim>
                                  </p:childTnLst>
                                </p:cTn>
                              </p:par>
                              <p:par>
                                <p:cTn id="451" presetID="2" presetClass="entr" presetSubtype="4" fill="hold" nodeType="withEffect">
                                  <p:stCondLst>
                                    <p:cond delay="0"/>
                                  </p:stCondLst>
                                  <p:childTnLst>
                                    <p:set>
                                      <p:cBhvr>
                                        <p:cTn id="452" dur="1" fill="hold">
                                          <p:stCondLst>
                                            <p:cond delay="0"/>
                                          </p:stCondLst>
                                        </p:cTn>
                                        <p:tgtEl>
                                          <p:spTgt spid="80"/>
                                        </p:tgtEl>
                                        <p:attrNameLst>
                                          <p:attrName>style.visibility</p:attrName>
                                        </p:attrNameLst>
                                      </p:cBhvr>
                                      <p:to>
                                        <p:strVal val="visible"/>
                                      </p:to>
                                    </p:set>
                                    <p:anim calcmode="lin" valueType="num">
                                      <p:cBhvr additive="base">
                                        <p:cTn id="453" dur="3000" fill="hold"/>
                                        <p:tgtEl>
                                          <p:spTgt spid="80"/>
                                        </p:tgtEl>
                                        <p:attrNameLst>
                                          <p:attrName>ppt_x</p:attrName>
                                        </p:attrNameLst>
                                      </p:cBhvr>
                                      <p:tavLst>
                                        <p:tav tm="0">
                                          <p:val>
                                            <p:strVal val="#ppt_x"/>
                                          </p:val>
                                        </p:tav>
                                        <p:tav tm="100000">
                                          <p:val>
                                            <p:strVal val="#ppt_x"/>
                                          </p:val>
                                        </p:tav>
                                      </p:tavLst>
                                    </p:anim>
                                    <p:anim calcmode="lin" valueType="num">
                                      <p:cBhvr additive="base">
                                        <p:cTn id="454" dur="3000" fill="hold"/>
                                        <p:tgtEl>
                                          <p:spTgt spid="80"/>
                                        </p:tgtEl>
                                        <p:attrNameLst>
                                          <p:attrName>ppt_y</p:attrName>
                                        </p:attrNameLst>
                                      </p:cBhvr>
                                      <p:tavLst>
                                        <p:tav tm="0">
                                          <p:val>
                                            <p:strVal val="1+#ppt_h/2"/>
                                          </p:val>
                                        </p:tav>
                                        <p:tav tm="100000">
                                          <p:val>
                                            <p:strVal val="#ppt_y"/>
                                          </p:val>
                                        </p:tav>
                                      </p:tavLst>
                                    </p:anim>
                                  </p:childTnLst>
                                </p:cTn>
                              </p:par>
                              <p:par>
                                <p:cTn id="455" presetID="2" presetClass="entr" presetSubtype="4" fill="hold" nodeType="withEffect">
                                  <p:stCondLst>
                                    <p:cond delay="0"/>
                                  </p:stCondLst>
                                  <p:childTnLst>
                                    <p:set>
                                      <p:cBhvr>
                                        <p:cTn id="456" dur="1" fill="hold">
                                          <p:stCondLst>
                                            <p:cond delay="0"/>
                                          </p:stCondLst>
                                        </p:cTn>
                                        <p:tgtEl>
                                          <p:spTgt spid="81"/>
                                        </p:tgtEl>
                                        <p:attrNameLst>
                                          <p:attrName>style.visibility</p:attrName>
                                        </p:attrNameLst>
                                      </p:cBhvr>
                                      <p:to>
                                        <p:strVal val="visible"/>
                                      </p:to>
                                    </p:set>
                                    <p:anim calcmode="lin" valueType="num">
                                      <p:cBhvr additive="base">
                                        <p:cTn id="457" dur="3000" fill="hold"/>
                                        <p:tgtEl>
                                          <p:spTgt spid="81"/>
                                        </p:tgtEl>
                                        <p:attrNameLst>
                                          <p:attrName>ppt_x</p:attrName>
                                        </p:attrNameLst>
                                      </p:cBhvr>
                                      <p:tavLst>
                                        <p:tav tm="0">
                                          <p:val>
                                            <p:strVal val="#ppt_x"/>
                                          </p:val>
                                        </p:tav>
                                        <p:tav tm="100000">
                                          <p:val>
                                            <p:strVal val="#ppt_x"/>
                                          </p:val>
                                        </p:tav>
                                      </p:tavLst>
                                    </p:anim>
                                    <p:anim calcmode="lin" valueType="num">
                                      <p:cBhvr additive="base">
                                        <p:cTn id="458" dur="3000" fill="hold"/>
                                        <p:tgtEl>
                                          <p:spTgt spid="81"/>
                                        </p:tgtEl>
                                        <p:attrNameLst>
                                          <p:attrName>ppt_y</p:attrName>
                                        </p:attrNameLst>
                                      </p:cBhvr>
                                      <p:tavLst>
                                        <p:tav tm="0">
                                          <p:val>
                                            <p:strVal val="1+#ppt_h/2"/>
                                          </p:val>
                                        </p:tav>
                                        <p:tav tm="100000">
                                          <p:val>
                                            <p:strVal val="#ppt_y"/>
                                          </p:val>
                                        </p:tav>
                                      </p:tavLst>
                                    </p:anim>
                                  </p:childTnLst>
                                </p:cTn>
                              </p:par>
                              <p:par>
                                <p:cTn id="459" presetID="2" presetClass="entr" presetSubtype="4" fill="hold" nodeType="withEffect">
                                  <p:stCondLst>
                                    <p:cond delay="0"/>
                                  </p:stCondLst>
                                  <p:childTnLst>
                                    <p:set>
                                      <p:cBhvr>
                                        <p:cTn id="460" dur="1" fill="hold">
                                          <p:stCondLst>
                                            <p:cond delay="0"/>
                                          </p:stCondLst>
                                        </p:cTn>
                                        <p:tgtEl>
                                          <p:spTgt spid="83"/>
                                        </p:tgtEl>
                                        <p:attrNameLst>
                                          <p:attrName>style.visibility</p:attrName>
                                        </p:attrNameLst>
                                      </p:cBhvr>
                                      <p:to>
                                        <p:strVal val="visible"/>
                                      </p:to>
                                    </p:set>
                                    <p:anim calcmode="lin" valueType="num">
                                      <p:cBhvr additive="base">
                                        <p:cTn id="461" dur="3000" fill="hold"/>
                                        <p:tgtEl>
                                          <p:spTgt spid="83"/>
                                        </p:tgtEl>
                                        <p:attrNameLst>
                                          <p:attrName>ppt_x</p:attrName>
                                        </p:attrNameLst>
                                      </p:cBhvr>
                                      <p:tavLst>
                                        <p:tav tm="0">
                                          <p:val>
                                            <p:strVal val="#ppt_x"/>
                                          </p:val>
                                        </p:tav>
                                        <p:tav tm="100000">
                                          <p:val>
                                            <p:strVal val="#ppt_x"/>
                                          </p:val>
                                        </p:tav>
                                      </p:tavLst>
                                    </p:anim>
                                    <p:anim calcmode="lin" valueType="num">
                                      <p:cBhvr additive="base">
                                        <p:cTn id="462" dur="3000" fill="hold"/>
                                        <p:tgtEl>
                                          <p:spTgt spid="83"/>
                                        </p:tgtEl>
                                        <p:attrNameLst>
                                          <p:attrName>ppt_y</p:attrName>
                                        </p:attrNameLst>
                                      </p:cBhvr>
                                      <p:tavLst>
                                        <p:tav tm="0">
                                          <p:val>
                                            <p:strVal val="1+#ppt_h/2"/>
                                          </p:val>
                                        </p:tav>
                                        <p:tav tm="100000">
                                          <p:val>
                                            <p:strVal val="#ppt_y"/>
                                          </p:val>
                                        </p:tav>
                                      </p:tavLst>
                                    </p:anim>
                                  </p:childTnLst>
                                </p:cTn>
                              </p:par>
                              <p:par>
                                <p:cTn id="463" presetID="2" presetClass="entr" presetSubtype="4" fill="hold" nodeType="withEffect">
                                  <p:stCondLst>
                                    <p:cond delay="0"/>
                                  </p:stCondLst>
                                  <p:childTnLst>
                                    <p:set>
                                      <p:cBhvr>
                                        <p:cTn id="464" dur="1" fill="hold">
                                          <p:stCondLst>
                                            <p:cond delay="0"/>
                                          </p:stCondLst>
                                        </p:cTn>
                                        <p:tgtEl>
                                          <p:spTgt spid="82"/>
                                        </p:tgtEl>
                                        <p:attrNameLst>
                                          <p:attrName>style.visibility</p:attrName>
                                        </p:attrNameLst>
                                      </p:cBhvr>
                                      <p:to>
                                        <p:strVal val="visible"/>
                                      </p:to>
                                    </p:set>
                                    <p:anim calcmode="lin" valueType="num">
                                      <p:cBhvr additive="base">
                                        <p:cTn id="465" dur="3000" fill="hold"/>
                                        <p:tgtEl>
                                          <p:spTgt spid="82"/>
                                        </p:tgtEl>
                                        <p:attrNameLst>
                                          <p:attrName>ppt_x</p:attrName>
                                        </p:attrNameLst>
                                      </p:cBhvr>
                                      <p:tavLst>
                                        <p:tav tm="0">
                                          <p:val>
                                            <p:strVal val="#ppt_x"/>
                                          </p:val>
                                        </p:tav>
                                        <p:tav tm="100000">
                                          <p:val>
                                            <p:strVal val="#ppt_x"/>
                                          </p:val>
                                        </p:tav>
                                      </p:tavLst>
                                    </p:anim>
                                    <p:anim calcmode="lin" valueType="num">
                                      <p:cBhvr additive="base">
                                        <p:cTn id="466" dur="3000" fill="hold"/>
                                        <p:tgtEl>
                                          <p:spTgt spid="82"/>
                                        </p:tgtEl>
                                        <p:attrNameLst>
                                          <p:attrName>ppt_y</p:attrName>
                                        </p:attrNameLst>
                                      </p:cBhvr>
                                      <p:tavLst>
                                        <p:tav tm="0">
                                          <p:val>
                                            <p:strVal val="1+#ppt_h/2"/>
                                          </p:val>
                                        </p:tav>
                                        <p:tav tm="100000">
                                          <p:val>
                                            <p:strVal val="#ppt_y"/>
                                          </p:val>
                                        </p:tav>
                                      </p:tavLst>
                                    </p:anim>
                                  </p:childTnLst>
                                </p:cTn>
                              </p:par>
                              <p:par>
                                <p:cTn id="467" presetID="8" presetClass="emph" presetSubtype="0" autoRev="1" fill="hold" nodeType="withEffect">
                                  <p:stCondLst>
                                    <p:cond delay="0"/>
                                  </p:stCondLst>
                                  <p:childTnLst>
                                    <p:animRot by="21600000">
                                      <p:cBhvr>
                                        <p:cTn id="468" dur="3000" fill="hold"/>
                                        <p:tgtEl>
                                          <p:spTgt spid="81"/>
                                        </p:tgtEl>
                                        <p:attrNameLst>
                                          <p:attrName>r</p:attrName>
                                        </p:attrNameLst>
                                      </p:cBhvr>
                                    </p:animRot>
                                  </p:childTnLst>
                                </p:cTn>
                              </p:par>
                              <p:par>
                                <p:cTn id="469" presetID="8" presetClass="emph" presetSubtype="0" autoRev="1" fill="hold" nodeType="withEffect">
                                  <p:stCondLst>
                                    <p:cond delay="0"/>
                                  </p:stCondLst>
                                  <p:childTnLst>
                                    <p:animRot by="-21600000">
                                      <p:cBhvr>
                                        <p:cTn id="470" dur="3000" fill="hold"/>
                                        <p:tgtEl>
                                          <p:spTgt spid="80"/>
                                        </p:tgtEl>
                                        <p:attrNameLst>
                                          <p:attrName>r</p:attrName>
                                        </p:attrNameLst>
                                      </p:cBhvr>
                                    </p:animRot>
                                  </p:childTnLst>
                                </p:cTn>
                              </p:par>
                              <p:par>
                                <p:cTn id="471" presetID="8" presetClass="emph" presetSubtype="0" autoRev="1" fill="hold" nodeType="withEffect">
                                  <p:stCondLst>
                                    <p:cond delay="0"/>
                                  </p:stCondLst>
                                  <p:childTnLst>
                                    <p:animRot by="21600000">
                                      <p:cBhvr>
                                        <p:cTn id="472" dur="3000" fill="hold"/>
                                        <p:tgtEl>
                                          <p:spTgt spid="77"/>
                                        </p:tgtEl>
                                        <p:attrNameLst>
                                          <p:attrName>r</p:attrName>
                                        </p:attrNameLst>
                                      </p:cBhvr>
                                    </p:animRot>
                                  </p:childTnLst>
                                </p:cTn>
                              </p:par>
                              <p:par>
                                <p:cTn id="473" presetID="8" presetClass="emph" presetSubtype="0" autoRev="1" fill="hold" nodeType="withEffect">
                                  <p:stCondLst>
                                    <p:cond delay="0"/>
                                  </p:stCondLst>
                                  <p:childTnLst>
                                    <p:animRot by="-21600000">
                                      <p:cBhvr>
                                        <p:cTn id="474" dur="3000" fill="hold"/>
                                        <p:tgtEl>
                                          <p:spTgt spid="76"/>
                                        </p:tgtEl>
                                        <p:attrNameLst>
                                          <p:attrName>r</p:attrName>
                                        </p:attrNameLst>
                                      </p:cBhvr>
                                    </p:animRot>
                                  </p:childTnLst>
                                </p:cTn>
                              </p:par>
                              <p:par>
                                <p:cTn id="475" presetID="8" presetClass="emph" presetSubtype="0" autoRev="1" fill="hold" nodeType="withEffect">
                                  <p:stCondLst>
                                    <p:cond delay="0"/>
                                  </p:stCondLst>
                                  <p:childTnLst>
                                    <p:animRot by="21600000">
                                      <p:cBhvr>
                                        <p:cTn id="476" dur="3000" fill="hold"/>
                                        <p:tgtEl>
                                          <p:spTgt spid="75"/>
                                        </p:tgtEl>
                                        <p:attrNameLst>
                                          <p:attrName>r</p:attrName>
                                        </p:attrNameLst>
                                      </p:cBhvr>
                                    </p:animRot>
                                  </p:childTnLst>
                                </p:cTn>
                              </p:par>
                              <p:par>
                                <p:cTn id="477" presetID="8" presetClass="emph" presetSubtype="0" autoRev="1" fill="hold" nodeType="withEffect">
                                  <p:stCondLst>
                                    <p:cond delay="0"/>
                                  </p:stCondLst>
                                  <p:childTnLst>
                                    <p:animRot by="-21600000">
                                      <p:cBhvr>
                                        <p:cTn id="478" dur="3000" fill="hold"/>
                                        <p:tgtEl>
                                          <p:spTgt spid="74"/>
                                        </p:tgtEl>
                                        <p:attrNameLst>
                                          <p:attrName>r</p:attrName>
                                        </p:attrNameLst>
                                      </p:cBhvr>
                                    </p:animRot>
                                  </p:childTnLst>
                                </p:cTn>
                              </p:par>
                              <p:par>
                                <p:cTn id="479" presetID="8" presetClass="emph" presetSubtype="0" autoRev="1" fill="hold" nodeType="withEffect">
                                  <p:stCondLst>
                                    <p:cond delay="0"/>
                                  </p:stCondLst>
                                  <p:childTnLst>
                                    <p:animRot by="21600000">
                                      <p:cBhvr>
                                        <p:cTn id="480" dur="3000" fill="hold"/>
                                        <p:tgtEl>
                                          <p:spTgt spid="79"/>
                                        </p:tgtEl>
                                        <p:attrNameLst>
                                          <p:attrName>r</p:attrName>
                                        </p:attrNameLst>
                                      </p:cBhvr>
                                    </p:animRot>
                                  </p:childTnLst>
                                </p:cTn>
                              </p:par>
                              <p:par>
                                <p:cTn id="481" presetID="8" presetClass="emph" presetSubtype="0" autoRev="1" fill="hold" nodeType="withEffect">
                                  <p:stCondLst>
                                    <p:cond delay="0"/>
                                  </p:stCondLst>
                                  <p:childTnLst>
                                    <p:animRot by="-21600000">
                                      <p:cBhvr>
                                        <p:cTn id="482" dur="3000" fill="hold"/>
                                        <p:tgtEl>
                                          <p:spTgt spid="78"/>
                                        </p:tgtEl>
                                        <p:attrNameLst>
                                          <p:attrName>r</p:attrName>
                                        </p:attrNameLst>
                                      </p:cBhvr>
                                    </p:animRot>
                                  </p:childTnLst>
                                </p:cTn>
                              </p:par>
                              <p:par>
                                <p:cTn id="483" presetID="8" presetClass="emph" presetSubtype="0" autoRev="1" fill="hold" nodeType="withEffect">
                                  <p:stCondLst>
                                    <p:cond delay="0"/>
                                  </p:stCondLst>
                                  <p:childTnLst>
                                    <p:animRot by="21600000">
                                      <p:cBhvr>
                                        <p:cTn id="484" dur="3000" fill="hold"/>
                                        <p:tgtEl>
                                          <p:spTgt spid="83"/>
                                        </p:tgtEl>
                                        <p:attrNameLst>
                                          <p:attrName>r</p:attrName>
                                        </p:attrNameLst>
                                      </p:cBhvr>
                                    </p:animRot>
                                  </p:childTnLst>
                                </p:cTn>
                              </p:par>
                              <p:par>
                                <p:cTn id="485" presetID="8" presetClass="emph" presetSubtype="0" autoRev="1" fill="hold" nodeType="withEffect">
                                  <p:stCondLst>
                                    <p:cond delay="0"/>
                                  </p:stCondLst>
                                  <p:childTnLst>
                                    <p:animRot by="-21600000">
                                      <p:cBhvr>
                                        <p:cTn id="486" dur="3000" fill="hold"/>
                                        <p:tgtEl>
                                          <p:spTgt spid="82"/>
                                        </p:tgtEl>
                                        <p:attrNameLst>
                                          <p:attrName>r</p:attrName>
                                        </p:attrNameLst>
                                      </p:cBhvr>
                                    </p:animRot>
                                  </p:childTnLst>
                                </p:cTn>
                              </p:par>
                              <p:par>
                                <p:cTn id="487" presetID="2" presetClass="entr" presetSubtype="4" fill="hold" nodeType="withEffect">
                                  <p:stCondLst>
                                    <p:cond delay="0"/>
                                  </p:stCondLst>
                                  <p:childTnLst>
                                    <p:set>
                                      <p:cBhvr>
                                        <p:cTn id="488" dur="1" fill="hold">
                                          <p:stCondLst>
                                            <p:cond delay="0"/>
                                          </p:stCondLst>
                                        </p:cTn>
                                        <p:tgtEl>
                                          <p:spTgt spid="84"/>
                                        </p:tgtEl>
                                        <p:attrNameLst>
                                          <p:attrName>style.visibility</p:attrName>
                                        </p:attrNameLst>
                                      </p:cBhvr>
                                      <p:to>
                                        <p:strVal val="visible"/>
                                      </p:to>
                                    </p:set>
                                    <p:anim calcmode="lin" valueType="num">
                                      <p:cBhvr additive="base">
                                        <p:cTn id="489" dur="3000" fill="hold"/>
                                        <p:tgtEl>
                                          <p:spTgt spid="84"/>
                                        </p:tgtEl>
                                        <p:attrNameLst>
                                          <p:attrName>ppt_x</p:attrName>
                                        </p:attrNameLst>
                                      </p:cBhvr>
                                      <p:tavLst>
                                        <p:tav tm="0">
                                          <p:val>
                                            <p:strVal val="#ppt_x"/>
                                          </p:val>
                                        </p:tav>
                                        <p:tav tm="100000">
                                          <p:val>
                                            <p:strVal val="#ppt_x"/>
                                          </p:val>
                                        </p:tav>
                                      </p:tavLst>
                                    </p:anim>
                                    <p:anim calcmode="lin" valueType="num">
                                      <p:cBhvr additive="base">
                                        <p:cTn id="490" dur="3000" fill="hold"/>
                                        <p:tgtEl>
                                          <p:spTgt spid="84"/>
                                        </p:tgtEl>
                                        <p:attrNameLst>
                                          <p:attrName>ppt_y</p:attrName>
                                        </p:attrNameLst>
                                      </p:cBhvr>
                                      <p:tavLst>
                                        <p:tav tm="0">
                                          <p:val>
                                            <p:strVal val="1+#ppt_h/2"/>
                                          </p:val>
                                        </p:tav>
                                        <p:tav tm="100000">
                                          <p:val>
                                            <p:strVal val="#ppt_y"/>
                                          </p:val>
                                        </p:tav>
                                      </p:tavLst>
                                    </p:anim>
                                  </p:childTnLst>
                                </p:cTn>
                              </p:par>
                              <p:par>
                                <p:cTn id="491" presetID="2" presetClass="entr" presetSubtype="4" fill="hold" nodeType="withEffect">
                                  <p:stCondLst>
                                    <p:cond delay="0"/>
                                  </p:stCondLst>
                                  <p:childTnLst>
                                    <p:set>
                                      <p:cBhvr>
                                        <p:cTn id="492" dur="1" fill="hold">
                                          <p:stCondLst>
                                            <p:cond delay="0"/>
                                          </p:stCondLst>
                                        </p:cTn>
                                        <p:tgtEl>
                                          <p:spTgt spid="85"/>
                                        </p:tgtEl>
                                        <p:attrNameLst>
                                          <p:attrName>style.visibility</p:attrName>
                                        </p:attrNameLst>
                                      </p:cBhvr>
                                      <p:to>
                                        <p:strVal val="visible"/>
                                      </p:to>
                                    </p:set>
                                    <p:anim calcmode="lin" valueType="num">
                                      <p:cBhvr additive="base">
                                        <p:cTn id="493" dur="3000" fill="hold"/>
                                        <p:tgtEl>
                                          <p:spTgt spid="85"/>
                                        </p:tgtEl>
                                        <p:attrNameLst>
                                          <p:attrName>ppt_x</p:attrName>
                                        </p:attrNameLst>
                                      </p:cBhvr>
                                      <p:tavLst>
                                        <p:tav tm="0">
                                          <p:val>
                                            <p:strVal val="#ppt_x"/>
                                          </p:val>
                                        </p:tav>
                                        <p:tav tm="100000">
                                          <p:val>
                                            <p:strVal val="#ppt_x"/>
                                          </p:val>
                                        </p:tav>
                                      </p:tavLst>
                                    </p:anim>
                                    <p:anim calcmode="lin" valueType="num">
                                      <p:cBhvr additive="base">
                                        <p:cTn id="494" dur="3000" fill="hold"/>
                                        <p:tgtEl>
                                          <p:spTgt spid="85"/>
                                        </p:tgtEl>
                                        <p:attrNameLst>
                                          <p:attrName>ppt_y</p:attrName>
                                        </p:attrNameLst>
                                      </p:cBhvr>
                                      <p:tavLst>
                                        <p:tav tm="0">
                                          <p:val>
                                            <p:strVal val="1+#ppt_h/2"/>
                                          </p:val>
                                        </p:tav>
                                        <p:tav tm="100000">
                                          <p:val>
                                            <p:strVal val="#ppt_y"/>
                                          </p:val>
                                        </p:tav>
                                      </p:tavLst>
                                    </p:anim>
                                  </p:childTnLst>
                                </p:cTn>
                              </p:par>
                              <p:par>
                                <p:cTn id="495" presetID="2" presetClass="entr" presetSubtype="4" fill="hold" nodeType="withEffect">
                                  <p:stCondLst>
                                    <p:cond delay="0"/>
                                  </p:stCondLst>
                                  <p:childTnLst>
                                    <p:set>
                                      <p:cBhvr>
                                        <p:cTn id="496" dur="1" fill="hold">
                                          <p:stCondLst>
                                            <p:cond delay="0"/>
                                          </p:stCondLst>
                                        </p:cTn>
                                        <p:tgtEl>
                                          <p:spTgt spid="86"/>
                                        </p:tgtEl>
                                        <p:attrNameLst>
                                          <p:attrName>style.visibility</p:attrName>
                                        </p:attrNameLst>
                                      </p:cBhvr>
                                      <p:to>
                                        <p:strVal val="visible"/>
                                      </p:to>
                                    </p:set>
                                    <p:anim calcmode="lin" valueType="num">
                                      <p:cBhvr additive="base">
                                        <p:cTn id="497" dur="3000" fill="hold"/>
                                        <p:tgtEl>
                                          <p:spTgt spid="86"/>
                                        </p:tgtEl>
                                        <p:attrNameLst>
                                          <p:attrName>ppt_x</p:attrName>
                                        </p:attrNameLst>
                                      </p:cBhvr>
                                      <p:tavLst>
                                        <p:tav tm="0">
                                          <p:val>
                                            <p:strVal val="#ppt_x"/>
                                          </p:val>
                                        </p:tav>
                                        <p:tav tm="100000">
                                          <p:val>
                                            <p:strVal val="#ppt_x"/>
                                          </p:val>
                                        </p:tav>
                                      </p:tavLst>
                                    </p:anim>
                                    <p:anim calcmode="lin" valueType="num">
                                      <p:cBhvr additive="base">
                                        <p:cTn id="498" dur="3000" fill="hold"/>
                                        <p:tgtEl>
                                          <p:spTgt spid="86"/>
                                        </p:tgtEl>
                                        <p:attrNameLst>
                                          <p:attrName>ppt_y</p:attrName>
                                        </p:attrNameLst>
                                      </p:cBhvr>
                                      <p:tavLst>
                                        <p:tav tm="0">
                                          <p:val>
                                            <p:strVal val="1+#ppt_h/2"/>
                                          </p:val>
                                        </p:tav>
                                        <p:tav tm="100000">
                                          <p:val>
                                            <p:strVal val="#ppt_y"/>
                                          </p:val>
                                        </p:tav>
                                      </p:tavLst>
                                    </p:anim>
                                  </p:childTnLst>
                                </p:cTn>
                              </p:par>
                              <p:par>
                                <p:cTn id="499" presetID="2" presetClass="entr" presetSubtype="4" fill="hold" nodeType="withEffect">
                                  <p:stCondLst>
                                    <p:cond delay="0"/>
                                  </p:stCondLst>
                                  <p:childTnLst>
                                    <p:set>
                                      <p:cBhvr>
                                        <p:cTn id="500" dur="1" fill="hold">
                                          <p:stCondLst>
                                            <p:cond delay="0"/>
                                          </p:stCondLst>
                                        </p:cTn>
                                        <p:tgtEl>
                                          <p:spTgt spid="87"/>
                                        </p:tgtEl>
                                        <p:attrNameLst>
                                          <p:attrName>style.visibility</p:attrName>
                                        </p:attrNameLst>
                                      </p:cBhvr>
                                      <p:to>
                                        <p:strVal val="visible"/>
                                      </p:to>
                                    </p:set>
                                    <p:anim calcmode="lin" valueType="num">
                                      <p:cBhvr additive="base">
                                        <p:cTn id="501" dur="3000" fill="hold"/>
                                        <p:tgtEl>
                                          <p:spTgt spid="87"/>
                                        </p:tgtEl>
                                        <p:attrNameLst>
                                          <p:attrName>ppt_x</p:attrName>
                                        </p:attrNameLst>
                                      </p:cBhvr>
                                      <p:tavLst>
                                        <p:tav tm="0">
                                          <p:val>
                                            <p:strVal val="#ppt_x"/>
                                          </p:val>
                                        </p:tav>
                                        <p:tav tm="100000">
                                          <p:val>
                                            <p:strVal val="#ppt_x"/>
                                          </p:val>
                                        </p:tav>
                                      </p:tavLst>
                                    </p:anim>
                                    <p:anim calcmode="lin" valueType="num">
                                      <p:cBhvr additive="base">
                                        <p:cTn id="502" dur="3000" fill="hold"/>
                                        <p:tgtEl>
                                          <p:spTgt spid="87"/>
                                        </p:tgtEl>
                                        <p:attrNameLst>
                                          <p:attrName>ppt_y</p:attrName>
                                        </p:attrNameLst>
                                      </p:cBhvr>
                                      <p:tavLst>
                                        <p:tav tm="0">
                                          <p:val>
                                            <p:strVal val="1+#ppt_h/2"/>
                                          </p:val>
                                        </p:tav>
                                        <p:tav tm="100000">
                                          <p:val>
                                            <p:strVal val="#ppt_y"/>
                                          </p:val>
                                        </p:tav>
                                      </p:tavLst>
                                    </p:anim>
                                  </p:childTnLst>
                                </p:cTn>
                              </p:par>
                              <p:par>
                                <p:cTn id="503" presetID="2" presetClass="entr" presetSubtype="4" fill="hold" nodeType="withEffect">
                                  <p:stCondLst>
                                    <p:cond delay="0"/>
                                  </p:stCondLst>
                                  <p:childTnLst>
                                    <p:set>
                                      <p:cBhvr>
                                        <p:cTn id="504" dur="1" fill="hold">
                                          <p:stCondLst>
                                            <p:cond delay="0"/>
                                          </p:stCondLst>
                                        </p:cTn>
                                        <p:tgtEl>
                                          <p:spTgt spid="88"/>
                                        </p:tgtEl>
                                        <p:attrNameLst>
                                          <p:attrName>style.visibility</p:attrName>
                                        </p:attrNameLst>
                                      </p:cBhvr>
                                      <p:to>
                                        <p:strVal val="visible"/>
                                      </p:to>
                                    </p:set>
                                    <p:anim calcmode="lin" valueType="num">
                                      <p:cBhvr additive="base">
                                        <p:cTn id="505" dur="3000" fill="hold"/>
                                        <p:tgtEl>
                                          <p:spTgt spid="88"/>
                                        </p:tgtEl>
                                        <p:attrNameLst>
                                          <p:attrName>ppt_x</p:attrName>
                                        </p:attrNameLst>
                                      </p:cBhvr>
                                      <p:tavLst>
                                        <p:tav tm="0">
                                          <p:val>
                                            <p:strVal val="#ppt_x"/>
                                          </p:val>
                                        </p:tav>
                                        <p:tav tm="100000">
                                          <p:val>
                                            <p:strVal val="#ppt_x"/>
                                          </p:val>
                                        </p:tav>
                                      </p:tavLst>
                                    </p:anim>
                                    <p:anim calcmode="lin" valueType="num">
                                      <p:cBhvr additive="base">
                                        <p:cTn id="506" dur="3000" fill="hold"/>
                                        <p:tgtEl>
                                          <p:spTgt spid="88"/>
                                        </p:tgtEl>
                                        <p:attrNameLst>
                                          <p:attrName>ppt_y</p:attrName>
                                        </p:attrNameLst>
                                      </p:cBhvr>
                                      <p:tavLst>
                                        <p:tav tm="0">
                                          <p:val>
                                            <p:strVal val="1+#ppt_h/2"/>
                                          </p:val>
                                        </p:tav>
                                        <p:tav tm="100000">
                                          <p:val>
                                            <p:strVal val="#ppt_y"/>
                                          </p:val>
                                        </p:tav>
                                      </p:tavLst>
                                    </p:anim>
                                  </p:childTnLst>
                                </p:cTn>
                              </p:par>
                              <p:par>
                                <p:cTn id="507" presetID="2" presetClass="entr" presetSubtype="4" fill="hold" nodeType="withEffect">
                                  <p:stCondLst>
                                    <p:cond delay="0"/>
                                  </p:stCondLst>
                                  <p:childTnLst>
                                    <p:set>
                                      <p:cBhvr>
                                        <p:cTn id="508" dur="1" fill="hold">
                                          <p:stCondLst>
                                            <p:cond delay="0"/>
                                          </p:stCondLst>
                                        </p:cTn>
                                        <p:tgtEl>
                                          <p:spTgt spid="89"/>
                                        </p:tgtEl>
                                        <p:attrNameLst>
                                          <p:attrName>style.visibility</p:attrName>
                                        </p:attrNameLst>
                                      </p:cBhvr>
                                      <p:to>
                                        <p:strVal val="visible"/>
                                      </p:to>
                                    </p:set>
                                    <p:anim calcmode="lin" valueType="num">
                                      <p:cBhvr additive="base">
                                        <p:cTn id="509" dur="3000" fill="hold"/>
                                        <p:tgtEl>
                                          <p:spTgt spid="89"/>
                                        </p:tgtEl>
                                        <p:attrNameLst>
                                          <p:attrName>ppt_x</p:attrName>
                                        </p:attrNameLst>
                                      </p:cBhvr>
                                      <p:tavLst>
                                        <p:tav tm="0">
                                          <p:val>
                                            <p:strVal val="#ppt_x"/>
                                          </p:val>
                                        </p:tav>
                                        <p:tav tm="100000">
                                          <p:val>
                                            <p:strVal val="#ppt_x"/>
                                          </p:val>
                                        </p:tav>
                                      </p:tavLst>
                                    </p:anim>
                                    <p:anim calcmode="lin" valueType="num">
                                      <p:cBhvr additive="base">
                                        <p:cTn id="510" dur="3000" fill="hold"/>
                                        <p:tgtEl>
                                          <p:spTgt spid="89"/>
                                        </p:tgtEl>
                                        <p:attrNameLst>
                                          <p:attrName>ppt_y</p:attrName>
                                        </p:attrNameLst>
                                      </p:cBhvr>
                                      <p:tavLst>
                                        <p:tav tm="0">
                                          <p:val>
                                            <p:strVal val="1+#ppt_h/2"/>
                                          </p:val>
                                        </p:tav>
                                        <p:tav tm="100000">
                                          <p:val>
                                            <p:strVal val="#ppt_y"/>
                                          </p:val>
                                        </p:tav>
                                      </p:tavLst>
                                    </p:anim>
                                  </p:childTnLst>
                                </p:cTn>
                              </p:par>
                              <p:par>
                                <p:cTn id="511" presetID="2" presetClass="entr" presetSubtype="4" fill="hold" nodeType="withEffect">
                                  <p:stCondLst>
                                    <p:cond delay="0"/>
                                  </p:stCondLst>
                                  <p:childTnLst>
                                    <p:set>
                                      <p:cBhvr>
                                        <p:cTn id="512" dur="1" fill="hold">
                                          <p:stCondLst>
                                            <p:cond delay="0"/>
                                          </p:stCondLst>
                                        </p:cTn>
                                        <p:tgtEl>
                                          <p:spTgt spid="90"/>
                                        </p:tgtEl>
                                        <p:attrNameLst>
                                          <p:attrName>style.visibility</p:attrName>
                                        </p:attrNameLst>
                                      </p:cBhvr>
                                      <p:to>
                                        <p:strVal val="visible"/>
                                      </p:to>
                                    </p:set>
                                    <p:anim calcmode="lin" valueType="num">
                                      <p:cBhvr additive="base">
                                        <p:cTn id="513" dur="3000" fill="hold"/>
                                        <p:tgtEl>
                                          <p:spTgt spid="90"/>
                                        </p:tgtEl>
                                        <p:attrNameLst>
                                          <p:attrName>ppt_x</p:attrName>
                                        </p:attrNameLst>
                                      </p:cBhvr>
                                      <p:tavLst>
                                        <p:tav tm="0">
                                          <p:val>
                                            <p:strVal val="#ppt_x"/>
                                          </p:val>
                                        </p:tav>
                                        <p:tav tm="100000">
                                          <p:val>
                                            <p:strVal val="#ppt_x"/>
                                          </p:val>
                                        </p:tav>
                                      </p:tavLst>
                                    </p:anim>
                                    <p:anim calcmode="lin" valueType="num">
                                      <p:cBhvr additive="base">
                                        <p:cTn id="514" dur="3000" fill="hold"/>
                                        <p:tgtEl>
                                          <p:spTgt spid="90"/>
                                        </p:tgtEl>
                                        <p:attrNameLst>
                                          <p:attrName>ppt_y</p:attrName>
                                        </p:attrNameLst>
                                      </p:cBhvr>
                                      <p:tavLst>
                                        <p:tav tm="0">
                                          <p:val>
                                            <p:strVal val="1+#ppt_h/2"/>
                                          </p:val>
                                        </p:tav>
                                        <p:tav tm="100000">
                                          <p:val>
                                            <p:strVal val="#ppt_y"/>
                                          </p:val>
                                        </p:tav>
                                      </p:tavLst>
                                    </p:anim>
                                  </p:childTnLst>
                                </p:cTn>
                              </p:par>
                              <p:par>
                                <p:cTn id="515" presetID="2" presetClass="entr" presetSubtype="4" fill="hold" nodeType="withEffect">
                                  <p:stCondLst>
                                    <p:cond delay="0"/>
                                  </p:stCondLst>
                                  <p:childTnLst>
                                    <p:set>
                                      <p:cBhvr>
                                        <p:cTn id="516" dur="1" fill="hold">
                                          <p:stCondLst>
                                            <p:cond delay="0"/>
                                          </p:stCondLst>
                                        </p:cTn>
                                        <p:tgtEl>
                                          <p:spTgt spid="91"/>
                                        </p:tgtEl>
                                        <p:attrNameLst>
                                          <p:attrName>style.visibility</p:attrName>
                                        </p:attrNameLst>
                                      </p:cBhvr>
                                      <p:to>
                                        <p:strVal val="visible"/>
                                      </p:to>
                                    </p:set>
                                    <p:anim calcmode="lin" valueType="num">
                                      <p:cBhvr additive="base">
                                        <p:cTn id="517" dur="3000" fill="hold"/>
                                        <p:tgtEl>
                                          <p:spTgt spid="91"/>
                                        </p:tgtEl>
                                        <p:attrNameLst>
                                          <p:attrName>ppt_x</p:attrName>
                                        </p:attrNameLst>
                                      </p:cBhvr>
                                      <p:tavLst>
                                        <p:tav tm="0">
                                          <p:val>
                                            <p:strVal val="#ppt_x"/>
                                          </p:val>
                                        </p:tav>
                                        <p:tav tm="100000">
                                          <p:val>
                                            <p:strVal val="#ppt_x"/>
                                          </p:val>
                                        </p:tav>
                                      </p:tavLst>
                                    </p:anim>
                                    <p:anim calcmode="lin" valueType="num">
                                      <p:cBhvr additive="base">
                                        <p:cTn id="518" dur="3000" fill="hold"/>
                                        <p:tgtEl>
                                          <p:spTgt spid="91"/>
                                        </p:tgtEl>
                                        <p:attrNameLst>
                                          <p:attrName>ppt_y</p:attrName>
                                        </p:attrNameLst>
                                      </p:cBhvr>
                                      <p:tavLst>
                                        <p:tav tm="0">
                                          <p:val>
                                            <p:strVal val="1+#ppt_h/2"/>
                                          </p:val>
                                        </p:tav>
                                        <p:tav tm="100000">
                                          <p:val>
                                            <p:strVal val="#ppt_y"/>
                                          </p:val>
                                        </p:tav>
                                      </p:tavLst>
                                    </p:anim>
                                  </p:childTnLst>
                                </p:cTn>
                              </p:par>
                              <p:par>
                                <p:cTn id="519" presetID="2" presetClass="entr" presetSubtype="4" fill="hold" nodeType="withEffect">
                                  <p:stCondLst>
                                    <p:cond delay="0"/>
                                  </p:stCondLst>
                                  <p:childTnLst>
                                    <p:set>
                                      <p:cBhvr>
                                        <p:cTn id="520" dur="1" fill="hold">
                                          <p:stCondLst>
                                            <p:cond delay="0"/>
                                          </p:stCondLst>
                                        </p:cTn>
                                        <p:tgtEl>
                                          <p:spTgt spid="93"/>
                                        </p:tgtEl>
                                        <p:attrNameLst>
                                          <p:attrName>style.visibility</p:attrName>
                                        </p:attrNameLst>
                                      </p:cBhvr>
                                      <p:to>
                                        <p:strVal val="visible"/>
                                      </p:to>
                                    </p:set>
                                    <p:anim calcmode="lin" valueType="num">
                                      <p:cBhvr additive="base">
                                        <p:cTn id="521" dur="3000" fill="hold"/>
                                        <p:tgtEl>
                                          <p:spTgt spid="93"/>
                                        </p:tgtEl>
                                        <p:attrNameLst>
                                          <p:attrName>ppt_x</p:attrName>
                                        </p:attrNameLst>
                                      </p:cBhvr>
                                      <p:tavLst>
                                        <p:tav tm="0">
                                          <p:val>
                                            <p:strVal val="#ppt_x"/>
                                          </p:val>
                                        </p:tav>
                                        <p:tav tm="100000">
                                          <p:val>
                                            <p:strVal val="#ppt_x"/>
                                          </p:val>
                                        </p:tav>
                                      </p:tavLst>
                                    </p:anim>
                                    <p:anim calcmode="lin" valueType="num">
                                      <p:cBhvr additive="base">
                                        <p:cTn id="522" dur="3000" fill="hold"/>
                                        <p:tgtEl>
                                          <p:spTgt spid="93"/>
                                        </p:tgtEl>
                                        <p:attrNameLst>
                                          <p:attrName>ppt_y</p:attrName>
                                        </p:attrNameLst>
                                      </p:cBhvr>
                                      <p:tavLst>
                                        <p:tav tm="0">
                                          <p:val>
                                            <p:strVal val="1+#ppt_h/2"/>
                                          </p:val>
                                        </p:tav>
                                        <p:tav tm="100000">
                                          <p:val>
                                            <p:strVal val="#ppt_y"/>
                                          </p:val>
                                        </p:tav>
                                      </p:tavLst>
                                    </p:anim>
                                  </p:childTnLst>
                                </p:cTn>
                              </p:par>
                              <p:par>
                                <p:cTn id="523" presetID="2" presetClass="entr" presetSubtype="4" fill="hold" nodeType="withEffect">
                                  <p:stCondLst>
                                    <p:cond delay="0"/>
                                  </p:stCondLst>
                                  <p:childTnLst>
                                    <p:set>
                                      <p:cBhvr>
                                        <p:cTn id="524" dur="1" fill="hold">
                                          <p:stCondLst>
                                            <p:cond delay="0"/>
                                          </p:stCondLst>
                                        </p:cTn>
                                        <p:tgtEl>
                                          <p:spTgt spid="92"/>
                                        </p:tgtEl>
                                        <p:attrNameLst>
                                          <p:attrName>style.visibility</p:attrName>
                                        </p:attrNameLst>
                                      </p:cBhvr>
                                      <p:to>
                                        <p:strVal val="visible"/>
                                      </p:to>
                                    </p:set>
                                    <p:anim calcmode="lin" valueType="num">
                                      <p:cBhvr additive="base">
                                        <p:cTn id="525" dur="3000" fill="hold"/>
                                        <p:tgtEl>
                                          <p:spTgt spid="92"/>
                                        </p:tgtEl>
                                        <p:attrNameLst>
                                          <p:attrName>ppt_x</p:attrName>
                                        </p:attrNameLst>
                                      </p:cBhvr>
                                      <p:tavLst>
                                        <p:tav tm="0">
                                          <p:val>
                                            <p:strVal val="#ppt_x"/>
                                          </p:val>
                                        </p:tav>
                                        <p:tav tm="100000">
                                          <p:val>
                                            <p:strVal val="#ppt_x"/>
                                          </p:val>
                                        </p:tav>
                                      </p:tavLst>
                                    </p:anim>
                                    <p:anim calcmode="lin" valueType="num">
                                      <p:cBhvr additive="base">
                                        <p:cTn id="526" dur="3000" fill="hold"/>
                                        <p:tgtEl>
                                          <p:spTgt spid="92"/>
                                        </p:tgtEl>
                                        <p:attrNameLst>
                                          <p:attrName>ppt_y</p:attrName>
                                        </p:attrNameLst>
                                      </p:cBhvr>
                                      <p:tavLst>
                                        <p:tav tm="0">
                                          <p:val>
                                            <p:strVal val="1+#ppt_h/2"/>
                                          </p:val>
                                        </p:tav>
                                        <p:tav tm="100000">
                                          <p:val>
                                            <p:strVal val="#ppt_y"/>
                                          </p:val>
                                        </p:tav>
                                      </p:tavLst>
                                    </p:anim>
                                  </p:childTnLst>
                                </p:cTn>
                              </p:par>
                              <p:par>
                                <p:cTn id="527" presetID="8" presetClass="emph" presetSubtype="0" autoRev="1" fill="hold" nodeType="withEffect">
                                  <p:stCondLst>
                                    <p:cond delay="0"/>
                                  </p:stCondLst>
                                  <p:childTnLst>
                                    <p:animRot by="21600000">
                                      <p:cBhvr>
                                        <p:cTn id="528" dur="3000" fill="hold"/>
                                        <p:tgtEl>
                                          <p:spTgt spid="91"/>
                                        </p:tgtEl>
                                        <p:attrNameLst>
                                          <p:attrName>r</p:attrName>
                                        </p:attrNameLst>
                                      </p:cBhvr>
                                    </p:animRot>
                                  </p:childTnLst>
                                </p:cTn>
                              </p:par>
                              <p:par>
                                <p:cTn id="529" presetID="8" presetClass="emph" presetSubtype="0" autoRev="1" fill="hold" nodeType="withEffect">
                                  <p:stCondLst>
                                    <p:cond delay="0"/>
                                  </p:stCondLst>
                                  <p:childTnLst>
                                    <p:animRot by="-21600000">
                                      <p:cBhvr>
                                        <p:cTn id="530" dur="3000" fill="hold"/>
                                        <p:tgtEl>
                                          <p:spTgt spid="90"/>
                                        </p:tgtEl>
                                        <p:attrNameLst>
                                          <p:attrName>r</p:attrName>
                                        </p:attrNameLst>
                                      </p:cBhvr>
                                    </p:animRot>
                                  </p:childTnLst>
                                </p:cTn>
                              </p:par>
                              <p:par>
                                <p:cTn id="531" presetID="8" presetClass="emph" presetSubtype="0" autoRev="1" fill="hold" nodeType="withEffect">
                                  <p:stCondLst>
                                    <p:cond delay="0"/>
                                  </p:stCondLst>
                                  <p:childTnLst>
                                    <p:animRot by="21600000">
                                      <p:cBhvr>
                                        <p:cTn id="532" dur="3000" fill="hold"/>
                                        <p:tgtEl>
                                          <p:spTgt spid="87"/>
                                        </p:tgtEl>
                                        <p:attrNameLst>
                                          <p:attrName>r</p:attrName>
                                        </p:attrNameLst>
                                      </p:cBhvr>
                                    </p:animRot>
                                  </p:childTnLst>
                                </p:cTn>
                              </p:par>
                              <p:par>
                                <p:cTn id="533" presetID="8" presetClass="emph" presetSubtype="0" autoRev="1" fill="hold" nodeType="withEffect">
                                  <p:stCondLst>
                                    <p:cond delay="0"/>
                                  </p:stCondLst>
                                  <p:childTnLst>
                                    <p:animRot by="-21600000">
                                      <p:cBhvr>
                                        <p:cTn id="534" dur="3000" fill="hold"/>
                                        <p:tgtEl>
                                          <p:spTgt spid="86"/>
                                        </p:tgtEl>
                                        <p:attrNameLst>
                                          <p:attrName>r</p:attrName>
                                        </p:attrNameLst>
                                      </p:cBhvr>
                                    </p:animRot>
                                  </p:childTnLst>
                                </p:cTn>
                              </p:par>
                              <p:par>
                                <p:cTn id="535" presetID="8" presetClass="emph" presetSubtype="0" autoRev="1" fill="hold" nodeType="withEffect">
                                  <p:stCondLst>
                                    <p:cond delay="0"/>
                                  </p:stCondLst>
                                  <p:childTnLst>
                                    <p:animRot by="21600000">
                                      <p:cBhvr>
                                        <p:cTn id="536" dur="3000" fill="hold"/>
                                        <p:tgtEl>
                                          <p:spTgt spid="85"/>
                                        </p:tgtEl>
                                        <p:attrNameLst>
                                          <p:attrName>r</p:attrName>
                                        </p:attrNameLst>
                                      </p:cBhvr>
                                    </p:animRot>
                                  </p:childTnLst>
                                </p:cTn>
                              </p:par>
                              <p:par>
                                <p:cTn id="537" presetID="8" presetClass="emph" presetSubtype="0" autoRev="1" fill="hold" nodeType="withEffect">
                                  <p:stCondLst>
                                    <p:cond delay="0"/>
                                  </p:stCondLst>
                                  <p:childTnLst>
                                    <p:animRot by="-21600000">
                                      <p:cBhvr>
                                        <p:cTn id="538" dur="3000" fill="hold"/>
                                        <p:tgtEl>
                                          <p:spTgt spid="84"/>
                                        </p:tgtEl>
                                        <p:attrNameLst>
                                          <p:attrName>r</p:attrName>
                                        </p:attrNameLst>
                                      </p:cBhvr>
                                    </p:animRot>
                                  </p:childTnLst>
                                </p:cTn>
                              </p:par>
                              <p:par>
                                <p:cTn id="539" presetID="8" presetClass="emph" presetSubtype="0" autoRev="1" fill="hold" nodeType="withEffect">
                                  <p:stCondLst>
                                    <p:cond delay="0"/>
                                  </p:stCondLst>
                                  <p:childTnLst>
                                    <p:animRot by="21600000">
                                      <p:cBhvr>
                                        <p:cTn id="540" dur="3000" fill="hold"/>
                                        <p:tgtEl>
                                          <p:spTgt spid="89"/>
                                        </p:tgtEl>
                                        <p:attrNameLst>
                                          <p:attrName>r</p:attrName>
                                        </p:attrNameLst>
                                      </p:cBhvr>
                                    </p:animRot>
                                  </p:childTnLst>
                                </p:cTn>
                              </p:par>
                              <p:par>
                                <p:cTn id="541" presetID="8" presetClass="emph" presetSubtype="0" autoRev="1" fill="hold" nodeType="withEffect">
                                  <p:stCondLst>
                                    <p:cond delay="0"/>
                                  </p:stCondLst>
                                  <p:childTnLst>
                                    <p:animRot by="-21600000">
                                      <p:cBhvr>
                                        <p:cTn id="542" dur="3000" fill="hold"/>
                                        <p:tgtEl>
                                          <p:spTgt spid="88"/>
                                        </p:tgtEl>
                                        <p:attrNameLst>
                                          <p:attrName>r</p:attrName>
                                        </p:attrNameLst>
                                      </p:cBhvr>
                                    </p:animRot>
                                  </p:childTnLst>
                                </p:cTn>
                              </p:par>
                              <p:par>
                                <p:cTn id="543" presetID="8" presetClass="emph" presetSubtype="0" autoRev="1" fill="hold" nodeType="withEffect">
                                  <p:stCondLst>
                                    <p:cond delay="0"/>
                                  </p:stCondLst>
                                  <p:childTnLst>
                                    <p:animRot by="21600000">
                                      <p:cBhvr>
                                        <p:cTn id="544" dur="3000" fill="hold"/>
                                        <p:tgtEl>
                                          <p:spTgt spid="93"/>
                                        </p:tgtEl>
                                        <p:attrNameLst>
                                          <p:attrName>r</p:attrName>
                                        </p:attrNameLst>
                                      </p:cBhvr>
                                    </p:animRot>
                                  </p:childTnLst>
                                </p:cTn>
                              </p:par>
                              <p:par>
                                <p:cTn id="545" presetID="8" presetClass="emph" presetSubtype="0" autoRev="1" fill="hold" nodeType="withEffect">
                                  <p:stCondLst>
                                    <p:cond delay="0"/>
                                  </p:stCondLst>
                                  <p:childTnLst>
                                    <p:animRot by="-21600000">
                                      <p:cBhvr>
                                        <p:cTn id="546" dur="3000" fill="hold"/>
                                        <p:tgtEl>
                                          <p:spTgt spid="92"/>
                                        </p:tgtEl>
                                        <p:attrNameLst>
                                          <p:attrName>r</p:attrName>
                                        </p:attrNameLst>
                                      </p:cBhvr>
                                    </p:animRot>
                                  </p:childTnLst>
                                </p:cTn>
                              </p:par>
                              <p:par>
                                <p:cTn id="547" presetID="2" presetClass="entr" presetSubtype="4" fill="hold" nodeType="withEffect">
                                  <p:stCondLst>
                                    <p:cond delay="0"/>
                                  </p:stCondLst>
                                  <p:childTnLst>
                                    <p:set>
                                      <p:cBhvr>
                                        <p:cTn id="548" dur="1" fill="hold">
                                          <p:stCondLst>
                                            <p:cond delay="0"/>
                                          </p:stCondLst>
                                        </p:cTn>
                                        <p:tgtEl>
                                          <p:spTgt spid="94"/>
                                        </p:tgtEl>
                                        <p:attrNameLst>
                                          <p:attrName>style.visibility</p:attrName>
                                        </p:attrNameLst>
                                      </p:cBhvr>
                                      <p:to>
                                        <p:strVal val="visible"/>
                                      </p:to>
                                    </p:set>
                                    <p:anim calcmode="lin" valueType="num">
                                      <p:cBhvr additive="base">
                                        <p:cTn id="549" dur="3000" fill="hold"/>
                                        <p:tgtEl>
                                          <p:spTgt spid="94"/>
                                        </p:tgtEl>
                                        <p:attrNameLst>
                                          <p:attrName>ppt_x</p:attrName>
                                        </p:attrNameLst>
                                      </p:cBhvr>
                                      <p:tavLst>
                                        <p:tav tm="0">
                                          <p:val>
                                            <p:strVal val="#ppt_x"/>
                                          </p:val>
                                        </p:tav>
                                        <p:tav tm="100000">
                                          <p:val>
                                            <p:strVal val="#ppt_x"/>
                                          </p:val>
                                        </p:tav>
                                      </p:tavLst>
                                    </p:anim>
                                    <p:anim calcmode="lin" valueType="num">
                                      <p:cBhvr additive="base">
                                        <p:cTn id="550" dur="3000" fill="hold"/>
                                        <p:tgtEl>
                                          <p:spTgt spid="94"/>
                                        </p:tgtEl>
                                        <p:attrNameLst>
                                          <p:attrName>ppt_y</p:attrName>
                                        </p:attrNameLst>
                                      </p:cBhvr>
                                      <p:tavLst>
                                        <p:tav tm="0">
                                          <p:val>
                                            <p:strVal val="1+#ppt_h/2"/>
                                          </p:val>
                                        </p:tav>
                                        <p:tav tm="100000">
                                          <p:val>
                                            <p:strVal val="#ppt_y"/>
                                          </p:val>
                                        </p:tav>
                                      </p:tavLst>
                                    </p:anim>
                                  </p:childTnLst>
                                </p:cTn>
                              </p:par>
                              <p:par>
                                <p:cTn id="551" presetID="2" presetClass="entr" presetSubtype="4" fill="hold" nodeType="withEffect">
                                  <p:stCondLst>
                                    <p:cond delay="0"/>
                                  </p:stCondLst>
                                  <p:childTnLst>
                                    <p:set>
                                      <p:cBhvr>
                                        <p:cTn id="552" dur="1" fill="hold">
                                          <p:stCondLst>
                                            <p:cond delay="0"/>
                                          </p:stCondLst>
                                        </p:cTn>
                                        <p:tgtEl>
                                          <p:spTgt spid="95"/>
                                        </p:tgtEl>
                                        <p:attrNameLst>
                                          <p:attrName>style.visibility</p:attrName>
                                        </p:attrNameLst>
                                      </p:cBhvr>
                                      <p:to>
                                        <p:strVal val="visible"/>
                                      </p:to>
                                    </p:set>
                                    <p:anim calcmode="lin" valueType="num">
                                      <p:cBhvr additive="base">
                                        <p:cTn id="553" dur="3000" fill="hold"/>
                                        <p:tgtEl>
                                          <p:spTgt spid="95"/>
                                        </p:tgtEl>
                                        <p:attrNameLst>
                                          <p:attrName>ppt_x</p:attrName>
                                        </p:attrNameLst>
                                      </p:cBhvr>
                                      <p:tavLst>
                                        <p:tav tm="0">
                                          <p:val>
                                            <p:strVal val="#ppt_x"/>
                                          </p:val>
                                        </p:tav>
                                        <p:tav tm="100000">
                                          <p:val>
                                            <p:strVal val="#ppt_x"/>
                                          </p:val>
                                        </p:tav>
                                      </p:tavLst>
                                    </p:anim>
                                    <p:anim calcmode="lin" valueType="num">
                                      <p:cBhvr additive="base">
                                        <p:cTn id="554" dur="3000" fill="hold"/>
                                        <p:tgtEl>
                                          <p:spTgt spid="95"/>
                                        </p:tgtEl>
                                        <p:attrNameLst>
                                          <p:attrName>ppt_y</p:attrName>
                                        </p:attrNameLst>
                                      </p:cBhvr>
                                      <p:tavLst>
                                        <p:tav tm="0">
                                          <p:val>
                                            <p:strVal val="1+#ppt_h/2"/>
                                          </p:val>
                                        </p:tav>
                                        <p:tav tm="100000">
                                          <p:val>
                                            <p:strVal val="#ppt_y"/>
                                          </p:val>
                                        </p:tav>
                                      </p:tavLst>
                                    </p:anim>
                                  </p:childTnLst>
                                </p:cTn>
                              </p:par>
                              <p:par>
                                <p:cTn id="555" presetID="2" presetClass="entr" presetSubtype="4" fill="hold" nodeType="withEffect">
                                  <p:stCondLst>
                                    <p:cond delay="0"/>
                                  </p:stCondLst>
                                  <p:childTnLst>
                                    <p:set>
                                      <p:cBhvr>
                                        <p:cTn id="556" dur="1" fill="hold">
                                          <p:stCondLst>
                                            <p:cond delay="0"/>
                                          </p:stCondLst>
                                        </p:cTn>
                                        <p:tgtEl>
                                          <p:spTgt spid="96"/>
                                        </p:tgtEl>
                                        <p:attrNameLst>
                                          <p:attrName>style.visibility</p:attrName>
                                        </p:attrNameLst>
                                      </p:cBhvr>
                                      <p:to>
                                        <p:strVal val="visible"/>
                                      </p:to>
                                    </p:set>
                                    <p:anim calcmode="lin" valueType="num">
                                      <p:cBhvr additive="base">
                                        <p:cTn id="557" dur="3000" fill="hold"/>
                                        <p:tgtEl>
                                          <p:spTgt spid="96"/>
                                        </p:tgtEl>
                                        <p:attrNameLst>
                                          <p:attrName>ppt_x</p:attrName>
                                        </p:attrNameLst>
                                      </p:cBhvr>
                                      <p:tavLst>
                                        <p:tav tm="0">
                                          <p:val>
                                            <p:strVal val="#ppt_x"/>
                                          </p:val>
                                        </p:tav>
                                        <p:tav tm="100000">
                                          <p:val>
                                            <p:strVal val="#ppt_x"/>
                                          </p:val>
                                        </p:tav>
                                      </p:tavLst>
                                    </p:anim>
                                    <p:anim calcmode="lin" valueType="num">
                                      <p:cBhvr additive="base">
                                        <p:cTn id="558" dur="3000" fill="hold"/>
                                        <p:tgtEl>
                                          <p:spTgt spid="96"/>
                                        </p:tgtEl>
                                        <p:attrNameLst>
                                          <p:attrName>ppt_y</p:attrName>
                                        </p:attrNameLst>
                                      </p:cBhvr>
                                      <p:tavLst>
                                        <p:tav tm="0">
                                          <p:val>
                                            <p:strVal val="1+#ppt_h/2"/>
                                          </p:val>
                                        </p:tav>
                                        <p:tav tm="100000">
                                          <p:val>
                                            <p:strVal val="#ppt_y"/>
                                          </p:val>
                                        </p:tav>
                                      </p:tavLst>
                                    </p:anim>
                                  </p:childTnLst>
                                </p:cTn>
                              </p:par>
                              <p:par>
                                <p:cTn id="559" presetID="2" presetClass="entr" presetSubtype="4" fill="hold" nodeType="withEffect">
                                  <p:stCondLst>
                                    <p:cond delay="0"/>
                                  </p:stCondLst>
                                  <p:childTnLst>
                                    <p:set>
                                      <p:cBhvr>
                                        <p:cTn id="560" dur="1" fill="hold">
                                          <p:stCondLst>
                                            <p:cond delay="0"/>
                                          </p:stCondLst>
                                        </p:cTn>
                                        <p:tgtEl>
                                          <p:spTgt spid="97"/>
                                        </p:tgtEl>
                                        <p:attrNameLst>
                                          <p:attrName>style.visibility</p:attrName>
                                        </p:attrNameLst>
                                      </p:cBhvr>
                                      <p:to>
                                        <p:strVal val="visible"/>
                                      </p:to>
                                    </p:set>
                                    <p:anim calcmode="lin" valueType="num">
                                      <p:cBhvr additive="base">
                                        <p:cTn id="561" dur="3000" fill="hold"/>
                                        <p:tgtEl>
                                          <p:spTgt spid="97"/>
                                        </p:tgtEl>
                                        <p:attrNameLst>
                                          <p:attrName>ppt_x</p:attrName>
                                        </p:attrNameLst>
                                      </p:cBhvr>
                                      <p:tavLst>
                                        <p:tav tm="0">
                                          <p:val>
                                            <p:strVal val="#ppt_x"/>
                                          </p:val>
                                        </p:tav>
                                        <p:tav tm="100000">
                                          <p:val>
                                            <p:strVal val="#ppt_x"/>
                                          </p:val>
                                        </p:tav>
                                      </p:tavLst>
                                    </p:anim>
                                    <p:anim calcmode="lin" valueType="num">
                                      <p:cBhvr additive="base">
                                        <p:cTn id="562" dur="3000" fill="hold"/>
                                        <p:tgtEl>
                                          <p:spTgt spid="97"/>
                                        </p:tgtEl>
                                        <p:attrNameLst>
                                          <p:attrName>ppt_y</p:attrName>
                                        </p:attrNameLst>
                                      </p:cBhvr>
                                      <p:tavLst>
                                        <p:tav tm="0">
                                          <p:val>
                                            <p:strVal val="1+#ppt_h/2"/>
                                          </p:val>
                                        </p:tav>
                                        <p:tav tm="100000">
                                          <p:val>
                                            <p:strVal val="#ppt_y"/>
                                          </p:val>
                                        </p:tav>
                                      </p:tavLst>
                                    </p:anim>
                                  </p:childTnLst>
                                </p:cTn>
                              </p:par>
                              <p:par>
                                <p:cTn id="563" presetID="2" presetClass="entr" presetSubtype="4" fill="hold" nodeType="withEffect">
                                  <p:stCondLst>
                                    <p:cond delay="0"/>
                                  </p:stCondLst>
                                  <p:childTnLst>
                                    <p:set>
                                      <p:cBhvr>
                                        <p:cTn id="564" dur="1" fill="hold">
                                          <p:stCondLst>
                                            <p:cond delay="0"/>
                                          </p:stCondLst>
                                        </p:cTn>
                                        <p:tgtEl>
                                          <p:spTgt spid="98"/>
                                        </p:tgtEl>
                                        <p:attrNameLst>
                                          <p:attrName>style.visibility</p:attrName>
                                        </p:attrNameLst>
                                      </p:cBhvr>
                                      <p:to>
                                        <p:strVal val="visible"/>
                                      </p:to>
                                    </p:set>
                                    <p:anim calcmode="lin" valueType="num">
                                      <p:cBhvr additive="base">
                                        <p:cTn id="565" dur="3000" fill="hold"/>
                                        <p:tgtEl>
                                          <p:spTgt spid="98"/>
                                        </p:tgtEl>
                                        <p:attrNameLst>
                                          <p:attrName>ppt_x</p:attrName>
                                        </p:attrNameLst>
                                      </p:cBhvr>
                                      <p:tavLst>
                                        <p:tav tm="0">
                                          <p:val>
                                            <p:strVal val="#ppt_x"/>
                                          </p:val>
                                        </p:tav>
                                        <p:tav tm="100000">
                                          <p:val>
                                            <p:strVal val="#ppt_x"/>
                                          </p:val>
                                        </p:tav>
                                      </p:tavLst>
                                    </p:anim>
                                    <p:anim calcmode="lin" valueType="num">
                                      <p:cBhvr additive="base">
                                        <p:cTn id="566" dur="3000" fill="hold"/>
                                        <p:tgtEl>
                                          <p:spTgt spid="98"/>
                                        </p:tgtEl>
                                        <p:attrNameLst>
                                          <p:attrName>ppt_y</p:attrName>
                                        </p:attrNameLst>
                                      </p:cBhvr>
                                      <p:tavLst>
                                        <p:tav tm="0">
                                          <p:val>
                                            <p:strVal val="1+#ppt_h/2"/>
                                          </p:val>
                                        </p:tav>
                                        <p:tav tm="100000">
                                          <p:val>
                                            <p:strVal val="#ppt_y"/>
                                          </p:val>
                                        </p:tav>
                                      </p:tavLst>
                                    </p:anim>
                                  </p:childTnLst>
                                </p:cTn>
                              </p:par>
                              <p:par>
                                <p:cTn id="567" presetID="2" presetClass="entr" presetSubtype="4" fill="hold" nodeType="withEffect">
                                  <p:stCondLst>
                                    <p:cond delay="0"/>
                                  </p:stCondLst>
                                  <p:childTnLst>
                                    <p:set>
                                      <p:cBhvr>
                                        <p:cTn id="568" dur="1" fill="hold">
                                          <p:stCondLst>
                                            <p:cond delay="0"/>
                                          </p:stCondLst>
                                        </p:cTn>
                                        <p:tgtEl>
                                          <p:spTgt spid="99"/>
                                        </p:tgtEl>
                                        <p:attrNameLst>
                                          <p:attrName>style.visibility</p:attrName>
                                        </p:attrNameLst>
                                      </p:cBhvr>
                                      <p:to>
                                        <p:strVal val="visible"/>
                                      </p:to>
                                    </p:set>
                                    <p:anim calcmode="lin" valueType="num">
                                      <p:cBhvr additive="base">
                                        <p:cTn id="569" dur="3000" fill="hold"/>
                                        <p:tgtEl>
                                          <p:spTgt spid="99"/>
                                        </p:tgtEl>
                                        <p:attrNameLst>
                                          <p:attrName>ppt_x</p:attrName>
                                        </p:attrNameLst>
                                      </p:cBhvr>
                                      <p:tavLst>
                                        <p:tav tm="0">
                                          <p:val>
                                            <p:strVal val="#ppt_x"/>
                                          </p:val>
                                        </p:tav>
                                        <p:tav tm="100000">
                                          <p:val>
                                            <p:strVal val="#ppt_x"/>
                                          </p:val>
                                        </p:tav>
                                      </p:tavLst>
                                    </p:anim>
                                    <p:anim calcmode="lin" valueType="num">
                                      <p:cBhvr additive="base">
                                        <p:cTn id="570" dur="3000" fill="hold"/>
                                        <p:tgtEl>
                                          <p:spTgt spid="99"/>
                                        </p:tgtEl>
                                        <p:attrNameLst>
                                          <p:attrName>ppt_y</p:attrName>
                                        </p:attrNameLst>
                                      </p:cBhvr>
                                      <p:tavLst>
                                        <p:tav tm="0">
                                          <p:val>
                                            <p:strVal val="1+#ppt_h/2"/>
                                          </p:val>
                                        </p:tav>
                                        <p:tav tm="100000">
                                          <p:val>
                                            <p:strVal val="#ppt_y"/>
                                          </p:val>
                                        </p:tav>
                                      </p:tavLst>
                                    </p:anim>
                                  </p:childTnLst>
                                </p:cTn>
                              </p:par>
                              <p:par>
                                <p:cTn id="571" presetID="2" presetClass="entr" presetSubtype="4" fill="hold" nodeType="withEffect">
                                  <p:stCondLst>
                                    <p:cond delay="0"/>
                                  </p:stCondLst>
                                  <p:childTnLst>
                                    <p:set>
                                      <p:cBhvr>
                                        <p:cTn id="572" dur="1" fill="hold">
                                          <p:stCondLst>
                                            <p:cond delay="0"/>
                                          </p:stCondLst>
                                        </p:cTn>
                                        <p:tgtEl>
                                          <p:spTgt spid="100"/>
                                        </p:tgtEl>
                                        <p:attrNameLst>
                                          <p:attrName>style.visibility</p:attrName>
                                        </p:attrNameLst>
                                      </p:cBhvr>
                                      <p:to>
                                        <p:strVal val="visible"/>
                                      </p:to>
                                    </p:set>
                                    <p:anim calcmode="lin" valueType="num">
                                      <p:cBhvr additive="base">
                                        <p:cTn id="573" dur="3000" fill="hold"/>
                                        <p:tgtEl>
                                          <p:spTgt spid="100"/>
                                        </p:tgtEl>
                                        <p:attrNameLst>
                                          <p:attrName>ppt_x</p:attrName>
                                        </p:attrNameLst>
                                      </p:cBhvr>
                                      <p:tavLst>
                                        <p:tav tm="0">
                                          <p:val>
                                            <p:strVal val="#ppt_x"/>
                                          </p:val>
                                        </p:tav>
                                        <p:tav tm="100000">
                                          <p:val>
                                            <p:strVal val="#ppt_x"/>
                                          </p:val>
                                        </p:tav>
                                      </p:tavLst>
                                    </p:anim>
                                    <p:anim calcmode="lin" valueType="num">
                                      <p:cBhvr additive="base">
                                        <p:cTn id="574" dur="3000" fill="hold"/>
                                        <p:tgtEl>
                                          <p:spTgt spid="100"/>
                                        </p:tgtEl>
                                        <p:attrNameLst>
                                          <p:attrName>ppt_y</p:attrName>
                                        </p:attrNameLst>
                                      </p:cBhvr>
                                      <p:tavLst>
                                        <p:tav tm="0">
                                          <p:val>
                                            <p:strVal val="1+#ppt_h/2"/>
                                          </p:val>
                                        </p:tav>
                                        <p:tav tm="100000">
                                          <p:val>
                                            <p:strVal val="#ppt_y"/>
                                          </p:val>
                                        </p:tav>
                                      </p:tavLst>
                                    </p:anim>
                                  </p:childTnLst>
                                </p:cTn>
                              </p:par>
                              <p:par>
                                <p:cTn id="575" presetID="2" presetClass="entr" presetSubtype="4" fill="hold" nodeType="withEffect">
                                  <p:stCondLst>
                                    <p:cond delay="0"/>
                                  </p:stCondLst>
                                  <p:childTnLst>
                                    <p:set>
                                      <p:cBhvr>
                                        <p:cTn id="576" dur="1" fill="hold">
                                          <p:stCondLst>
                                            <p:cond delay="0"/>
                                          </p:stCondLst>
                                        </p:cTn>
                                        <p:tgtEl>
                                          <p:spTgt spid="101"/>
                                        </p:tgtEl>
                                        <p:attrNameLst>
                                          <p:attrName>style.visibility</p:attrName>
                                        </p:attrNameLst>
                                      </p:cBhvr>
                                      <p:to>
                                        <p:strVal val="visible"/>
                                      </p:to>
                                    </p:set>
                                    <p:anim calcmode="lin" valueType="num">
                                      <p:cBhvr additive="base">
                                        <p:cTn id="577" dur="3000" fill="hold"/>
                                        <p:tgtEl>
                                          <p:spTgt spid="101"/>
                                        </p:tgtEl>
                                        <p:attrNameLst>
                                          <p:attrName>ppt_x</p:attrName>
                                        </p:attrNameLst>
                                      </p:cBhvr>
                                      <p:tavLst>
                                        <p:tav tm="0">
                                          <p:val>
                                            <p:strVal val="#ppt_x"/>
                                          </p:val>
                                        </p:tav>
                                        <p:tav tm="100000">
                                          <p:val>
                                            <p:strVal val="#ppt_x"/>
                                          </p:val>
                                        </p:tav>
                                      </p:tavLst>
                                    </p:anim>
                                    <p:anim calcmode="lin" valueType="num">
                                      <p:cBhvr additive="base">
                                        <p:cTn id="578" dur="3000" fill="hold"/>
                                        <p:tgtEl>
                                          <p:spTgt spid="101"/>
                                        </p:tgtEl>
                                        <p:attrNameLst>
                                          <p:attrName>ppt_y</p:attrName>
                                        </p:attrNameLst>
                                      </p:cBhvr>
                                      <p:tavLst>
                                        <p:tav tm="0">
                                          <p:val>
                                            <p:strVal val="1+#ppt_h/2"/>
                                          </p:val>
                                        </p:tav>
                                        <p:tav tm="100000">
                                          <p:val>
                                            <p:strVal val="#ppt_y"/>
                                          </p:val>
                                        </p:tav>
                                      </p:tavLst>
                                    </p:anim>
                                  </p:childTnLst>
                                </p:cTn>
                              </p:par>
                              <p:par>
                                <p:cTn id="579" presetID="2" presetClass="entr" presetSubtype="4" fill="hold" nodeType="withEffect">
                                  <p:stCondLst>
                                    <p:cond delay="0"/>
                                  </p:stCondLst>
                                  <p:childTnLst>
                                    <p:set>
                                      <p:cBhvr>
                                        <p:cTn id="580" dur="1" fill="hold">
                                          <p:stCondLst>
                                            <p:cond delay="0"/>
                                          </p:stCondLst>
                                        </p:cTn>
                                        <p:tgtEl>
                                          <p:spTgt spid="103"/>
                                        </p:tgtEl>
                                        <p:attrNameLst>
                                          <p:attrName>style.visibility</p:attrName>
                                        </p:attrNameLst>
                                      </p:cBhvr>
                                      <p:to>
                                        <p:strVal val="visible"/>
                                      </p:to>
                                    </p:set>
                                    <p:anim calcmode="lin" valueType="num">
                                      <p:cBhvr additive="base">
                                        <p:cTn id="581" dur="3000" fill="hold"/>
                                        <p:tgtEl>
                                          <p:spTgt spid="103"/>
                                        </p:tgtEl>
                                        <p:attrNameLst>
                                          <p:attrName>ppt_x</p:attrName>
                                        </p:attrNameLst>
                                      </p:cBhvr>
                                      <p:tavLst>
                                        <p:tav tm="0">
                                          <p:val>
                                            <p:strVal val="#ppt_x"/>
                                          </p:val>
                                        </p:tav>
                                        <p:tav tm="100000">
                                          <p:val>
                                            <p:strVal val="#ppt_x"/>
                                          </p:val>
                                        </p:tav>
                                      </p:tavLst>
                                    </p:anim>
                                    <p:anim calcmode="lin" valueType="num">
                                      <p:cBhvr additive="base">
                                        <p:cTn id="582" dur="3000" fill="hold"/>
                                        <p:tgtEl>
                                          <p:spTgt spid="103"/>
                                        </p:tgtEl>
                                        <p:attrNameLst>
                                          <p:attrName>ppt_y</p:attrName>
                                        </p:attrNameLst>
                                      </p:cBhvr>
                                      <p:tavLst>
                                        <p:tav tm="0">
                                          <p:val>
                                            <p:strVal val="1+#ppt_h/2"/>
                                          </p:val>
                                        </p:tav>
                                        <p:tav tm="100000">
                                          <p:val>
                                            <p:strVal val="#ppt_y"/>
                                          </p:val>
                                        </p:tav>
                                      </p:tavLst>
                                    </p:anim>
                                  </p:childTnLst>
                                </p:cTn>
                              </p:par>
                              <p:par>
                                <p:cTn id="583" presetID="2" presetClass="entr" presetSubtype="4" fill="hold" nodeType="withEffect">
                                  <p:stCondLst>
                                    <p:cond delay="0"/>
                                  </p:stCondLst>
                                  <p:childTnLst>
                                    <p:set>
                                      <p:cBhvr>
                                        <p:cTn id="584" dur="1" fill="hold">
                                          <p:stCondLst>
                                            <p:cond delay="0"/>
                                          </p:stCondLst>
                                        </p:cTn>
                                        <p:tgtEl>
                                          <p:spTgt spid="102"/>
                                        </p:tgtEl>
                                        <p:attrNameLst>
                                          <p:attrName>style.visibility</p:attrName>
                                        </p:attrNameLst>
                                      </p:cBhvr>
                                      <p:to>
                                        <p:strVal val="visible"/>
                                      </p:to>
                                    </p:set>
                                    <p:anim calcmode="lin" valueType="num">
                                      <p:cBhvr additive="base">
                                        <p:cTn id="585" dur="3000" fill="hold"/>
                                        <p:tgtEl>
                                          <p:spTgt spid="102"/>
                                        </p:tgtEl>
                                        <p:attrNameLst>
                                          <p:attrName>ppt_x</p:attrName>
                                        </p:attrNameLst>
                                      </p:cBhvr>
                                      <p:tavLst>
                                        <p:tav tm="0">
                                          <p:val>
                                            <p:strVal val="#ppt_x"/>
                                          </p:val>
                                        </p:tav>
                                        <p:tav tm="100000">
                                          <p:val>
                                            <p:strVal val="#ppt_x"/>
                                          </p:val>
                                        </p:tav>
                                      </p:tavLst>
                                    </p:anim>
                                    <p:anim calcmode="lin" valueType="num">
                                      <p:cBhvr additive="base">
                                        <p:cTn id="586" dur="3000" fill="hold"/>
                                        <p:tgtEl>
                                          <p:spTgt spid="102"/>
                                        </p:tgtEl>
                                        <p:attrNameLst>
                                          <p:attrName>ppt_y</p:attrName>
                                        </p:attrNameLst>
                                      </p:cBhvr>
                                      <p:tavLst>
                                        <p:tav tm="0">
                                          <p:val>
                                            <p:strVal val="1+#ppt_h/2"/>
                                          </p:val>
                                        </p:tav>
                                        <p:tav tm="100000">
                                          <p:val>
                                            <p:strVal val="#ppt_y"/>
                                          </p:val>
                                        </p:tav>
                                      </p:tavLst>
                                    </p:anim>
                                  </p:childTnLst>
                                </p:cTn>
                              </p:par>
                              <p:par>
                                <p:cTn id="587" presetID="8" presetClass="emph" presetSubtype="0" autoRev="1" fill="hold" nodeType="withEffect">
                                  <p:stCondLst>
                                    <p:cond delay="0"/>
                                  </p:stCondLst>
                                  <p:childTnLst>
                                    <p:animRot by="21600000">
                                      <p:cBhvr>
                                        <p:cTn id="588" dur="3000" fill="hold"/>
                                        <p:tgtEl>
                                          <p:spTgt spid="101"/>
                                        </p:tgtEl>
                                        <p:attrNameLst>
                                          <p:attrName>r</p:attrName>
                                        </p:attrNameLst>
                                      </p:cBhvr>
                                    </p:animRot>
                                  </p:childTnLst>
                                </p:cTn>
                              </p:par>
                              <p:par>
                                <p:cTn id="589" presetID="8" presetClass="emph" presetSubtype="0" autoRev="1" fill="hold" nodeType="withEffect">
                                  <p:stCondLst>
                                    <p:cond delay="0"/>
                                  </p:stCondLst>
                                  <p:childTnLst>
                                    <p:animRot by="-21600000">
                                      <p:cBhvr>
                                        <p:cTn id="590" dur="3000" fill="hold"/>
                                        <p:tgtEl>
                                          <p:spTgt spid="100"/>
                                        </p:tgtEl>
                                        <p:attrNameLst>
                                          <p:attrName>r</p:attrName>
                                        </p:attrNameLst>
                                      </p:cBhvr>
                                    </p:animRot>
                                  </p:childTnLst>
                                </p:cTn>
                              </p:par>
                              <p:par>
                                <p:cTn id="591" presetID="8" presetClass="emph" presetSubtype="0" autoRev="1" fill="hold" nodeType="withEffect">
                                  <p:stCondLst>
                                    <p:cond delay="0"/>
                                  </p:stCondLst>
                                  <p:childTnLst>
                                    <p:animRot by="21600000">
                                      <p:cBhvr>
                                        <p:cTn id="592" dur="3000" fill="hold"/>
                                        <p:tgtEl>
                                          <p:spTgt spid="97"/>
                                        </p:tgtEl>
                                        <p:attrNameLst>
                                          <p:attrName>r</p:attrName>
                                        </p:attrNameLst>
                                      </p:cBhvr>
                                    </p:animRot>
                                  </p:childTnLst>
                                </p:cTn>
                              </p:par>
                              <p:par>
                                <p:cTn id="593" presetID="8" presetClass="emph" presetSubtype="0" autoRev="1" fill="hold" nodeType="withEffect">
                                  <p:stCondLst>
                                    <p:cond delay="0"/>
                                  </p:stCondLst>
                                  <p:childTnLst>
                                    <p:animRot by="-21600000">
                                      <p:cBhvr>
                                        <p:cTn id="594" dur="3000" fill="hold"/>
                                        <p:tgtEl>
                                          <p:spTgt spid="96"/>
                                        </p:tgtEl>
                                        <p:attrNameLst>
                                          <p:attrName>r</p:attrName>
                                        </p:attrNameLst>
                                      </p:cBhvr>
                                    </p:animRot>
                                  </p:childTnLst>
                                </p:cTn>
                              </p:par>
                              <p:par>
                                <p:cTn id="595" presetID="8" presetClass="emph" presetSubtype="0" autoRev="1" fill="hold" nodeType="withEffect">
                                  <p:stCondLst>
                                    <p:cond delay="0"/>
                                  </p:stCondLst>
                                  <p:childTnLst>
                                    <p:animRot by="21600000">
                                      <p:cBhvr>
                                        <p:cTn id="596" dur="3000" fill="hold"/>
                                        <p:tgtEl>
                                          <p:spTgt spid="95"/>
                                        </p:tgtEl>
                                        <p:attrNameLst>
                                          <p:attrName>r</p:attrName>
                                        </p:attrNameLst>
                                      </p:cBhvr>
                                    </p:animRot>
                                  </p:childTnLst>
                                </p:cTn>
                              </p:par>
                              <p:par>
                                <p:cTn id="597" presetID="8" presetClass="emph" presetSubtype="0" autoRev="1" fill="hold" nodeType="withEffect">
                                  <p:stCondLst>
                                    <p:cond delay="0"/>
                                  </p:stCondLst>
                                  <p:childTnLst>
                                    <p:animRot by="-21600000">
                                      <p:cBhvr>
                                        <p:cTn id="598" dur="3000" fill="hold"/>
                                        <p:tgtEl>
                                          <p:spTgt spid="94"/>
                                        </p:tgtEl>
                                        <p:attrNameLst>
                                          <p:attrName>r</p:attrName>
                                        </p:attrNameLst>
                                      </p:cBhvr>
                                    </p:animRot>
                                  </p:childTnLst>
                                </p:cTn>
                              </p:par>
                              <p:par>
                                <p:cTn id="599" presetID="8" presetClass="emph" presetSubtype="0" autoRev="1" fill="hold" nodeType="withEffect">
                                  <p:stCondLst>
                                    <p:cond delay="0"/>
                                  </p:stCondLst>
                                  <p:childTnLst>
                                    <p:animRot by="21600000">
                                      <p:cBhvr>
                                        <p:cTn id="600" dur="3000" fill="hold"/>
                                        <p:tgtEl>
                                          <p:spTgt spid="99"/>
                                        </p:tgtEl>
                                        <p:attrNameLst>
                                          <p:attrName>r</p:attrName>
                                        </p:attrNameLst>
                                      </p:cBhvr>
                                    </p:animRot>
                                  </p:childTnLst>
                                </p:cTn>
                              </p:par>
                              <p:par>
                                <p:cTn id="601" presetID="8" presetClass="emph" presetSubtype="0" autoRev="1" fill="hold" nodeType="withEffect">
                                  <p:stCondLst>
                                    <p:cond delay="0"/>
                                  </p:stCondLst>
                                  <p:childTnLst>
                                    <p:animRot by="-21600000">
                                      <p:cBhvr>
                                        <p:cTn id="602" dur="3000" fill="hold"/>
                                        <p:tgtEl>
                                          <p:spTgt spid="98"/>
                                        </p:tgtEl>
                                        <p:attrNameLst>
                                          <p:attrName>r</p:attrName>
                                        </p:attrNameLst>
                                      </p:cBhvr>
                                    </p:animRot>
                                  </p:childTnLst>
                                </p:cTn>
                              </p:par>
                              <p:par>
                                <p:cTn id="603" presetID="8" presetClass="emph" presetSubtype="0" autoRev="1" fill="hold" nodeType="withEffect">
                                  <p:stCondLst>
                                    <p:cond delay="0"/>
                                  </p:stCondLst>
                                  <p:childTnLst>
                                    <p:animRot by="21600000">
                                      <p:cBhvr>
                                        <p:cTn id="604" dur="3000" fill="hold"/>
                                        <p:tgtEl>
                                          <p:spTgt spid="103"/>
                                        </p:tgtEl>
                                        <p:attrNameLst>
                                          <p:attrName>r</p:attrName>
                                        </p:attrNameLst>
                                      </p:cBhvr>
                                    </p:animRot>
                                  </p:childTnLst>
                                </p:cTn>
                              </p:par>
                              <p:par>
                                <p:cTn id="605" presetID="8" presetClass="emph" presetSubtype="0" autoRev="1" fill="hold" nodeType="withEffect">
                                  <p:stCondLst>
                                    <p:cond delay="0"/>
                                  </p:stCondLst>
                                  <p:childTnLst>
                                    <p:animRot by="-21600000">
                                      <p:cBhvr>
                                        <p:cTn id="606" dur="3000" fill="hold"/>
                                        <p:tgtEl>
                                          <p:spTgt spid="102"/>
                                        </p:tgtEl>
                                        <p:attrNameLst>
                                          <p:attrName>r</p:attrName>
                                        </p:attrNameLst>
                                      </p:cBhvr>
                                    </p:animRot>
                                  </p:childTnLst>
                                </p:cTn>
                              </p:par>
                              <p:par>
                                <p:cTn id="607" presetID="2" presetClass="exit" presetSubtype="6" fill="hold" nodeType="withEffect">
                                  <p:stCondLst>
                                    <p:cond delay="0"/>
                                  </p:stCondLst>
                                  <p:childTnLst>
                                    <p:anim calcmode="lin" valueType="num">
                                      <p:cBhvr additive="base">
                                        <p:cTn id="608" dur="3000"/>
                                        <p:tgtEl>
                                          <p:spTgt spid="5"/>
                                        </p:tgtEl>
                                        <p:attrNameLst>
                                          <p:attrName>ppt_x</p:attrName>
                                        </p:attrNameLst>
                                      </p:cBhvr>
                                      <p:tavLst>
                                        <p:tav tm="0">
                                          <p:val>
                                            <p:strVal val="ppt_x"/>
                                          </p:val>
                                        </p:tav>
                                        <p:tav tm="100000">
                                          <p:val>
                                            <p:strVal val="1+ppt_w/2"/>
                                          </p:val>
                                        </p:tav>
                                      </p:tavLst>
                                    </p:anim>
                                    <p:anim calcmode="lin" valueType="num">
                                      <p:cBhvr additive="base">
                                        <p:cTn id="609" dur="3000"/>
                                        <p:tgtEl>
                                          <p:spTgt spid="5"/>
                                        </p:tgtEl>
                                        <p:attrNameLst>
                                          <p:attrName>ppt_y</p:attrName>
                                        </p:attrNameLst>
                                      </p:cBhvr>
                                      <p:tavLst>
                                        <p:tav tm="0">
                                          <p:val>
                                            <p:strVal val="ppt_y"/>
                                          </p:val>
                                        </p:tav>
                                        <p:tav tm="100000">
                                          <p:val>
                                            <p:strVal val="1+ppt_h/2"/>
                                          </p:val>
                                        </p:tav>
                                      </p:tavLst>
                                    </p:anim>
                                    <p:set>
                                      <p:cBhvr>
                                        <p:cTn id="610" dur="1" fill="hold">
                                          <p:stCondLst>
                                            <p:cond delay="2999"/>
                                          </p:stCondLst>
                                        </p:cTn>
                                        <p:tgtEl>
                                          <p:spTgt spid="5"/>
                                        </p:tgtEl>
                                        <p:attrNameLst>
                                          <p:attrName>style.visibility</p:attrName>
                                        </p:attrNameLst>
                                      </p:cBhvr>
                                      <p:to>
                                        <p:strVal val="hidden"/>
                                      </p:to>
                                    </p:set>
                                  </p:childTnLst>
                                </p:cTn>
                              </p:par>
                              <p:par>
                                <p:cTn id="611" presetID="2" presetClass="exit" presetSubtype="6" fill="hold" nodeType="withEffect">
                                  <p:stCondLst>
                                    <p:cond delay="0"/>
                                  </p:stCondLst>
                                  <p:childTnLst>
                                    <p:anim calcmode="lin" valueType="num">
                                      <p:cBhvr additive="base">
                                        <p:cTn id="612" dur="3000"/>
                                        <p:tgtEl>
                                          <p:spTgt spid="6"/>
                                        </p:tgtEl>
                                        <p:attrNameLst>
                                          <p:attrName>ppt_x</p:attrName>
                                        </p:attrNameLst>
                                      </p:cBhvr>
                                      <p:tavLst>
                                        <p:tav tm="0">
                                          <p:val>
                                            <p:strVal val="ppt_x"/>
                                          </p:val>
                                        </p:tav>
                                        <p:tav tm="100000">
                                          <p:val>
                                            <p:strVal val="1+ppt_w/2"/>
                                          </p:val>
                                        </p:tav>
                                      </p:tavLst>
                                    </p:anim>
                                    <p:anim calcmode="lin" valueType="num">
                                      <p:cBhvr additive="base">
                                        <p:cTn id="613" dur="3000"/>
                                        <p:tgtEl>
                                          <p:spTgt spid="6"/>
                                        </p:tgtEl>
                                        <p:attrNameLst>
                                          <p:attrName>ppt_y</p:attrName>
                                        </p:attrNameLst>
                                      </p:cBhvr>
                                      <p:tavLst>
                                        <p:tav tm="0">
                                          <p:val>
                                            <p:strVal val="ppt_y"/>
                                          </p:val>
                                        </p:tav>
                                        <p:tav tm="100000">
                                          <p:val>
                                            <p:strVal val="1+ppt_h/2"/>
                                          </p:val>
                                        </p:tav>
                                      </p:tavLst>
                                    </p:anim>
                                    <p:set>
                                      <p:cBhvr>
                                        <p:cTn id="614" dur="1" fill="hold">
                                          <p:stCondLst>
                                            <p:cond delay="2999"/>
                                          </p:stCondLst>
                                        </p:cTn>
                                        <p:tgtEl>
                                          <p:spTgt spid="6"/>
                                        </p:tgtEl>
                                        <p:attrNameLst>
                                          <p:attrName>style.visibility</p:attrName>
                                        </p:attrNameLst>
                                      </p:cBhvr>
                                      <p:to>
                                        <p:strVal val="hidden"/>
                                      </p:to>
                                    </p:set>
                                  </p:childTnLst>
                                </p:cTn>
                              </p:par>
                              <p:par>
                                <p:cTn id="615" presetID="2" presetClass="exit" presetSubtype="6" fill="hold" nodeType="withEffect">
                                  <p:stCondLst>
                                    <p:cond delay="0"/>
                                  </p:stCondLst>
                                  <p:childTnLst>
                                    <p:anim calcmode="lin" valueType="num">
                                      <p:cBhvr additive="base">
                                        <p:cTn id="616" dur="3000"/>
                                        <p:tgtEl>
                                          <p:spTgt spid="7"/>
                                        </p:tgtEl>
                                        <p:attrNameLst>
                                          <p:attrName>ppt_x</p:attrName>
                                        </p:attrNameLst>
                                      </p:cBhvr>
                                      <p:tavLst>
                                        <p:tav tm="0">
                                          <p:val>
                                            <p:strVal val="ppt_x"/>
                                          </p:val>
                                        </p:tav>
                                        <p:tav tm="100000">
                                          <p:val>
                                            <p:strVal val="1+ppt_w/2"/>
                                          </p:val>
                                        </p:tav>
                                      </p:tavLst>
                                    </p:anim>
                                    <p:anim calcmode="lin" valueType="num">
                                      <p:cBhvr additive="base">
                                        <p:cTn id="617" dur="3000"/>
                                        <p:tgtEl>
                                          <p:spTgt spid="7"/>
                                        </p:tgtEl>
                                        <p:attrNameLst>
                                          <p:attrName>ppt_y</p:attrName>
                                        </p:attrNameLst>
                                      </p:cBhvr>
                                      <p:tavLst>
                                        <p:tav tm="0">
                                          <p:val>
                                            <p:strVal val="ppt_y"/>
                                          </p:val>
                                        </p:tav>
                                        <p:tav tm="100000">
                                          <p:val>
                                            <p:strVal val="1+ppt_h/2"/>
                                          </p:val>
                                        </p:tav>
                                      </p:tavLst>
                                    </p:anim>
                                    <p:set>
                                      <p:cBhvr>
                                        <p:cTn id="618" dur="1" fill="hold">
                                          <p:stCondLst>
                                            <p:cond delay="2999"/>
                                          </p:stCondLst>
                                        </p:cTn>
                                        <p:tgtEl>
                                          <p:spTgt spid="7"/>
                                        </p:tgtEl>
                                        <p:attrNameLst>
                                          <p:attrName>style.visibility</p:attrName>
                                        </p:attrNameLst>
                                      </p:cBhvr>
                                      <p:to>
                                        <p:strVal val="hidden"/>
                                      </p:to>
                                    </p:set>
                                  </p:childTnLst>
                                </p:cTn>
                              </p:par>
                              <p:par>
                                <p:cTn id="619" presetID="2" presetClass="exit" presetSubtype="6" fill="hold" nodeType="withEffect">
                                  <p:stCondLst>
                                    <p:cond delay="0"/>
                                  </p:stCondLst>
                                  <p:childTnLst>
                                    <p:anim calcmode="lin" valueType="num">
                                      <p:cBhvr additive="base">
                                        <p:cTn id="620" dur="3000"/>
                                        <p:tgtEl>
                                          <p:spTgt spid="10"/>
                                        </p:tgtEl>
                                        <p:attrNameLst>
                                          <p:attrName>ppt_x</p:attrName>
                                        </p:attrNameLst>
                                      </p:cBhvr>
                                      <p:tavLst>
                                        <p:tav tm="0">
                                          <p:val>
                                            <p:strVal val="ppt_x"/>
                                          </p:val>
                                        </p:tav>
                                        <p:tav tm="100000">
                                          <p:val>
                                            <p:strVal val="1+ppt_w/2"/>
                                          </p:val>
                                        </p:tav>
                                      </p:tavLst>
                                    </p:anim>
                                    <p:anim calcmode="lin" valueType="num">
                                      <p:cBhvr additive="base">
                                        <p:cTn id="621" dur="3000"/>
                                        <p:tgtEl>
                                          <p:spTgt spid="10"/>
                                        </p:tgtEl>
                                        <p:attrNameLst>
                                          <p:attrName>ppt_y</p:attrName>
                                        </p:attrNameLst>
                                      </p:cBhvr>
                                      <p:tavLst>
                                        <p:tav tm="0">
                                          <p:val>
                                            <p:strVal val="ppt_y"/>
                                          </p:val>
                                        </p:tav>
                                        <p:tav tm="100000">
                                          <p:val>
                                            <p:strVal val="1+ppt_h/2"/>
                                          </p:val>
                                        </p:tav>
                                      </p:tavLst>
                                    </p:anim>
                                    <p:set>
                                      <p:cBhvr>
                                        <p:cTn id="622" dur="1" fill="hold">
                                          <p:stCondLst>
                                            <p:cond delay="2999"/>
                                          </p:stCondLst>
                                        </p:cTn>
                                        <p:tgtEl>
                                          <p:spTgt spid="10"/>
                                        </p:tgtEl>
                                        <p:attrNameLst>
                                          <p:attrName>style.visibility</p:attrName>
                                        </p:attrNameLst>
                                      </p:cBhvr>
                                      <p:to>
                                        <p:strVal val="hidden"/>
                                      </p:to>
                                    </p:set>
                                  </p:childTnLst>
                                </p:cTn>
                              </p:par>
                              <p:par>
                                <p:cTn id="623" presetID="2" presetClass="exit" presetSubtype="6" fill="hold" nodeType="withEffect">
                                  <p:stCondLst>
                                    <p:cond delay="0"/>
                                  </p:stCondLst>
                                  <p:childTnLst>
                                    <p:anim calcmode="lin" valueType="num">
                                      <p:cBhvr additive="base">
                                        <p:cTn id="624" dur="3000"/>
                                        <p:tgtEl>
                                          <p:spTgt spid="11"/>
                                        </p:tgtEl>
                                        <p:attrNameLst>
                                          <p:attrName>ppt_x</p:attrName>
                                        </p:attrNameLst>
                                      </p:cBhvr>
                                      <p:tavLst>
                                        <p:tav tm="0">
                                          <p:val>
                                            <p:strVal val="ppt_x"/>
                                          </p:val>
                                        </p:tav>
                                        <p:tav tm="100000">
                                          <p:val>
                                            <p:strVal val="1+ppt_w/2"/>
                                          </p:val>
                                        </p:tav>
                                      </p:tavLst>
                                    </p:anim>
                                    <p:anim calcmode="lin" valueType="num">
                                      <p:cBhvr additive="base">
                                        <p:cTn id="625" dur="3000"/>
                                        <p:tgtEl>
                                          <p:spTgt spid="11"/>
                                        </p:tgtEl>
                                        <p:attrNameLst>
                                          <p:attrName>ppt_y</p:attrName>
                                        </p:attrNameLst>
                                      </p:cBhvr>
                                      <p:tavLst>
                                        <p:tav tm="0">
                                          <p:val>
                                            <p:strVal val="ppt_y"/>
                                          </p:val>
                                        </p:tav>
                                        <p:tav tm="100000">
                                          <p:val>
                                            <p:strVal val="1+ppt_h/2"/>
                                          </p:val>
                                        </p:tav>
                                      </p:tavLst>
                                    </p:anim>
                                    <p:set>
                                      <p:cBhvr>
                                        <p:cTn id="626" dur="1" fill="hold">
                                          <p:stCondLst>
                                            <p:cond delay="2999"/>
                                          </p:stCondLst>
                                        </p:cTn>
                                        <p:tgtEl>
                                          <p:spTgt spid="11"/>
                                        </p:tgtEl>
                                        <p:attrNameLst>
                                          <p:attrName>style.visibility</p:attrName>
                                        </p:attrNameLst>
                                      </p:cBhvr>
                                      <p:to>
                                        <p:strVal val="hidden"/>
                                      </p:to>
                                    </p:set>
                                  </p:childTnLst>
                                </p:cTn>
                              </p:par>
                              <p:par>
                                <p:cTn id="627" presetID="2" presetClass="exit" presetSubtype="6" fill="hold" nodeType="withEffect">
                                  <p:stCondLst>
                                    <p:cond delay="0"/>
                                  </p:stCondLst>
                                  <p:childTnLst>
                                    <p:anim calcmode="lin" valueType="num">
                                      <p:cBhvr additive="base">
                                        <p:cTn id="628" dur="3000"/>
                                        <p:tgtEl>
                                          <p:spTgt spid="15"/>
                                        </p:tgtEl>
                                        <p:attrNameLst>
                                          <p:attrName>ppt_x</p:attrName>
                                        </p:attrNameLst>
                                      </p:cBhvr>
                                      <p:tavLst>
                                        <p:tav tm="0">
                                          <p:val>
                                            <p:strVal val="ppt_x"/>
                                          </p:val>
                                        </p:tav>
                                        <p:tav tm="100000">
                                          <p:val>
                                            <p:strVal val="1+ppt_w/2"/>
                                          </p:val>
                                        </p:tav>
                                      </p:tavLst>
                                    </p:anim>
                                    <p:anim calcmode="lin" valueType="num">
                                      <p:cBhvr additive="base">
                                        <p:cTn id="629" dur="3000"/>
                                        <p:tgtEl>
                                          <p:spTgt spid="15"/>
                                        </p:tgtEl>
                                        <p:attrNameLst>
                                          <p:attrName>ppt_y</p:attrName>
                                        </p:attrNameLst>
                                      </p:cBhvr>
                                      <p:tavLst>
                                        <p:tav tm="0">
                                          <p:val>
                                            <p:strVal val="ppt_y"/>
                                          </p:val>
                                        </p:tav>
                                        <p:tav tm="100000">
                                          <p:val>
                                            <p:strVal val="1+ppt_h/2"/>
                                          </p:val>
                                        </p:tav>
                                      </p:tavLst>
                                    </p:anim>
                                    <p:set>
                                      <p:cBhvr>
                                        <p:cTn id="630" dur="1" fill="hold">
                                          <p:stCondLst>
                                            <p:cond delay="2999"/>
                                          </p:stCondLst>
                                        </p:cTn>
                                        <p:tgtEl>
                                          <p:spTgt spid="15"/>
                                        </p:tgtEl>
                                        <p:attrNameLst>
                                          <p:attrName>style.visibility</p:attrName>
                                        </p:attrNameLst>
                                      </p:cBhvr>
                                      <p:to>
                                        <p:strVal val="hidden"/>
                                      </p:to>
                                    </p:set>
                                  </p:childTnLst>
                                </p:cTn>
                              </p:par>
                              <p:par>
                                <p:cTn id="631" presetID="2" presetClass="exit" presetSubtype="6" fill="hold" nodeType="withEffect">
                                  <p:stCondLst>
                                    <p:cond delay="0"/>
                                  </p:stCondLst>
                                  <p:childTnLst>
                                    <p:anim calcmode="lin" valueType="num">
                                      <p:cBhvr additive="base">
                                        <p:cTn id="632" dur="3000"/>
                                        <p:tgtEl>
                                          <p:spTgt spid="16"/>
                                        </p:tgtEl>
                                        <p:attrNameLst>
                                          <p:attrName>ppt_x</p:attrName>
                                        </p:attrNameLst>
                                      </p:cBhvr>
                                      <p:tavLst>
                                        <p:tav tm="0">
                                          <p:val>
                                            <p:strVal val="ppt_x"/>
                                          </p:val>
                                        </p:tav>
                                        <p:tav tm="100000">
                                          <p:val>
                                            <p:strVal val="1+ppt_w/2"/>
                                          </p:val>
                                        </p:tav>
                                      </p:tavLst>
                                    </p:anim>
                                    <p:anim calcmode="lin" valueType="num">
                                      <p:cBhvr additive="base">
                                        <p:cTn id="633" dur="3000"/>
                                        <p:tgtEl>
                                          <p:spTgt spid="16"/>
                                        </p:tgtEl>
                                        <p:attrNameLst>
                                          <p:attrName>ppt_y</p:attrName>
                                        </p:attrNameLst>
                                      </p:cBhvr>
                                      <p:tavLst>
                                        <p:tav tm="0">
                                          <p:val>
                                            <p:strVal val="ppt_y"/>
                                          </p:val>
                                        </p:tav>
                                        <p:tav tm="100000">
                                          <p:val>
                                            <p:strVal val="1+ppt_h/2"/>
                                          </p:val>
                                        </p:tav>
                                      </p:tavLst>
                                    </p:anim>
                                    <p:set>
                                      <p:cBhvr>
                                        <p:cTn id="634" dur="1" fill="hold">
                                          <p:stCondLst>
                                            <p:cond delay="2999"/>
                                          </p:stCondLst>
                                        </p:cTn>
                                        <p:tgtEl>
                                          <p:spTgt spid="16"/>
                                        </p:tgtEl>
                                        <p:attrNameLst>
                                          <p:attrName>style.visibility</p:attrName>
                                        </p:attrNameLst>
                                      </p:cBhvr>
                                      <p:to>
                                        <p:strVal val="hidden"/>
                                      </p:to>
                                    </p:set>
                                  </p:childTnLst>
                                </p:cTn>
                              </p:par>
                              <p:par>
                                <p:cTn id="635" presetID="2" presetClass="exit" presetSubtype="6" fill="hold" nodeType="withEffect">
                                  <p:stCondLst>
                                    <p:cond delay="0"/>
                                  </p:stCondLst>
                                  <p:childTnLst>
                                    <p:anim calcmode="lin" valueType="num">
                                      <p:cBhvr additive="base">
                                        <p:cTn id="636" dur="3000"/>
                                        <p:tgtEl>
                                          <p:spTgt spid="17"/>
                                        </p:tgtEl>
                                        <p:attrNameLst>
                                          <p:attrName>ppt_x</p:attrName>
                                        </p:attrNameLst>
                                      </p:cBhvr>
                                      <p:tavLst>
                                        <p:tav tm="0">
                                          <p:val>
                                            <p:strVal val="ppt_x"/>
                                          </p:val>
                                        </p:tav>
                                        <p:tav tm="100000">
                                          <p:val>
                                            <p:strVal val="1+ppt_w/2"/>
                                          </p:val>
                                        </p:tav>
                                      </p:tavLst>
                                    </p:anim>
                                    <p:anim calcmode="lin" valueType="num">
                                      <p:cBhvr additive="base">
                                        <p:cTn id="637" dur="3000"/>
                                        <p:tgtEl>
                                          <p:spTgt spid="17"/>
                                        </p:tgtEl>
                                        <p:attrNameLst>
                                          <p:attrName>ppt_y</p:attrName>
                                        </p:attrNameLst>
                                      </p:cBhvr>
                                      <p:tavLst>
                                        <p:tav tm="0">
                                          <p:val>
                                            <p:strVal val="ppt_y"/>
                                          </p:val>
                                        </p:tav>
                                        <p:tav tm="100000">
                                          <p:val>
                                            <p:strVal val="1+ppt_h/2"/>
                                          </p:val>
                                        </p:tav>
                                      </p:tavLst>
                                    </p:anim>
                                    <p:set>
                                      <p:cBhvr>
                                        <p:cTn id="638" dur="1" fill="hold">
                                          <p:stCondLst>
                                            <p:cond delay="2999"/>
                                          </p:stCondLst>
                                        </p:cTn>
                                        <p:tgtEl>
                                          <p:spTgt spid="17"/>
                                        </p:tgtEl>
                                        <p:attrNameLst>
                                          <p:attrName>style.visibility</p:attrName>
                                        </p:attrNameLst>
                                      </p:cBhvr>
                                      <p:to>
                                        <p:strVal val="hidden"/>
                                      </p:to>
                                    </p:set>
                                  </p:childTnLst>
                                </p:cTn>
                              </p:par>
                              <p:par>
                                <p:cTn id="639" presetID="2" presetClass="exit" presetSubtype="6" fill="hold" nodeType="withEffect">
                                  <p:stCondLst>
                                    <p:cond delay="0"/>
                                  </p:stCondLst>
                                  <p:childTnLst>
                                    <p:anim calcmode="lin" valueType="num">
                                      <p:cBhvr additive="base">
                                        <p:cTn id="640" dur="3000"/>
                                        <p:tgtEl>
                                          <p:spTgt spid="20"/>
                                        </p:tgtEl>
                                        <p:attrNameLst>
                                          <p:attrName>ppt_x</p:attrName>
                                        </p:attrNameLst>
                                      </p:cBhvr>
                                      <p:tavLst>
                                        <p:tav tm="0">
                                          <p:val>
                                            <p:strVal val="ppt_x"/>
                                          </p:val>
                                        </p:tav>
                                        <p:tav tm="100000">
                                          <p:val>
                                            <p:strVal val="1+ppt_w/2"/>
                                          </p:val>
                                        </p:tav>
                                      </p:tavLst>
                                    </p:anim>
                                    <p:anim calcmode="lin" valueType="num">
                                      <p:cBhvr additive="base">
                                        <p:cTn id="641" dur="3000"/>
                                        <p:tgtEl>
                                          <p:spTgt spid="20"/>
                                        </p:tgtEl>
                                        <p:attrNameLst>
                                          <p:attrName>ppt_y</p:attrName>
                                        </p:attrNameLst>
                                      </p:cBhvr>
                                      <p:tavLst>
                                        <p:tav tm="0">
                                          <p:val>
                                            <p:strVal val="ppt_y"/>
                                          </p:val>
                                        </p:tav>
                                        <p:tav tm="100000">
                                          <p:val>
                                            <p:strVal val="1+ppt_h/2"/>
                                          </p:val>
                                        </p:tav>
                                      </p:tavLst>
                                    </p:anim>
                                    <p:set>
                                      <p:cBhvr>
                                        <p:cTn id="642" dur="1" fill="hold">
                                          <p:stCondLst>
                                            <p:cond delay="2999"/>
                                          </p:stCondLst>
                                        </p:cTn>
                                        <p:tgtEl>
                                          <p:spTgt spid="20"/>
                                        </p:tgtEl>
                                        <p:attrNameLst>
                                          <p:attrName>style.visibility</p:attrName>
                                        </p:attrNameLst>
                                      </p:cBhvr>
                                      <p:to>
                                        <p:strVal val="hidden"/>
                                      </p:to>
                                    </p:set>
                                  </p:childTnLst>
                                </p:cTn>
                              </p:par>
                              <p:par>
                                <p:cTn id="643" presetID="2" presetClass="exit" presetSubtype="6" fill="hold" nodeType="withEffect">
                                  <p:stCondLst>
                                    <p:cond delay="0"/>
                                  </p:stCondLst>
                                  <p:childTnLst>
                                    <p:anim calcmode="lin" valueType="num">
                                      <p:cBhvr additive="base">
                                        <p:cTn id="644" dur="3000"/>
                                        <p:tgtEl>
                                          <p:spTgt spid="21"/>
                                        </p:tgtEl>
                                        <p:attrNameLst>
                                          <p:attrName>ppt_x</p:attrName>
                                        </p:attrNameLst>
                                      </p:cBhvr>
                                      <p:tavLst>
                                        <p:tav tm="0">
                                          <p:val>
                                            <p:strVal val="ppt_x"/>
                                          </p:val>
                                        </p:tav>
                                        <p:tav tm="100000">
                                          <p:val>
                                            <p:strVal val="1+ppt_w/2"/>
                                          </p:val>
                                        </p:tav>
                                      </p:tavLst>
                                    </p:anim>
                                    <p:anim calcmode="lin" valueType="num">
                                      <p:cBhvr additive="base">
                                        <p:cTn id="645" dur="3000"/>
                                        <p:tgtEl>
                                          <p:spTgt spid="21"/>
                                        </p:tgtEl>
                                        <p:attrNameLst>
                                          <p:attrName>ppt_y</p:attrName>
                                        </p:attrNameLst>
                                      </p:cBhvr>
                                      <p:tavLst>
                                        <p:tav tm="0">
                                          <p:val>
                                            <p:strVal val="ppt_y"/>
                                          </p:val>
                                        </p:tav>
                                        <p:tav tm="100000">
                                          <p:val>
                                            <p:strVal val="1+ppt_h/2"/>
                                          </p:val>
                                        </p:tav>
                                      </p:tavLst>
                                    </p:anim>
                                    <p:set>
                                      <p:cBhvr>
                                        <p:cTn id="646" dur="1" fill="hold">
                                          <p:stCondLst>
                                            <p:cond delay="2999"/>
                                          </p:stCondLst>
                                        </p:cTn>
                                        <p:tgtEl>
                                          <p:spTgt spid="21"/>
                                        </p:tgtEl>
                                        <p:attrNameLst>
                                          <p:attrName>style.visibility</p:attrName>
                                        </p:attrNameLst>
                                      </p:cBhvr>
                                      <p:to>
                                        <p:strVal val="hidden"/>
                                      </p:to>
                                    </p:set>
                                  </p:childTnLst>
                                </p:cTn>
                              </p:par>
                              <p:par>
                                <p:cTn id="647" presetID="2" presetClass="exit" presetSubtype="6" fill="hold" nodeType="withEffect">
                                  <p:stCondLst>
                                    <p:cond delay="0"/>
                                  </p:stCondLst>
                                  <p:childTnLst>
                                    <p:anim calcmode="lin" valueType="num">
                                      <p:cBhvr additive="base">
                                        <p:cTn id="648" dur="3000"/>
                                        <p:tgtEl>
                                          <p:spTgt spid="25"/>
                                        </p:tgtEl>
                                        <p:attrNameLst>
                                          <p:attrName>ppt_x</p:attrName>
                                        </p:attrNameLst>
                                      </p:cBhvr>
                                      <p:tavLst>
                                        <p:tav tm="0">
                                          <p:val>
                                            <p:strVal val="ppt_x"/>
                                          </p:val>
                                        </p:tav>
                                        <p:tav tm="100000">
                                          <p:val>
                                            <p:strVal val="1+ppt_w/2"/>
                                          </p:val>
                                        </p:tav>
                                      </p:tavLst>
                                    </p:anim>
                                    <p:anim calcmode="lin" valueType="num">
                                      <p:cBhvr additive="base">
                                        <p:cTn id="649" dur="3000"/>
                                        <p:tgtEl>
                                          <p:spTgt spid="25"/>
                                        </p:tgtEl>
                                        <p:attrNameLst>
                                          <p:attrName>ppt_y</p:attrName>
                                        </p:attrNameLst>
                                      </p:cBhvr>
                                      <p:tavLst>
                                        <p:tav tm="0">
                                          <p:val>
                                            <p:strVal val="ppt_y"/>
                                          </p:val>
                                        </p:tav>
                                        <p:tav tm="100000">
                                          <p:val>
                                            <p:strVal val="1+ppt_h/2"/>
                                          </p:val>
                                        </p:tav>
                                      </p:tavLst>
                                    </p:anim>
                                    <p:set>
                                      <p:cBhvr>
                                        <p:cTn id="650" dur="1" fill="hold">
                                          <p:stCondLst>
                                            <p:cond delay="2999"/>
                                          </p:stCondLst>
                                        </p:cTn>
                                        <p:tgtEl>
                                          <p:spTgt spid="25"/>
                                        </p:tgtEl>
                                        <p:attrNameLst>
                                          <p:attrName>style.visibility</p:attrName>
                                        </p:attrNameLst>
                                      </p:cBhvr>
                                      <p:to>
                                        <p:strVal val="hidden"/>
                                      </p:to>
                                    </p:set>
                                  </p:childTnLst>
                                </p:cTn>
                              </p:par>
                              <p:par>
                                <p:cTn id="651" presetID="2" presetClass="exit" presetSubtype="6" fill="hold" nodeType="withEffect">
                                  <p:stCondLst>
                                    <p:cond delay="0"/>
                                  </p:stCondLst>
                                  <p:childTnLst>
                                    <p:anim calcmode="lin" valueType="num">
                                      <p:cBhvr additive="base">
                                        <p:cTn id="652" dur="3000"/>
                                        <p:tgtEl>
                                          <p:spTgt spid="26"/>
                                        </p:tgtEl>
                                        <p:attrNameLst>
                                          <p:attrName>ppt_x</p:attrName>
                                        </p:attrNameLst>
                                      </p:cBhvr>
                                      <p:tavLst>
                                        <p:tav tm="0">
                                          <p:val>
                                            <p:strVal val="ppt_x"/>
                                          </p:val>
                                        </p:tav>
                                        <p:tav tm="100000">
                                          <p:val>
                                            <p:strVal val="1+ppt_w/2"/>
                                          </p:val>
                                        </p:tav>
                                      </p:tavLst>
                                    </p:anim>
                                    <p:anim calcmode="lin" valueType="num">
                                      <p:cBhvr additive="base">
                                        <p:cTn id="653" dur="3000"/>
                                        <p:tgtEl>
                                          <p:spTgt spid="26"/>
                                        </p:tgtEl>
                                        <p:attrNameLst>
                                          <p:attrName>ppt_y</p:attrName>
                                        </p:attrNameLst>
                                      </p:cBhvr>
                                      <p:tavLst>
                                        <p:tav tm="0">
                                          <p:val>
                                            <p:strVal val="ppt_y"/>
                                          </p:val>
                                        </p:tav>
                                        <p:tav tm="100000">
                                          <p:val>
                                            <p:strVal val="1+ppt_h/2"/>
                                          </p:val>
                                        </p:tav>
                                      </p:tavLst>
                                    </p:anim>
                                    <p:set>
                                      <p:cBhvr>
                                        <p:cTn id="654" dur="1" fill="hold">
                                          <p:stCondLst>
                                            <p:cond delay="2999"/>
                                          </p:stCondLst>
                                        </p:cTn>
                                        <p:tgtEl>
                                          <p:spTgt spid="26"/>
                                        </p:tgtEl>
                                        <p:attrNameLst>
                                          <p:attrName>style.visibility</p:attrName>
                                        </p:attrNameLst>
                                      </p:cBhvr>
                                      <p:to>
                                        <p:strVal val="hidden"/>
                                      </p:to>
                                    </p:set>
                                  </p:childTnLst>
                                </p:cTn>
                              </p:par>
                              <p:par>
                                <p:cTn id="655" presetID="2" presetClass="exit" presetSubtype="6" fill="hold" nodeType="withEffect">
                                  <p:stCondLst>
                                    <p:cond delay="0"/>
                                  </p:stCondLst>
                                  <p:childTnLst>
                                    <p:anim calcmode="lin" valueType="num">
                                      <p:cBhvr additive="base">
                                        <p:cTn id="656" dur="3000"/>
                                        <p:tgtEl>
                                          <p:spTgt spid="27"/>
                                        </p:tgtEl>
                                        <p:attrNameLst>
                                          <p:attrName>ppt_x</p:attrName>
                                        </p:attrNameLst>
                                      </p:cBhvr>
                                      <p:tavLst>
                                        <p:tav tm="0">
                                          <p:val>
                                            <p:strVal val="ppt_x"/>
                                          </p:val>
                                        </p:tav>
                                        <p:tav tm="100000">
                                          <p:val>
                                            <p:strVal val="1+ppt_w/2"/>
                                          </p:val>
                                        </p:tav>
                                      </p:tavLst>
                                    </p:anim>
                                    <p:anim calcmode="lin" valueType="num">
                                      <p:cBhvr additive="base">
                                        <p:cTn id="657" dur="3000"/>
                                        <p:tgtEl>
                                          <p:spTgt spid="27"/>
                                        </p:tgtEl>
                                        <p:attrNameLst>
                                          <p:attrName>ppt_y</p:attrName>
                                        </p:attrNameLst>
                                      </p:cBhvr>
                                      <p:tavLst>
                                        <p:tav tm="0">
                                          <p:val>
                                            <p:strVal val="ppt_y"/>
                                          </p:val>
                                        </p:tav>
                                        <p:tav tm="100000">
                                          <p:val>
                                            <p:strVal val="1+ppt_h/2"/>
                                          </p:val>
                                        </p:tav>
                                      </p:tavLst>
                                    </p:anim>
                                    <p:set>
                                      <p:cBhvr>
                                        <p:cTn id="658" dur="1" fill="hold">
                                          <p:stCondLst>
                                            <p:cond delay="2999"/>
                                          </p:stCondLst>
                                        </p:cTn>
                                        <p:tgtEl>
                                          <p:spTgt spid="27"/>
                                        </p:tgtEl>
                                        <p:attrNameLst>
                                          <p:attrName>style.visibility</p:attrName>
                                        </p:attrNameLst>
                                      </p:cBhvr>
                                      <p:to>
                                        <p:strVal val="hidden"/>
                                      </p:to>
                                    </p:set>
                                  </p:childTnLst>
                                </p:cTn>
                              </p:par>
                              <p:par>
                                <p:cTn id="659" presetID="2" presetClass="exit" presetSubtype="6" fill="hold" nodeType="withEffect">
                                  <p:stCondLst>
                                    <p:cond delay="0"/>
                                  </p:stCondLst>
                                  <p:childTnLst>
                                    <p:anim calcmode="lin" valueType="num">
                                      <p:cBhvr additive="base">
                                        <p:cTn id="660" dur="3000"/>
                                        <p:tgtEl>
                                          <p:spTgt spid="30"/>
                                        </p:tgtEl>
                                        <p:attrNameLst>
                                          <p:attrName>ppt_x</p:attrName>
                                        </p:attrNameLst>
                                      </p:cBhvr>
                                      <p:tavLst>
                                        <p:tav tm="0">
                                          <p:val>
                                            <p:strVal val="ppt_x"/>
                                          </p:val>
                                        </p:tav>
                                        <p:tav tm="100000">
                                          <p:val>
                                            <p:strVal val="1+ppt_w/2"/>
                                          </p:val>
                                        </p:tav>
                                      </p:tavLst>
                                    </p:anim>
                                    <p:anim calcmode="lin" valueType="num">
                                      <p:cBhvr additive="base">
                                        <p:cTn id="661" dur="3000"/>
                                        <p:tgtEl>
                                          <p:spTgt spid="30"/>
                                        </p:tgtEl>
                                        <p:attrNameLst>
                                          <p:attrName>ppt_y</p:attrName>
                                        </p:attrNameLst>
                                      </p:cBhvr>
                                      <p:tavLst>
                                        <p:tav tm="0">
                                          <p:val>
                                            <p:strVal val="ppt_y"/>
                                          </p:val>
                                        </p:tav>
                                        <p:tav tm="100000">
                                          <p:val>
                                            <p:strVal val="1+ppt_h/2"/>
                                          </p:val>
                                        </p:tav>
                                      </p:tavLst>
                                    </p:anim>
                                    <p:set>
                                      <p:cBhvr>
                                        <p:cTn id="662" dur="1" fill="hold">
                                          <p:stCondLst>
                                            <p:cond delay="2999"/>
                                          </p:stCondLst>
                                        </p:cTn>
                                        <p:tgtEl>
                                          <p:spTgt spid="30"/>
                                        </p:tgtEl>
                                        <p:attrNameLst>
                                          <p:attrName>style.visibility</p:attrName>
                                        </p:attrNameLst>
                                      </p:cBhvr>
                                      <p:to>
                                        <p:strVal val="hidden"/>
                                      </p:to>
                                    </p:set>
                                  </p:childTnLst>
                                </p:cTn>
                              </p:par>
                              <p:par>
                                <p:cTn id="663" presetID="2" presetClass="exit" presetSubtype="6" fill="hold" nodeType="withEffect">
                                  <p:stCondLst>
                                    <p:cond delay="0"/>
                                  </p:stCondLst>
                                  <p:childTnLst>
                                    <p:anim calcmode="lin" valueType="num">
                                      <p:cBhvr additive="base">
                                        <p:cTn id="664" dur="3000"/>
                                        <p:tgtEl>
                                          <p:spTgt spid="31"/>
                                        </p:tgtEl>
                                        <p:attrNameLst>
                                          <p:attrName>ppt_x</p:attrName>
                                        </p:attrNameLst>
                                      </p:cBhvr>
                                      <p:tavLst>
                                        <p:tav tm="0">
                                          <p:val>
                                            <p:strVal val="ppt_x"/>
                                          </p:val>
                                        </p:tav>
                                        <p:tav tm="100000">
                                          <p:val>
                                            <p:strVal val="1+ppt_w/2"/>
                                          </p:val>
                                        </p:tav>
                                      </p:tavLst>
                                    </p:anim>
                                    <p:anim calcmode="lin" valueType="num">
                                      <p:cBhvr additive="base">
                                        <p:cTn id="665" dur="3000"/>
                                        <p:tgtEl>
                                          <p:spTgt spid="31"/>
                                        </p:tgtEl>
                                        <p:attrNameLst>
                                          <p:attrName>ppt_y</p:attrName>
                                        </p:attrNameLst>
                                      </p:cBhvr>
                                      <p:tavLst>
                                        <p:tav tm="0">
                                          <p:val>
                                            <p:strVal val="ppt_y"/>
                                          </p:val>
                                        </p:tav>
                                        <p:tav tm="100000">
                                          <p:val>
                                            <p:strVal val="1+ppt_h/2"/>
                                          </p:val>
                                        </p:tav>
                                      </p:tavLst>
                                    </p:anim>
                                    <p:set>
                                      <p:cBhvr>
                                        <p:cTn id="666" dur="1" fill="hold">
                                          <p:stCondLst>
                                            <p:cond delay="2999"/>
                                          </p:stCondLst>
                                        </p:cTn>
                                        <p:tgtEl>
                                          <p:spTgt spid="31"/>
                                        </p:tgtEl>
                                        <p:attrNameLst>
                                          <p:attrName>style.visibility</p:attrName>
                                        </p:attrNameLst>
                                      </p:cBhvr>
                                      <p:to>
                                        <p:strVal val="hidden"/>
                                      </p:to>
                                    </p:set>
                                  </p:childTnLst>
                                </p:cTn>
                              </p:par>
                              <p:par>
                                <p:cTn id="667" presetID="2" presetClass="exit" presetSubtype="6" fill="hold" nodeType="withEffect">
                                  <p:stCondLst>
                                    <p:cond delay="0"/>
                                  </p:stCondLst>
                                  <p:childTnLst>
                                    <p:anim calcmode="lin" valueType="num">
                                      <p:cBhvr additive="base">
                                        <p:cTn id="668" dur="3000"/>
                                        <p:tgtEl>
                                          <p:spTgt spid="35"/>
                                        </p:tgtEl>
                                        <p:attrNameLst>
                                          <p:attrName>ppt_x</p:attrName>
                                        </p:attrNameLst>
                                      </p:cBhvr>
                                      <p:tavLst>
                                        <p:tav tm="0">
                                          <p:val>
                                            <p:strVal val="ppt_x"/>
                                          </p:val>
                                        </p:tav>
                                        <p:tav tm="100000">
                                          <p:val>
                                            <p:strVal val="1+ppt_w/2"/>
                                          </p:val>
                                        </p:tav>
                                      </p:tavLst>
                                    </p:anim>
                                    <p:anim calcmode="lin" valueType="num">
                                      <p:cBhvr additive="base">
                                        <p:cTn id="669" dur="3000"/>
                                        <p:tgtEl>
                                          <p:spTgt spid="35"/>
                                        </p:tgtEl>
                                        <p:attrNameLst>
                                          <p:attrName>ppt_y</p:attrName>
                                        </p:attrNameLst>
                                      </p:cBhvr>
                                      <p:tavLst>
                                        <p:tav tm="0">
                                          <p:val>
                                            <p:strVal val="ppt_y"/>
                                          </p:val>
                                        </p:tav>
                                        <p:tav tm="100000">
                                          <p:val>
                                            <p:strVal val="1+ppt_h/2"/>
                                          </p:val>
                                        </p:tav>
                                      </p:tavLst>
                                    </p:anim>
                                    <p:set>
                                      <p:cBhvr>
                                        <p:cTn id="670" dur="1" fill="hold">
                                          <p:stCondLst>
                                            <p:cond delay="2999"/>
                                          </p:stCondLst>
                                        </p:cTn>
                                        <p:tgtEl>
                                          <p:spTgt spid="35"/>
                                        </p:tgtEl>
                                        <p:attrNameLst>
                                          <p:attrName>style.visibility</p:attrName>
                                        </p:attrNameLst>
                                      </p:cBhvr>
                                      <p:to>
                                        <p:strVal val="hidden"/>
                                      </p:to>
                                    </p:set>
                                  </p:childTnLst>
                                </p:cTn>
                              </p:par>
                              <p:par>
                                <p:cTn id="671" presetID="2" presetClass="exit" presetSubtype="6" fill="hold" nodeType="withEffect">
                                  <p:stCondLst>
                                    <p:cond delay="0"/>
                                  </p:stCondLst>
                                  <p:childTnLst>
                                    <p:anim calcmode="lin" valueType="num">
                                      <p:cBhvr additive="base">
                                        <p:cTn id="672" dur="3000"/>
                                        <p:tgtEl>
                                          <p:spTgt spid="36"/>
                                        </p:tgtEl>
                                        <p:attrNameLst>
                                          <p:attrName>ppt_x</p:attrName>
                                        </p:attrNameLst>
                                      </p:cBhvr>
                                      <p:tavLst>
                                        <p:tav tm="0">
                                          <p:val>
                                            <p:strVal val="ppt_x"/>
                                          </p:val>
                                        </p:tav>
                                        <p:tav tm="100000">
                                          <p:val>
                                            <p:strVal val="1+ppt_w/2"/>
                                          </p:val>
                                        </p:tav>
                                      </p:tavLst>
                                    </p:anim>
                                    <p:anim calcmode="lin" valueType="num">
                                      <p:cBhvr additive="base">
                                        <p:cTn id="673" dur="3000"/>
                                        <p:tgtEl>
                                          <p:spTgt spid="36"/>
                                        </p:tgtEl>
                                        <p:attrNameLst>
                                          <p:attrName>ppt_y</p:attrName>
                                        </p:attrNameLst>
                                      </p:cBhvr>
                                      <p:tavLst>
                                        <p:tav tm="0">
                                          <p:val>
                                            <p:strVal val="ppt_y"/>
                                          </p:val>
                                        </p:tav>
                                        <p:tav tm="100000">
                                          <p:val>
                                            <p:strVal val="1+ppt_h/2"/>
                                          </p:val>
                                        </p:tav>
                                      </p:tavLst>
                                    </p:anim>
                                    <p:set>
                                      <p:cBhvr>
                                        <p:cTn id="674" dur="1" fill="hold">
                                          <p:stCondLst>
                                            <p:cond delay="2999"/>
                                          </p:stCondLst>
                                        </p:cTn>
                                        <p:tgtEl>
                                          <p:spTgt spid="36"/>
                                        </p:tgtEl>
                                        <p:attrNameLst>
                                          <p:attrName>style.visibility</p:attrName>
                                        </p:attrNameLst>
                                      </p:cBhvr>
                                      <p:to>
                                        <p:strVal val="hidden"/>
                                      </p:to>
                                    </p:set>
                                  </p:childTnLst>
                                </p:cTn>
                              </p:par>
                              <p:par>
                                <p:cTn id="675" presetID="2" presetClass="exit" presetSubtype="6" fill="hold" nodeType="withEffect">
                                  <p:stCondLst>
                                    <p:cond delay="0"/>
                                  </p:stCondLst>
                                  <p:childTnLst>
                                    <p:anim calcmode="lin" valueType="num">
                                      <p:cBhvr additive="base">
                                        <p:cTn id="676" dur="3000"/>
                                        <p:tgtEl>
                                          <p:spTgt spid="37"/>
                                        </p:tgtEl>
                                        <p:attrNameLst>
                                          <p:attrName>ppt_x</p:attrName>
                                        </p:attrNameLst>
                                      </p:cBhvr>
                                      <p:tavLst>
                                        <p:tav tm="0">
                                          <p:val>
                                            <p:strVal val="ppt_x"/>
                                          </p:val>
                                        </p:tav>
                                        <p:tav tm="100000">
                                          <p:val>
                                            <p:strVal val="1+ppt_w/2"/>
                                          </p:val>
                                        </p:tav>
                                      </p:tavLst>
                                    </p:anim>
                                    <p:anim calcmode="lin" valueType="num">
                                      <p:cBhvr additive="base">
                                        <p:cTn id="677" dur="3000"/>
                                        <p:tgtEl>
                                          <p:spTgt spid="37"/>
                                        </p:tgtEl>
                                        <p:attrNameLst>
                                          <p:attrName>ppt_y</p:attrName>
                                        </p:attrNameLst>
                                      </p:cBhvr>
                                      <p:tavLst>
                                        <p:tav tm="0">
                                          <p:val>
                                            <p:strVal val="ppt_y"/>
                                          </p:val>
                                        </p:tav>
                                        <p:tav tm="100000">
                                          <p:val>
                                            <p:strVal val="1+ppt_h/2"/>
                                          </p:val>
                                        </p:tav>
                                      </p:tavLst>
                                    </p:anim>
                                    <p:set>
                                      <p:cBhvr>
                                        <p:cTn id="678" dur="1" fill="hold">
                                          <p:stCondLst>
                                            <p:cond delay="2999"/>
                                          </p:stCondLst>
                                        </p:cTn>
                                        <p:tgtEl>
                                          <p:spTgt spid="37"/>
                                        </p:tgtEl>
                                        <p:attrNameLst>
                                          <p:attrName>style.visibility</p:attrName>
                                        </p:attrNameLst>
                                      </p:cBhvr>
                                      <p:to>
                                        <p:strVal val="hidden"/>
                                      </p:to>
                                    </p:set>
                                  </p:childTnLst>
                                </p:cTn>
                              </p:par>
                              <p:par>
                                <p:cTn id="679" presetID="2" presetClass="exit" presetSubtype="6" fill="hold" nodeType="withEffect">
                                  <p:stCondLst>
                                    <p:cond delay="0"/>
                                  </p:stCondLst>
                                  <p:childTnLst>
                                    <p:anim calcmode="lin" valueType="num">
                                      <p:cBhvr additive="base">
                                        <p:cTn id="680" dur="3000"/>
                                        <p:tgtEl>
                                          <p:spTgt spid="40"/>
                                        </p:tgtEl>
                                        <p:attrNameLst>
                                          <p:attrName>ppt_x</p:attrName>
                                        </p:attrNameLst>
                                      </p:cBhvr>
                                      <p:tavLst>
                                        <p:tav tm="0">
                                          <p:val>
                                            <p:strVal val="ppt_x"/>
                                          </p:val>
                                        </p:tav>
                                        <p:tav tm="100000">
                                          <p:val>
                                            <p:strVal val="1+ppt_w/2"/>
                                          </p:val>
                                        </p:tav>
                                      </p:tavLst>
                                    </p:anim>
                                    <p:anim calcmode="lin" valueType="num">
                                      <p:cBhvr additive="base">
                                        <p:cTn id="681" dur="3000"/>
                                        <p:tgtEl>
                                          <p:spTgt spid="40"/>
                                        </p:tgtEl>
                                        <p:attrNameLst>
                                          <p:attrName>ppt_y</p:attrName>
                                        </p:attrNameLst>
                                      </p:cBhvr>
                                      <p:tavLst>
                                        <p:tav tm="0">
                                          <p:val>
                                            <p:strVal val="ppt_y"/>
                                          </p:val>
                                        </p:tav>
                                        <p:tav tm="100000">
                                          <p:val>
                                            <p:strVal val="1+ppt_h/2"/>
                                          </p:val>
                                        </p:tav>
                                      </p:tavLst>
                                    </p:anim>
                                    <p:set>
                                      <p:cBhvr>
                                        <p:cTn id="682" dur="1" fill="hold">
                                          <p:stCondLst>
                                            <p:cond delay="2999"/>
                                          </p:stCondLst>
                                        </p:cTn>
                                        <p:tgtEl>
                                          <p:spTgt spid="40"/>
                                        </p:tgtEl>
                                        <p:attrNameLst>
                                          <p:attrName>style.visibility</p:attrName>
                                        </p:attrNameLst>
                                      </p:cBhvr>
                                      <p:to>
                                        <p:strVal val="hidden"/>
                                      </p:to>
                                    </p:set>
                                  </p:childTnLst>
                                </p:cTn>
                              </p:par>
                              <p:par>
                                <p:cTn id="683" presetID="2" presetClass="exit" presetSubtype="6" fill="hold" nodeType="withEffect">
                                  <p:stCondLst>
                                    <p:cond delay="0"/>
                                  </p:stCondLst>
                                  <p:childTnLst>
                                    <p:anim calcmode="lin" valueType="num">
                                      <p:cBhvr additive="base">
                                        <p:cTn id="684" dur="3000"/>
                                        <p:tgtEl>
                                          <p:spTgt spid="41"/>
                                        </p:tgtEl>
                                        <p:attrNameLst>
                                          <p:attrName>ppt_x</p:attrName>
                                        </p:attrNameLst>
                                      </p:cBhvr>
                                      <p:tavLst>
                                        <p:tav tm="0">
                                          <p:val>
                                            <p:strVal val="ppt_x"/>
                                          </p:val>
                                        </p:tav>
                                        <p:tav tm="100000">
                                          <p:val>
                                            <p:strVal val="1+ppt_w/2"/>
                                          </p:val>
                                        </p:tav>
                                      </p:tavLst>
                                    </p:anim>
                                    <p:anim calcmode="lin" valueType="num">
                                      <p:cBhvr additive="base">
                                        <p:cTn id="685" dur="3000"/>
                                        <p:tgtEl>
                                          <p:spTgt spid="41"/>
                                        </p:tgtEl>
                                        <p:attrNameLst>
                                          <p:attrName>ppt_y</p:attrName>
                                        </p:attrNameLst>
                                      </p:cBhvr>
                                      <p:tavLst>
                                        <p:tav tm="0">
                                          <p:val>
                                            <p:strVal val="ppt_y"/>
                                          </p:val>
                                        </p:tav>
                                        <p:tav tm="100000">
                                          <p:val>
                                            <p:strVal val="1+ppt_h/2"/>
                                          </p:val>
                                        </p:tav>
                                      </p:tavLst>
                                    </p:anim>
                                    <p:set>
                                      <p:cBhvr>
                                        <p:cTn id="686" dur="1" fill="hold">
                                          <p:stCondLst>
                                            <p:cond delay="2999"/>
                                          </p:stCondLst>
                                        </p:cTn>
                                        <p:tgtEl>
                                          <p:spTgt spid="41"/>
                                        </p:tgtEl>
                                        <p:attrNameLst>
                                          <p:attrName>style.visibility</p:attrName>
                                        </p:attrNameLst>
                                      </p:cBhvr>
                                      <p:to>
                                        <p:strVal val="hidden"/>
                                      </p:to>
                                    </p:set>
                                  </p:childTnLst>
                                </p:cTn>
                              </p:par>
                              <p:par>
                                <p:cTn id="687" presetID="2" presetClass="exit" presetSubtype="6" fill="hold" nodeType="withEffect">
                                  <p:stCondLst>
                                    <p:cond delay="0"/>
                                  </p:stCondLst>
                                  <p:childTnLst>
                                    <p:anim calcmode="lin" valueType="num">
                                      <p:cBhvr additive="base">
                                        <p:cTn id="688" dur="3000"/>
                                        <p:tgtEl>
                                          <p:spTgt spid="45"/>
                                        </p:tgtEl>
                                        <p:attrNameLst>
                                          <p:attrName>ppt_x</p:attrName>
                                        </p:attrNameLst>
                                      </p:cBhvr>
                                      <p:tavLst>
                                        <p:tav tm="0">
                                          <p:val>
                                            <p:strVal val="ppt_x"/>
                                          </p:val>
                                        </p:tav>
                                        <p:tav tm="100000">
                                          <p:val>
                                            <p:strVal val="1+ppt_w/2"/>
                                          </p:val>
                                        </p:tav>
                                      </p:tavLst>
                                    </p:anim>
                                    <p:anim calcmode="lin" valueType="num">
                                      <p:cBhvr additive="base">
                                        <p:cTn id="689" dur="3000"/>
                                        <p:tgtEl>
                                          <p:spTgt spid="45"/>
                                        </p:tgtEl>
                                        <p:attrNameLst>
                                          <p:attrName>ppt_y</p:attrName>
                                        </p:attrNameLst>
                                      </p:cBhvr>
                                      <p:tavLst>
                                        <p:tav tm="0">
                                          <p:val>
                                            <p:strVal val="ppt_y"/>
                                          </p:val>
                                        </p:tav>
                                        <p:tav tm="100000">
                                          <p:val>
                                            <p:strVal val="1+ppt_h/2"/>
                                          </p:val>
                                        </p:tav>
                                      </p:tavLst>
                                    </p:anim>
                                    <p:set>
                                      <p:cBhvr>
                                        <p:cTn id="690" dur="1" fill="hold">
                                          <p:stCondLst>
                                            <p:cond delay="2999"/>
                                          </p:stCondLst>
                                        </p:cTn>
                                        <p:tgtEl>
                                          <p:spTgt spid="45"/>
                                        </p:tgtEl>
                                        <p:attrNameLst>
                                          <p:attrName>style.visibility</p:attrName>
                                        </p:attrNameLst>
                                      </p:cBhvr>
                                      <p:to>
                                        <p:strVal val="hidden"/>
                                      </p:to>
                                    </p:set>
                                  </p:childTnLst>
                                </p:cTn>
                              </p:par>
                              <p:par>
                                <p:cTn id="691" presetID="2" presetClass="exit" presetSubtype="6" fill="hold" nodeType="withEffect">
                                  <p:stCondLst>
                                    <p:cond delay="0"/>
                                  </p:stCondLst>
                                  <p:childTnLst>
                                    <p:anim calcmode="lin" valueType="num">
                                      <p:cBhvr additive="base">
                                        <p:cTn id="692" dur="3000"/>
                                        <p:tgtEl>
                                          <p:spTgt spid="46"/>
                                        </p:tgtEl>
                                        <p:attrNameLst>
                                          <p:attrName>ppt_x</p:attrName>
                                        </p:attrNameLst>
                                      </p:cBhvr>
                                      <p:tavLst>
                                        <p:tav tm="0">
                                          <p:val>
                                            <p:strVal val="ppt_x"/>
                                          </p:val>
                                        </p:tav>
                                        <p:tav tm="100000">
                                          <p:val>
                                            <p:strVal val="1+ppt_w/2"/>
                                          </p:val>
                                        </p:tav>
                                      </p:tavLst>
                                    </p:anim>
                                    <p:anim calcmode="lin" valueType="num">
                                      <p:cBhvr additive="base">
                                        <p:cTn id="693" dur="3000"/>
                                        <p:tgtEl>
                                          <p:spTgt spid="46"/>
                                        </p:tgtEl>
                                        <p:attrNameLst>
                                          <p:attrName>ppt_y</p:attrName>
                                        </p:attrNameLst>
                                      </p:cBhvr>
                                      <p:tavLst>
                                        <p:tav tm="0">
                                          <p:val>
                                            <p:strVal val="ppt_y"/>
                                          </p:val>
                                        </p:tav>
                                        <p:tav tm="100000">
                                          <p:val>
                                            <p:strVal val="1+ppt_h/2"/>
                                          </p:val>
                                        </p:tav>
                                      </p:tavLst>
                                    </p:anim>
                                    <p:set>
                                      <p:cBhvr>
                                        <p:cTn id="694" dur="1" fill="hold">
                                          <p:stCondLst>
                                            <p:cond delay="2999"/>
                                          </p:stCondLst>
                                        </p:cTn>
                                        <p:tgtEl>
                                          <p:spTgt spid="46"/>
                                        </p:tgtEl>
                                        <p:attrNameLst>
                                          <p:attrName>style.visibility</p:attrName>
                                        </p:attrNameLst>
                                      </p:cBhvr>
                                      <p:to>
                                        <p:strVal val="hidden"/>
                                      </p:to>
                                    </p:set>
                                  </p:childTnLst>
                                </p:cTn>
                              </p:par>
                              <p:par>
                                <p:cTn id="695" presetID="2" presetClass="exit" presetSubtype="6" fill="hold" nodeType="withEffect">
                                  <p:stCondLst>
                                    <p:cond delay="0"/>
                                  </p:stCondLst>
                                  <p:childTnLst>
                                    <p:anim calcmode="lin" valueType="num">
                                      <p:cBhvr additive="base">
                                        <p:cTn id="696" dur="3000"/>
                                        <p:tgtEl>
                                          <p:spTgt spid="47"/>
                                        </p:tgtEl>
                                        <p:attrNameLst>
                                          <p:attrName>ppt_x</p:attrName>
                                        </p:attrNameLst>
                                      </p:cBhvr>
                                      <p:tavLst>
                                        <p:tav tm="0">
                                          <p:val>
                                            <p:strVal val="ppt_x"/>
                                          </p:val>
                                        </p:tav>
                                        <p:tav tm="100000">
                                          <p:val>
                                            <p:strVal val="1+ppt_w/2"/>
                                          </p:val>
                                        </p:tav>
                                      </p:tavLst>
                                    </p:anim>
                                    <p:anim calcmode="lin" valueType="num">
                                      <p:cBhvr additive="base">
                                        <p:cTn id="697" dur="3000"/>
                                        <p:tgtEl>
                                          <p:spTgt spid="47"/>
                                        </p:tgtEl>
                                        <p:attrNameLst>
                                          <p:attrName>ppt_y</p:attrName>
                                        </p:attrNameLst>
                                      </p:cBhvr>
                                      <p:tavLst>
                                        <p:tav tm="0">
                                          <p:val>
                                            <p:strVal val="ppt_y"/>
                                          </p:val>
                                        </p:tav>
                                        <p:tav tm="100000">
                                          <p:val>
                                            <p:strVal val="1+ppt_h/2"/>
                                          </p:val>
                                        </p:tav>
                                      </p:tavLst>
                                    </p:anim>
                                    <p:set>
                                      <p:cBhvr>
                                        <p:cTn id="698" dur="1" fill="hold">
                                          <p:stCondLst>
                                            <p:cond delay="2999"/>
                                          </p:stCondLst>
                                        </p:cTn>
                                        <p:tgtEl>
                                          <p:spTgt spid="47"/>
                                        </p:tgtEl>
                                        <p:attrNameLst>
                                          <p:attrName>style.visibility</p:attrName>
                                        </p:attrNameLst>
                                      </p:cBhvr>
                                      <p:to>
                                        <p:strVal val="hidden"/>
                                      </p:to>
                                    </p:set>
                                  </p:childTnLst>
                                </p:cTn>
                              </p:par>
                              <p:par>
                                <p:cTn id="699" presetID="2" presetClass="exit" presetSubtype="6" fill="hold" nodeType="withEffect">
                                  <p:stCondLst>
                                    <p:cond delay="0"/>
                                  </p:stCondLst>
                                  <p:childTnLst>
                                    <p:anim calcmode="lin" valueType="num">
                                      <p:cBhvr additive="base">
                                        <p:cTn id="700" dur="3000"/>
                                        <p:tgtEl>
                                          <p:spTgt spid="50"/>
                                        </p:tgtEl>
                                        <p:attrNameLst>
                                          <p:attrName>ppt_x</p:attrName>
                                        </p:attrNameLst>
                                      </p:cBhvr>
                                      <p:tavLst>
                                        <p:tav tm="0">
                                          <p:val>
                                            <p:strVal val="ppt_x"/>
                                          </p:val>
                                        </p:tav>
                                        <p:tav tm="100000">
                                          <p:val>
                                            <p:strVal val="1+ppt_w/2"/>
                                          </p:val>
                                        </p:tav>
                                      </p:tavLst>
                                    </p:anim>
                                    <p:anim calcmode="lin" valueType="num">
                                      <p:cBhvr additive="base">
                                        <p:cTn id="701" dur="3000"/>
                                        <p:tgtEl>
                                          <p:spTgt spid="50"/>
                                        </p:tgtEl>
                                        <p:attrNameLst>
                                          <p:attrName>ppt_y</p:attrName>
                                        </p:attrNameLst>
                                      </p:cBhvr>
                                      <p:tavLst>
                                        <p:tav tm="0">
                                          <p:val>
                                            <p:strVal val="ppt_y"/>
                                          </p:val>
                                        </p:tav>
                                        <p:tav tm="100000">
                                          <p:val>
                                            <p:strVal val="1+ppt_h/2"/>
                                          </p:val>
                                        </p:tav>
                                      </p:tavLst>
                                    </p:anim>
                                    <p:set>
                                      <p:cBhvr>
                                        <p:cTn id="702" dur="1" fill="hold">
                                          <p:stCondLst>
                                            <p:cond delay="2999"/>
                                          </p:stCondLst>
                                        </p:cTn>
                                        <p:tgtEl>
                                          <p:spTgt spid="50"/>
                                        </p:tgtEl>
                                        <p:attrNameLst>
                                          <p:attrName>style.visibility</p:attrName>
                                        </p:attrNameLst>
                                      </p:cBhvr>
                                      <p:to>
                                        <p:strVal val="hidden"/>
                                      </p:to>
                                    </p:set>
                                  </p:childTnLst>
                                </p:cTn>
                              </p:par>
                              <p:par>
                                <p:cTn id="703" presetID="2" presetClass="exit" presetSubtype="6" fill="hold" nodeType="withEffect">
                                  <p:stCondLst>
                                    <p:cond delay="0"/>
                                  </p:stCondLst>
                                  <p:childTnLst>
                                    <p:anim calcmode="lin" valueType="num">
                                      <p:cBhvr additive="base">
                                        <p:cTn id="704" dur="3000"/>
                                        <p:tgtEl>
                                          <p:spTgt spid="51"/>
                                        </p:tgtEl>
                                        <p:attrNameLst>
                                          <p:attrName>ppt_x</p:attrName>
                                        </p:attrNameLst>
                                      </p:cBhvr>
                                      <p:tavLst>
                                        <p:tav tm="0">
                                          <p:val>
                                            <p:strVal val="ppt_x"/>
                                          </p:val>
                                        </p:tav>
                                        <p:tav tm="100000">
                                          <p:val>
                                            <p:strVal val="1+ppt_w/2"/>
                                          </p:val>
                                        </p:tav>
                                      </p:tavLst>
                                    </p:anim>
                                    <p:anim calcmode="lin" valueType="num">
                                      <p:cBhvr additive="base">
                                        <p:cTn id="705" dur="3000"/>
                                        <p:tgtEl>
                                          <p:spTgt spid="51"/>
                                        </p:tgtEl>
                                        <p:attrNameLst>
                                          <p:attrName>ppt_y</p:attrName>
                                        </p:attrNameLst>
                                      </p:cBhvr>
                                      <p:tavLst>
                                        <p:tav tm="0">
                                          <p:val>
                                            <p:strVal val="ppt_y"/>
                                          </p:val>
                                        </p:tav>
                                        <p:tav tm="100000">
                                          <p:val>
                                            <p:strVal val="1+ppt_h/2"/>
                                          </p:val>
                                        </p:tav>
                                      </p:tavLst>
                                    </p:anim>
                                    <p:set>
                                      <p:cBhvr>
                                        <p:cTn id="706" dur="1" fill="hold">
                                          <p:stCondLst>
                                            <p:cond delay="2999"/>
                                          </p:stCondLst>
                                        </p:cTn>
                                        <p:tgtEl>
                                          <p:spTgt spid="51"/>
                                        </p:tgtEl>
                                        <p:attrNameLst>
                                          <p:attrName>style.visibility</p:attrName>
                                        </p:attrNameLst>
                                      </p:cBhvr>
                                      <p:to>
                                        <p:strVal val="hidden"/>
                                      </p:to>
                                    </p:set>
                                  </p:childTnLst>
                                </p:cTn>
                              </p:par>
                              <p:par>
                                <p:cTn id="707" presetID="2" presetClass="exit" presetSubtype="6" fill="hold" nodeType="withEffect">
                                  <p:stCondLst>
                                    <p:cond delay="0"/>
                                  </p:stCondLst>
                                  <p:childTnLst>
                                    <p:anim calcmode="lin" valueType="num">
                                      <p:cBhvr additive="base">
                                        <p:cTn id="708" dur="3000"/>
                                        <p:tgtEl>
                                          <p:spTgt spid="55"/>
                                        </p:tgtEl>
                                        <p:attrNameLst>
                                          <p:attrName>ppt_x</p:attrName>
                                        </p:attrNameLst>
                                      </p:cBhvr>
                                      <p:tavLst>
                                        <p:tav tm="0">
                                          <p:val>
                                            <p:strVal val="ppt_x"/>
                                          </p:val>
                                        </p:tav>
                                        <p:tav tm="100000">
                                          <p:val>
                                            <p:strVal val="1+ppt_w/2"/>
                                          </p:val>
                                        </p:tav>
                                      </p:tavLst>
                                    </p:anim>
                                    <p:anim calcmode="lin" valueType="num">
                                      <p:cBhvr additive="base">
                                        <p:cTn id="709" dur="3000"/>
                                        <p:tgtEl>
                                          <p:spTgt spid="55"/>
                                        </p:tgtEl>
                                        <p:attrNameLst>
                                          <p:attrName>ppt_y</p:attrName>
                                        </p:attrNameLst>
                                      </p:cBhvr>
                                      <p:tavLst>
                                        <p:tav tm="0">
                                          <p:val>
                                            <p:strVal val="ppt_y"/>
                                          </p:val>
                                        </p:tav>
                                        <p:tav tm="100000">
                                          <p:val>
                                            <p:strVal val="1+ppt_h/2"/>
                                          </p:val>
                                        </p:tav>
                                      </p:tavLst>
                                    </p:anim>
                                    <p:set>
                                      <p:cBhvr>
                                        <p:cTn id="710" dur="1" fill="hold">
                                          <p:stCondLst>
                                            <p:cond delay="2999"/>
                                          </p:stCondLst>
                                        </p:cTn>
                                        <p:tgtEl>
                                          <p:spTgt spid="55"/>
                                        </p:tgtEl>
                                        <p:attrNameLst>
                                          <p:attrName>style.visibility</p:attrName>
                                        </p:attrNameLst>
                                      </p:cBhvr>
                                      <p:to>
                                        <p:strVal val="hidden"/>
                                      </p:to>
                                    </p:set>
                                  </p:childTnLst>
                                </p:cTn>
                              </p:par>
                              <p:par>
                                <p:cTn id="711" presetID="2" presetClass="exit" presetSubtype="6" fill="hold" nodeType="withEffect">
                                  <p:stCondLst>
                                    <p:cond delay="0"/>
                                  </p:stCondLst>
                                  <p:childTnLst>
                                    <p:anim calcmode="lin" valueType="num">
                                      <p:cBhvr additive="base">
                                        <p:cTn id="712" dur="3000"/>
                                        <p:tgtEl>
                                          <p:spTgt spid="56"/>
                                        </p:tgtEl>
                                        <p:attrNameLst>
                                          <p:attrName>ppt_x</p:attrName>
                                        </p:attrNameLst>
                                      </p:cBhvr>
                                      <p:tavLst>
                                        <p:tav tm="0">
                                          <p:val>
                                            <p:strVal val="ppt_x"/>
                                          </p:val>
                                        </p:tav>
                                        <p:tav tm="100000">
                                          <p:val>
                                            <p:strVal val="1+ppt_w/2"/>
                                          </p:val>
                                        </p:tav>
                                      </p:tavLst>
                                    </p:anim>
                                    <p:anim calcmode="lin" valueType="num">
                                      <p:cBhvr additive="base">
                                        <p:cTn id="713" dur="3000"/>
                                        <p:tgtEl>
                                          <p:spTgt spid="56"/>
                                        </p:tgtEl>
                                        <p:attrNameLst>
                                          <p:attrName>ppt_y</p:attrName>
                                        </p:attrNameLst>
                                      </p:cBhvr>
                                      <p:tavLst>
                                        <p:tav tm="0">
                                          <p:val>
                                            <p:strVal val="ppt_y"/>
                                          </p:val>
                                        </p:tav>
                                        <p:tav tm="100000">
                                          <p:val>
                                            <p:strVal val="1+ppt_h/2"/>
                                          </p:val>
                                        </p:tav>
                                      </p:tavLst>
                                    </p:anim>
                                    <p:set>
                                      <p:cBhvr>
                                        <p:cTn id="714" dur="1" fill="hold">
                                          <p:stCondLst>
                                            <p:cond delay="2999"/>
                                          </p:stCondLst>
                                        </p:cTn>
                                        <p:tgtEl>
                                          <p:spTgt spid="56"/>
                                        </p:tgtEl>
                                        <p:attrNameLst>
                                          <p:attrName>style.visibility</p:attrName>
                                        </p:attrNameLst>
                                      </p:cBhvr>
                                      <p:to>
                                        <p:strVal val="hidden"/>
                                      </p:to>
                                    </p:set>
                                  </p:childTnLst>
                                </p:cTn>
                              </p:par>
                              <p:par>
                                <p:cTn id="715" presetID="2" presetClass="exit" presetSubtype="6" fill="hold" nodeType="withEffect">
                                  <p:stCondLst>
                                    <p:cond delay="0"/>
                                  </p:stCondLst>
                                  <p:childTnLst>
                                    <p:anim calcmode="lin" valueType="num">
                                      <p:cBhvr additive="base">
                                        <p:cTn id="716" dur="3000"/>
                                        <p:tgtEl>
                                          <p:spTgt spid="57"/>
                                        </p:tgtEl>
                                        <p:attrNameLst>
                                          <p:attrName>ppt_x</p:attrName>
                                        </p:attrNameLst>
                                      </p:cBhvr>
                                      <p:tavLst>
                                        <p:tav tm="0">
                                          <p:val>
                                            <p:strVal val="ppt_x"/>
                                          </p:val>
                                        </p:tav>
                                        <p:tav tm="100000">
                                          <p:val>
                                            <p:strVal val="1+ppt_w/2"/>
                                          </p:val>
                                        </p:tav>
                                      </p:tavLst>
                                    </p:anim>
                                    <p:anim calcmode="lin" valueType="num">
                                      <p:cBhvr additive="base">
                                        <p:cTn id="717" dur="3000"/>
                                        <p:tgtEl>
                                          <p:spTgt spid="57"/>
                                        </p:tgtEl>
                                        <p:attrNameLst>
                                          <p:attrName>ppt_y</p:attrName>
                                        </p:attrNameLst>
                                      </p:cBhvr>
                                      <p:tavLst>
                                        <p:tav tm="0">
                                          <p:val>
                                            <p:strVal val="ppt_y"/>
                                          </p:val>
                                        </p:tav>
                                        <p:tav tm="100000">
                                          <p:val>
                                            <p:strVal val="1+ppt_h/2"/>
                                          </p:val>
                                        </p:tav>
                                      </p:tavLst>
                                    </p:anim>
                                    <p:set>
                                      <p:cBhvr>
                                        <p:cTn id="718" dur="1" fill="hold">
                                          <p:stCondLst>
                                            <p:cond delay="2999"/>
                                          </p:stCondLst>
                                        </p:cTn>
                                        <p:tgtEl>
                                          <p:spTgt spid="57"/>
                                        </p:tgtEl>
                                        <p:attrNameLst>
                                          <p:attrName>style.visibility</p:attrName>
                                        </p:attrNameLst>
                                      </p:cBhvr>
                                      <p:to>
                                        <p:strVal val="hidden"/>
                                      </p:to>
                                    </p:set>
                                  </p:childTnLst>
                                </p:cTn>
                              </p:par>
                              <p:par>
                                <p:cTn id="719" presetID="2" presetClass="exit" presetSubtype="6" fill="hold" nodeType="withEffect">
                                  <p:stCondLst>
                                    <p:cond delay="0"/>
                                  </p:stCondLst>
                                  <p:childTnLst>
                                    <p:anim calcmode="lin" valueType="num">
                                      <p:cBhvr additive="base">
                                        <p:cTn id="720" dur="3000"/>
                                        <p:tgtEl>
                                          <p:spTgt spid="60"/>
                                        </p:tgtEl>
                                        <p:attrNameLst>
                                          <p:attrName>ppt_x</p:attrName>
                                        </p:attrNameLst>
                                      </p:cBhvr>
                                      <p:tavLst>
                                        <p:tav tm="0">
                                          <p:val>
                                            <p:strVal val="ppt_x"/>
                                          </p:val>
                                        </p:tav>
                                        <p:tav tm="100000">
                                          <p:val>
                                            <p:strVal val="1+ppt_w/2"/>
                                          </p:val>
                                        </p:tav>
                                      </p:tavLst>
                                    </p:anim>
                                    <p:anim calcmode="lin" valueType="num">
                                      <p:cBhvr additive="base">
                                        <p:cTn id="721" dur="3000"/>
                                        <p:tgtEl>
                                          <p:spTgt spid="60"/>
                                        </p:tgtEl>
                                        <p:attrNameLst>
                                          <p:attrName>ppt_y</p:attrName>
                                        </p:attrNameLst>
                                      </p:cBhvr>
                                      <p:tavLst>
                                        <p:tav tm="0">
                                          <p:val>
                                            <p:strVal val="ppt_y"/>
                                          </p:val>
                                        </p:tav>
                                        <p:tav tm="100000">
                                          <p:val>
                                            <p:strVal val="1+ppt_h/2"/>
                                          </p:val>
                                        </p:tav>
                                      </p:tavLst>
                                    </p:anim>
                                    <p:set>
                                      <p:cBhvr>
                                        <p:cTn id="722" dur="1" fill="hold">
                                          <p:stCondLst>
                                            <p:cond delay="2999"/>
                                          </p:stCondLst>
                                        </p:cTn>
                                        <p:tgtEl>
                                          <p:spTgt spid="60"/>
                                        </p:tgtEl>
                                        <p:attrNameLst>
                                          <p:attrName>style.visibility</p:attrName>
                                        </p:attrNameLst>
                                      </p:cBhvr>
                                      <p:to>
                                        <p:strVal val="hidden"/>
                                      </p:to>
                                    </p:set>
                                  </p:childTnLst>
                                </p:cTn>
                              </p:par>
                              <p:par>
                                <p:cTn id="723" presetID="2" presetClass="exit" presetSubtype="6" fill="hold" nodeType="withEffect">
                                  <p:stCondLst>
                                    <p:cond delay="0"/>
                                  </p:stCondLst>
                                  <p:childTnLst>
                                    <p:anim calcmode="lin" valueType="num">
                                      <p:cBhvr additive="base">
                                        <p:cTn id="724" dur="3000"/>
                                        <p:tgtEl>
                                          <p:spTgt spid="61"/>
                                        </p:tgtEl>
                                        <p:attrNameLst>
                                          <p:attrName>ppt_x</p:attrName>
                                        </p:attrNameLst>
                                      </p:cBhvr>
                                      <p:tavLst>
                                        <p:tav tm="0">
                                          <p:val>
                                            <p:strVal val="ppt_x"/>
                                          </p:val>
                                        </p:tav>
                                        <p:tav tm="100000">
                                          <p:val>
                                            <p:strVal val="1+ppt_w/2"/>
                                          </p:val>
                                        </p:tav>
                                      </p:tavLst>
                                    </p:anim>
                                    <p:anim calcmode="lin" valueType="num">
                                      <p:cBhvr additive="base">
                                        <p:cTn id="725" dur="3000"/>
                                        <p:tgtEl>
                                          <p:spTgt spid="61"/>
                                        </p:tgtEl>
                                        <p:attrNameLst>
                                          <p:attrName>ppt_y</p:attrName>
                                        </p:attrNameLst>
                                      </p:cBhvr>
                                      <p:tavLst>
                                        <p:tav tm="0">
                                          <p:val>
                                            <p:strVal val="ppt_y"/>
                                          </p:val>
                                        </p:tav>
                                        <p:tav tm="100000">
                                          <p:val>
                                            <p:strVal val="1+ppt_h/2"/>
                                          </p:val>
                                        </p:tav>
                                      </p:tavLst>
                                    </p:anim>
                                    <p:set>
                                      <p:cBhvr>
                                        <p:cTn id="726" dur="1" fill="hold">
                                          <p:stCondLst>
                                            <p:cond delay="2999"/>
                                          </p:stCondLst>
                                        </p:cTn>
                                        <p:tgtEl>
                                          <p:spTgt spid="61"/>
                                        </p:tgtEl>
                                        <p:attrNameLst>
                                          <p:attrName>style.visibility</p:attrName>
                                        </p:attrNameLst>
                                      </p:cBhvr>
                                      <p:to>
                                        <p:strVal val="hidden"/>
                                      </p:to>
                                    </p:set>
                                  </p:childTnLst>
                                </p:cTn>
                              </p:par>
                              <p:par>
                                <p:cTn id="727" presetID="2" presetClass="exit" presetSubtype="6" fill="hold" nodeType="withEffect">
                                  <p:stCondLst>
                                    <p:cond delay="0"/>
                                  </p:stCondLst>
                                  <p:childTnLst>
                                    <p:anim calcmode="lin" valueType="num">
                                      <p:cBhvr additive="base">
                                        <p:cTn id="728" dur="3000"/>
                                        <p:tgtEl>
                                          <p:spTgt spid="65"/>
                                        </p:tgtEl>
                                        <p:attrNameLst>
                                          <p:attrName>ppt_x</p:attrName>
                                        </p:attrNameLst>
                                      </p:cBhvr>
                                      <p:tavLst>
                                        <p:tav tm="0">
                                          <p:val>
                                            <p:strVal val="ppt_x"/>
                                          </p:val>
                                        </p:tav>
                                        <p:tav tm="100000">
                                          <p:val>
                                            <p:strVal val="1+ppt_w/2"/>
                                          </p:val>
                                        </p:tav>
                                      </p:tavLst>
                                    </p:anim>
                                    <p:anim calcmode="lin" valueType="num">
                                      <p:cBhvr additive="base">
                                        <p:cTn id="729" dur="3000"/>
                                        <p:tgtEl>
                                          <p:spTgt spid="65"/>
                                        </p:tgtEl>
                                        <p:attrNameLst>
                                          <p:attrName>ppt_y</p:attrName>
                                        </p:attrNameLst>
                                      </p:cBhvr>
                                      <p:tavLst>
                                        <p:tav tm="0">
                                          <p:val>
                                            <p:strVal val="ppt_y"/>
                                          </p:val>
                                        </p:tav>
                                        <p:tav tm="100000">
                                          <p:val>
                                            <p:strVal val="1+ppt_h/2"/>
                                          </p:val>
                                        </p:tav>
                                      </p:tavLst>
                                    </p:anim>
                                    <p:set>
                                      <p:cBhvr>
                                        <p:cTn id="730" dur="1" fill="hold">
                                          <p:stCondLst>
                                            <p:cond delay="2999"/>
                                          </p:stCondLst>
                                        </p:cTn>
                                        <p:tgtEl>
                                          <p:spTgt spid="65"/>
                                        </p:tgtEl>
                                        <p:attrNameLst>
                                          <p:attrName>style.visibility</p:attrName>
                                        </p:attrNameLst>
                                      </p:cBhvr>
                                      <p:to>
                                        <p:strVal val="hidden"/>
                                      </p:to>
                                    </p:set>
                                  </p:childTnLst>
                                </p:cTn>
                              </p:par>
                              <p:par>
                                <p:cTn id="731" presetID="2" presetClass="exit" presetSubtype="6" fill="hold" nodeType="withEffect">
                                  <p:stCondLst>
                                    <p:cond delay="0"/>
                                  </p:stCondLst>
                                  <p:childTnLst>
                                    <p:anim calcmode="lin" valueType="num">
                                      <p:cBhvr additive="base">
                                        <p:cTn id="732" dur="3000"/>
                                        <p:tgtEl>
                                          <p:spTgt spid="66"/>
                                        </p:tgtEl>
                                        <p:attrNameLst>
                                          <p:attrName>ppt_x</p:attrName>
                                        </p:attrNameLst>
                                      </p:cBhvr>
                                      <p:tavLst>
                                        <p:tav tm="0">
                                          <p:val>
                                            <p:strVal val="ppt_x"/>
                                          </p:val>
                                        </p:tav>
                                        <p:tav tm="100000">
                                          <p:val>
                                            <p:strVal val="1+ppt_w/2"/>
                                          </p:val>
                                        </p:tav>
                                      </p:tavLst>
                                    </p:anim>
                                    <p:anim calcmode="lin" valueType="num">
                                      <p:cBhvr additive="base">
                                        <p:cTn id="733" dur="3000"/>
                                        <p:tgtEl>
                                          <p:spTgt spid="66"/>
                                        </p:tgtEl>
                                        <p:attrNameLst>
                                          <p:attrName>ppt_y</p:attrName>
                                        </p:attrNameLst>
                                      </p:cBhvr>
                                      <p:tavLst>
                                        <p:tav tm="0">
                                          <p:val>
                                            <p:strVal val="ppt_y"/>
                                          </p:val>
                                        </p:tav>
                                        <p:tav tm="100000">
                                          <p:val>
                                            <p:strVal val="1+ppt_h/2"/>
                                          </p:val>
                                        </p:tav>
                                      </p:tavLst>
                                    </p:anim>
                                    <p:set>
                                      <p:cBhvr>
                                        <p:cTn id="734" dur="1" fill="hold">
                                          <p:stCondLst>
                                            <p:cond delay="2999"/>
                                          </p:stCondLst>
                                        </p:cTn>
                                        <p:tgtEl>
                                          <p:spTgt spid="66"/>
                                        </p:tgtEl>
                                        <p:attrNameLst>
                                          <p:attrName>style.visibility</p:attrName>
                                        </p:attrNameLst>
                                      </p:cBhvr>
                                      <p:to>
                                        <p:strVal val="hidden"/>
                                      </p:to>
                                    </p:set>
                                  </p:childTnLst>
                                </p:cTn>
                              </p:par>
                              <p:par>
                                <p:cTn id="735" presetID="2" presetClass="exit" presetSubtype="6" fill="hold" nodeType="withEffect">
                                  <p:stCondLst>
                                    <p:cond delay="0"/>
                                  </p:stCondLst>
                                  <p:childTnLst>
                                    <p:anim calcmode="lin" valueType="num">
                                      <p:cBhvr additive="base">
                                        <p:cTn id="736" dur="3000"/>
                                        <p:tgtEl>
                                          <p:spTgt spid="67"/>
                                        </p:tgtEl>
                                        <p:attrNameLst>
                                          <p:attrName>ppt_x</p:attrName>
                                        </p:attrNameLst>
                                      </p:cBhvr>
                                      <p:tavLst>
                                        <p:tav tm="0">
                                          <p:val>
                                            <p:strVal val="ppt_x"/>
                                          </p:val>
                                        </p:tav>
                                        <p:tav tm="100000">
                                          <p:val>
                                            <p:strVal val="1+ppt_w/2"/>
                                          </p:val>
                                        </p:tav>
                                      </p:tavLst>
                                    </p:anim>
                                    <p:anim calcmode="lin" valueType="num">
                                      <p:cBhvr additive="base">
                                        <p:cTn id="737" dur="3000"/>
                                        <p:tgtEl>
                                          <p:spTgt spid="67"/>
                                        </p:tgtEl>
                                        <p:attrNameLst>
                                          <p:attrName>ppt_y</p:attrName>
                                        </p:attrNameLst>
                                      </p:cBhvr>
                                      <p:tavLst>
                                        <p:tav tm="0">
                                          <p:val>
                                            <p:strVal val="ppt_y"/>
                                          </p:val>
                                        </p:tav>
                                        <p:tav tm="100000">
                                          <p:val>
                                            <p:strVal val="1+ppt_h/2"/>
                                          </p:val>
                                        </p:tav>
                                      </p:tavLst>
                                    </p:anim>
                                    <p:set>
                                      <p:cBhvr>
                                        <p:cTn id="738" dur="1" fill="hold">
                                          <p:stCondLst>
                                            <p:cond delay="2999"/>
                                          </p:stCondLst>
                                        </p:cTn>
                                        <p:tgtEl>
                                          <p:spTgt spid="67"/>
                                        </p:tgtEl>
                                        <p:attrNameLst>
                                          <p:attrName>style.visibility</p:attrName>
                                        </p:attrNameLst>
                                      </p:cBhvr>
                                      <p:to>
                                        <p:strVal val="hidden"/>
                                      </p:to>
                                    </p:set>
                                  </p:childTnLst>
                                </p:cTn>
                              </p:par>
                              <p:par>
                                <p:cTn id="739" presetID="2" presetClass="exit" presetSubtype="6" fill="hold" nodeType="withEffect">
                                  <p:stCondLst>
                                    <p:cond delay="0"/>
                                  </p:stCondLst>
                                  <p:childTnLst>
                                    <p:anim calcmode="lin" valueType="num">
                                      <p:cBhvr additive="base">
                                        <p:cTn id="740" dur="3000"/>
                                        <p:tgtEl>
                                          <p:spTgt spid="70"/>
                                        </p:tgtEl>
                                        <p:attrNameLst>
                                          <p:attrName>ppt_x</p:attrName>
                                        </p:attrNameLst>
                                      </p:cBhvr>
                                      <p:tavLst>
                                        <p:tav tm="0">
                                          <p:val>
                                            <p:strVal val="ppt_x"/>
                                          </p:val>
                                        </p:tav>
                                        <p:tav tm="100000">
                                          <p:val>
                                            <p:strVal val="1+ppt_w/2"/>
                                          </p:val>
                                        </p:tav>
                                      </p:tavLst>
                                    </p:anim>
                                    <p:anim calcmode="lin" valueType="num">
                                      <p:cBhvr additive="base">
                                        <p:cTn id="741" dur="3000"/>
                                        <p:tgtEl>
                                          <p:spTgt spid="70"/>
                                        </p:tgtEl>
                                        <p:attrNameLst>
                                          <p:attrName>ppt_y</p:attrName>
                                        </p:attrNameLst>
                                      </p:cBhvr>
                                      <p:tavLst>
                                        <p:tav tm="0">
                                          <p:val>
                                            <p:strVal val="ppt_y"/>
                                          </p:val>
                                        </p:tav>
                                        <p:tav tm="100000">
                                          <p:val>
                                            <p:strVal val="1+ppt_h/2"/>
                                          </p:val>
                                        </p:tav>
                                      </p:tavLst>
                                    </p:anim>
                                    <p:set>
                                      <p:cBhvr>
                                        <p:cTn id="742" dur="1" fill="hold">
                                          <p:stCondLst>
                                            <p:cond delay="2999"/>
                                          </p:stCondLst>
                                        </p:cTn>
                                        <p:tgtEl>
                                          <p:spTgt spid="70"/>
                                        </p:tgtEl>
                                        <p:attrNameLst>
                                          <p:attrName>style.visibility</p:attrName>
                                        </p:attrNameLst>
                                      </p:cBhvr>
                                      <p:to>
                                        <p:strVal val="hidden"/>
                                      </p:to>
                                    </p:set>
                                  </p:childTnLst>
                                </p:cTn>
                              </p:par>
                              <p:par>
                                <p:cTn id="743" presetID="2" presetClass="exit" presetSubtype="6" fill="hold" nodeType="withEffect">
                                  <p:stCondLst>
                                    <p:cond delay="0"/>
                                  </p:stCondLst>
                                  <p:childTnLst>
                                    <p:anim calcmode="lin" valueType="num">
                                      <p:cBhvr additive="base">
                                        <p:cTn id="744" dur="3000"/>
                                        <p:tgtEl>
                                          <p:spTgt spid="71"/>
                                        </p:tgtEl>
                                        <p:attrNameLst>
                                          <p:attrName>ppt_x</p:attrName>
                                        </p:attrNameLst>
                                      </p:cBhvr>
                                      <p:tavLst>
                                        <p:tav tm="0">
                                          <p:val>
                                            <p:strVal val="ppt_x"/>
                                          </p:val>
                                        </p:tav>
                                        <p:tav tm="100000">
                                          <p:val>
                                            <p:strVal val="1+ppt_w/2"/>
                                          </p:val>
                                        </p:tav>
                                      </p:tavLst>
                                    </p:anim>
                                    <p:anim calcmode="lin" valueType="num">
                                      <p:cBhvr additive="base">
                                        <p:cTn id="745" dur="3000"/>
                                        <p:tgtEl>
                                          <p:spTgt spid="71"/>
                                        </p:tgtEl>
                                        <p:attrNameLst>
                                          <p:attrName>ppt_y</p:attrName>
                                        </p:attrNameLst>
                                      </p:cBhvr>
                                      <p:tavLst>
                                        <p:tav tm="0">
                                          <p:val>
                                            <p:strVal val="ppt_y"/>
                                          </p:val>
                                        </p:tav>
                                        <p:tav tm="100000">
                                          <p:val>
                                            <p:strVal val="1+ppt_h/2"/>
                                          </p:val>
                                        </p:tav>
                                      </p:tavLst>
                                    </p:anim>
                                    <p:set>
                                      <p:cBhvr>
                                        <p:cTn id="746" dur="1" fill="hold">
                                          <p:stCondLst>
                                            <p:cond delay="2999"/>
                                          </p:stCondLst>
                                        </p:cTn>
                                        <p:tgtEl>
                                          <p:spTgt spid="71"/>
                                        </p:tgtEl>
                                        <p:attrNameLst>
                                          <p:attrName>style.visibility</p:attrName>
                                        </p:attrNameLst>
                                      </p:cBhvr>
                                      <p:to>
                                        <p:strVal val="hidden"/>
                                      </p:to>
                                    </p:set>
                                  </p:childTnLst>
                                </p:cTn>
                              </p:par>
                              <p:par>
                                <p:cTn id="747" presetID="2" presetClass="exit" presetSubtype="6" fill="hold" nodeType="withEffect">
                                  <p:stCondLst>
                                    <p:cond delay="0"/>
                                  </p:stCondLst>
                                  <p:childTnLst>
                                    <p:anim calcmode="lin" valueType="num">
                                      <p:cBhvr additive="base">
                                        <p:cTn id="748" dur="3000"/>
                                        <p:tgtEl>
                                          <p:spTgt spid="75"/>
                                        </p:tgtEl>
                                        <p:attrNameLst>
                                          <p:attrName>ppt_x</p:attrName>
                                        </p:attrNameLst>
                                      </p:cBhvr>
                                      <p:tavLst>
                                        <p:tav tm="0">
                                          <p:val>
                                            <p:strVal val="ppt_x"/>
                                          </p:val>
                                        </p:tav>
                                        <p:tav tm="100000">
                                          <p:val>
                                            <p:strVal val="1+ppt_w/2"/>
                                          </p:val>
                                        </p:tav>
                                      </p:tavLst>
                                    </p:anim>
                                    <p:anim calcmode="lin" valueType="num">
                                      <p:cBhvr additive="base">
                                        <p:cTn id="749" dur="3000"/>
                                        <p:tgtEl>
                                          <p:spTgt spid="75"/>
                                        </p:tgtEl>
                                        <p:attrNameLst>
                                          <p:attrName>ppt_y</p:attrName>
                                        </p:attrNameLst>
                                      </p:cBhvr>
                                      <p:tavLst>
                                        <p:tav tm="0">
                                          <p:val>
                                            <p:strVal val="ppt_y"/>
                                          </p:val>
                                        </p:tav>
                                        <p:tav tm="100000">
                                          <p:val>
                                            <p:strVal val="1+ppt_h/2"/>
                                          </p:val>
                                        </p:tav>
                                      </p:tavLst>
                                    </p:anim>
                                    <p:set>
                                      <p:cBhvr>
                                        <p:cTn id="750" dur="1" fill="hold">
                                          <p:stCondLst>
                                            <p:cond delay="2999"/>
                                          </p:stCondLst>
                                        </p:cTn>
                                        <p:tgtEl>
                                          <p:spTgt spid="75"/>
                                        </p:tgtEl>
                                        <p:attrNameLst>
                                          <p:attrName>style.visibility</p:attrName>
                                        </p:attrNameLst>
                                      </p:cBhvr>
                                      <p:to>
                                        <p:strVal val="hidden"/>
                                      </p:to>
                                    </p:set>
                                  </p:childTnLst>
                                </p:cTn>
                              </p:par>
                              <p:par>
                                <p:cTn id="751" presetID="2" presetClass="exit" presetSubtype="6" fill="hold" nodeType="withEffect">
                                  <p:stCondLst>
                                    <p:cond delay="0"/>
                                  </p:stCondLst>
                                  <p:childTnLst>
                                    <p:anim calcmode="lin" valueType="num">
                                      <p:cBhvr additive="base">
                                        <p:cTn id="752" dur="3000"/>
                                        <p:tgtEl>
                                          <p:spTgt spid="76"/>
                                        </p:tgtEl>
                                        <p:attrNameLst>
                                          <p:attrName>ppt_x</p:attrName>
                                        </p:attrNameLst>
                                      </p:cBhvr>
                                      <p:tavLst>
                                        <p:tav tm="0">
                                          <p:val>
                                            <p:strVal val="ppt_x"/>
                                          </p:val>
                                        </p:tav>
                                        <p:tav tm="100000">
                                          <p:val>
                                            <p:strVal val="1+ppt_w/2"/>
                                          </p:val>
                                        </p:tav>
                                      </p:tavLst>
                                    </p:anim>
                                    <p:anim calcmode="lin" valueType="num">
                                      <p:cBhvr additive="base">
                                        <p:cTn id="753" dur="3000"/>
                                        <p:tgtEl>
                                          <p:spTgt spid="76"/>
                                        </p:tgtEl>
                                        <p:attrNameLst>
                                          <p:attrName>ppt_y</p:attrName>
                                        </p:attrNameLst>
                                      </p:cBhvr>
                                      <p:tavLst>
                                        <p:tav tm="0">
                                          <p:val>
                                            <p:strVal val="ppt_y"/>
                                          </p:val>
                                        </p:tav>
                                        <p:tav tm="100000">
                                          <p:val>
                                            <p:strVal val="1+ppt_h/2"/>
                                          </p:val>
                                        </p:tav>
                                      </p:tavLst>
                                    </p:anim>
                                    <p:set>
                                      <p:cBhvr>
                                        <p:cTn id="754" dur="1" fill="hold">
                                          <p:stCondLst>
                                            <p:cond delay="2999"/>
                                          </p:stCondLst>
                                        </p:cTn>
                                        <p:tgtEl>
                                          <p:spTgt spid="76"/>
                                        </p:tgtEl>
                                        <p:attrNameLst>
                                          <p:attrName>style.visibility</p:attrName>
                                        </p:attrNameLst>
                                      </p:cBhvr>
                                      <p:to>
                                        <p:strVal val="hidden"/>
                                      </p:to>
                                    </p:set>
                                  </p:childTnLst>
                                </p:cTn>
                              </p:par>
                              <p:par>
                                <p:cTn id="755" presetID="2" presetClass="exit" presetSubtype="6" fill="hold" nodeType="withEffect">
                                  <p:stCondLst>
                                    <p:cond delay="0"/>
                                  </p:stCondLst>
                                  <p:childTnLst>
                                    <p:anim calcmode="lin" valueType="num">
                                      <p:cBhvr additive="base">
                                        <p:cTn id="756" dur="3000"/>
                                        <p:tgtEl>
                                          <p:spTgt spid="77"/>
                                        </p:tgtEl>
                                        <p:attrNameLst>
                                          <p:attrName>ppt_x</p:attrName>
                                        </p:attrNameLst>
                                      </p:cBhvr>
                                      <p:tavLst>
                                        <p:tav tm="0">
                                          <p:val>
                                            <p:strVal val="ppt_x"/>
                                          </p:val>
                                        </p:tav>
                                        <p:tav tm="100000">
                                          <p:val>
                                            <p:strVal val="1+ppt_w/2"/>
                                          </p:val>
                                        </p:tav>
                                      </p:tavLst>
                                    </p:anim>
                                    <p:anim calcmode="lin" valueType="num">
                                      <p:cBhvr additive="base">
                                        <p:cTn id="757" dur="3000"/>
                                        <p:tgtEl>
                                          <p:spTgt spid="77"/>
                                        </p:tgtEl>
                                        <p:attrNameLst>
                                          <p:attrName>ppt_y</p:attrName>
                                        </p:attrNameLst>
                                      </p:cBhvr>
                                      <p:tavLst>
                                        <p:tav tm="0">
                                          <p:val>
                                            <p:strVal val="ppt_y"/>
                                          </p:val>
                                        </p:tav>
                                        <p:tav tm="100000">
                                          <p:val>
                                            <p:strVal val="1+ppt_h/2"/>
                                          </p:val>
                                        </p:tav>
                                      </p:tavLst>
                                    </p:anim>
                                    <p:set>
                                      <p:cBhvr>
                                        <p:cTn id="758" dur="1" fill="hold">
                                          <p:stCondLst>
                                            <p:cond delay="2999"/>
                                          </p:stCondLst>
                                        </p:cTn>
                                        <p:tgtEl>
                                          <p:spTgt spid="77"/>
                                        </p:tgtEl>
                                        <p:attrNameLst>
                                          <p:attrName>style.visibility</p:attrName>
                                        </p:attrNameLst>
                                      </p:cBhvr>
                                      <p:to>
                                        <p:strVal val="hidden"/>
                                      </p:to>
                                    </p:set>
                                  </p:childTnLst>
                                </p:cTn>
                              </p:par>
                              <p:par>
                                <p:cTn id="759" presetID="2" presetClass="exit" presetSubtype="6" fill="hold" nodeType="withEffect">
                                  <p:stCondLst>
                                    <p:cond delay="0"/>
                                  </p:stCondLst>
                                  <p:childTnLst>
                                    <p:anim calcmode="lin" valueType="num">
                                      <p:cBhvr additive="base">
                                        <p:cTn id="760" dur="3000"/>
                                        <p:tgtEl>
                                          <p:spTgt spid="80"/>
                                        </p:tgtEl>
                                        <p:attrNameLst>
                                          <p:attrName>ppt_x</p:attrName>
                                        </p:attrNameLst>
                                      </p:cBhvr>
                                      <p:tavLst>
                                        <p:tav tm="0">
                                          <p:val>
                                            <p:strVal val="ppt_x"/>
                                          </p:val>
                                        </p:tav>
                                        <p:tav tm="100000">
                                          <p:val>
                                            <p:strVal val="1+ppt_w/2"/>
                                          </p:val>
                                        </p:tav>
                                      </p:tavLst>
                                    </p:anim>
                                    <p:anim calcmode="lin" valueType="num">
                                      <p:cBhvr additive="base">
                                        <p:cTn id="761" dur="3000"/>
                                        <p:tgtEl>
                                          <p:spTgt spid="80"/>
                                        </p:tgtEl>
                                        <p:attrNameLst>
                                          <p:attrName>ppt_y</p:attrName>
                                        </p:attrNameLst>
                                      </p:cBhvr>
                                      <p:tavLst>
                                        <p:tav tm="0">
                                          <p:val>
                                            <p:strVal val="ppt_y"/>
                                          </p:val>
                                        </p:tav>
                                        <p:tav tm="100000">
                                          <p:val>
                                            <p:strVal val="1+ppt_h/2"/>
                                          </p:val>
                                        </p:tav>
                                      </p:tavLst>
                                    </p:anim>
                                    <p:set>
                                      <p:cBhvr>
                                        <p:cTn id="762" dur="1" fill="hold">
                                          <p:stCondLst>
                                            <p:cond delay="2999"/>
                                          </p:stCondLst>
                                        </p:cTn>
                                        <p:tgtEl>
                                          <p:spTgt spid="80"/>
                                        </p:tgtEl>
                                        <p:attrNameLst>
                                          <p:attrName>style.visibility</p:attrName>
                                        </p:attrNameLst>
                                      </p:cBhvr>
                                      <p:to>
                                        <p:strVal val="hidden"/>
                                      </p:to>
                                    </p:set>
                                  </p:childTnLst>
                                </p:cTn>
                              </p:par>
                              <p:par>
                                <p:cTn id="763" presetID="2" presetClass="exit" presetSubtype="6" fill="hold" nodeType="withEffect">
                                  <p:stCondLst>
                                    <p:cond delay="0"/>
                                  </p:stCondLst>
                                  <p:childTnLst>
                                    <p:anim calcmode="lin" valueType="num">
                                      <p:cBhvr additive="base">
                                        <p:cTn id="764" dur="3000"/>
                                        <p:tgtEl>
                                          <p:spTgt spid="81"/>
                                        </p:tgtEl>
                                        <p:attrNameLst>
                                          <p:attrName>ppt_x</p:attrName>
                                        </p:attrNameLst>
                                      </p:cBhvr>
                                      <p:tavLst>
                                        <p:tav tm="0">
                                          <p:val>
                                            <p:strVal val="ppt_x"/>
                                          </p:val>
                                        </p:tav>
                                        <p:tav tm="100000">
                                          <p:val>
                                            <p:strVal val="1+ppt_w/2"/>
                                          </p:val>
                                        </p:tav>
                                      </p:tavLst>
                                    </p:anim>
                                    <p:anim calcmode="lin" valueType="num">
                                      <p:cBhvr additive="base">
                                        <p:cTn id="765" dur="3000"/>
                                        <p:tgtEl>
                                          <p:spTgt spid="81"/>
                                        </p:tgtEl>
                                        <p:attrNameLst>
                                          <p:attrName>ppt_y</p:attrName>
                                        </p:attrNameLst>
                                      </p:cBhvr>
                                      <p:tavLst>
                                        <p:tav tm="0">
                                          <p:val>
                                            <p:strVal val="ppt_y"/>
                                          </p:val>
                                        </p:tav>
                                        <p:tav tm="100000">
                                          <p:val>
                                            <p:strVal val="1+ppt_h/2"/>
                                          </p:val>
                                        </p:tav>
                                      </p:tavLst>
                                    </p:anim>
                                    <p:set>
                                      <p:cBhvr>
                                        <p:cTn id="766" dur="1" fill="hold">
                                          <p:stCondLst>
                                            <p:cond delay="2999"/>
                                          </p:stCondLst>
                                        </p:cTn>
                                        <p:tgtEl>
                                          <p:spTgt spid="81"/>
                                        </p:tgtEl>
                                        <p:attrNameLst>
                                          <p:attrName>style.visibility</p:attrName>
                                        </p:attrNameLst>
                                      </p:cBhvr>
                                      <p:to>
                                        <p:strVal val="hidden"/>
                                      </p:to>
                                    </p:set>
                                  </p:childTnLst>
                                </p:cTn>
                              </p:par>
                              <p:par>
                                <p:cTn id="767" presetID="2" presetClass="exit" presetSubtype="6" fill="hold" nodeType="withEffect">
                                  <p:stCondLst>
                                    <p:cond delay="0"/>
                                  </p:stCondLst>
                                  <p:childTnLst>
                                    <p:anim calcmode="lin" valueType="num">
                                      <p:cBhvr additive="base">
                                        <p:cTn id="768" dur="3000"/>
                                        <p:tgtEl>
                                          <p:spTgt spid="85"/>
                                        </p:tgtEl>
                                        <p:attrNameLst>
                                          <p:attrName>ppt_x</p:attrName>
                                        </p:attrNameLst>
                                      </p:cBhvr>
                                      <p:tavLst>
                                        <p:tav tm="0">
                                          <p:val>
                                            <p:strVal val="ppt_x"/>
                                          </p:val>
                                        </p:tav>
                                        <p:tav tm="100000">
                                          <p:val>
                                            <p:strVal val="1+ppt_w/2"/>
                                          </p:val>
                                        </p:tav>
                                      </p:tavLst>
                                    </p:anim>
                                    <p:anim calcmode="lin" valueType="num">
                                      <p:cBhvr additive="base">
                                        <p:cTn id="769" dur="3000"/>
                                        <p:tgtEl>
                                          <p:spTgt spid="85"/>
                                        </p:tgtEl>
                                        <p:attrNameLst>
                                          <p:attrName>ppt_y</p:attrName>
                                        </p:attrNameLst>
                                      </p:cBhvr>
                                      <p:tavLst>
                                        <p:tav tm="0">
                                          <p:val>
                                            <p:strVal val="ppt_y"/>
                                          </p:val>
                                        </p:tav>
                                        <p:tav tm="100000">
                                          <p:val>
                                            <p:strVal val="1+ppt_h/2"/>
                                          </p:val>
                                        </p:tav>
                                      </p:tavLst>
                                    </p:anim>
                                    <p:set>
                                      <p:cBhvr>
                                        <p:cTn id="770" dur="1" fill="hold">
                                          <p:stCondLst>
                                            <p:cond delay="2999"/>
                                          </p:stCondLst>
                                        </p:cTn>
                                        <p:tgtEl>
                                          <p:spTgt spid="85"/>
                                        </p:tgtEl>
                                        <p:attrNameLst>
                                          <p:attrName>style.visibility</p:attrName>
                                        </p:attrNameLst>
                                      </p:cBhvr>
                                      <p:to>
                                        <p:strVal val="hidden"/>
                                      </p:to>
                                    </p:set>
                                  </p:childTnLst>
                                </p:cTn>
                              </p:par>
                              <p:par>
                                <p:cTn id="771" presetID="2" presetClass="exit" presetSubtype="6" fill="hold" nodeType="withEffect">
                                  <p:stCondLst>
                                    <p:cond delay="0"/>
                                  </p:stCondLst>
                                  <p:childTnLst>
                                    <p:anim calcmode="lin" valueType="num">
                                      <p:cBhvr additive="base">
                                        <p:cTn id="772" dur="3000"/>
                                        <p:tgtEl>
                                          <p:spTgt spid="86"/>
                                        </p:tgtEl>
                                        <p:attrNameLst>
                                          <p:attrName>ppt_x</p:attrName>
                                        </p:attrNameLst>
                                      </p:cBhvr>
                                      <p:tavLst>
                                        <p:tav tm="0">
                                          <p:val>
                                            <p:strVal val="ppt_x"/>
                                          </p:val>
                                        </p:tav>
                                        <p:tav tm="100000">
                                          <p:val>
                                            <p:strVal val="1+ppt_w/2"/>
                                          </p:val>
                                        </p:tav>
                                      </p:tavLst>
                                    </p:anim>
                                    <p:anim calcmode="lin" valueType="num">
                                      <p:cBhvr additive="base">
                                        <p:cTn id="773" dur="3000"/>
                                        <p:tgtEl>
                                          <p:spTgt spid="86"/>
                                        </p:tgtEl>
                                        <p:attrNameLst>
                                          <p:attrName>ppt_y</p:attrName>
                                        </p:attrNameLst>
                                      </p:cBhvr>
                                      <p:tavLst>
                                        <p:tav tm="0">
                                          <p:val>
                                            <p:strVal val="ppt_y"/>
                                          </p:val>
                                        </p:tav>
                                        <p:tav tm="100000">
                                          <p:val>
                                            <p:strVal val="1+ppt_h/2"/>
                                          </p:val>
                                        </p:tav>
                                      </p:tavLst>
                                    </p:anim>
                                    <p:set>
                                      <p:cBhvr>
                                        <p:cTn id="774" dur="1" fill="hold">
                                          <p:stCondLst>
                                            <p:cond delay="2999"/>
                                          </p:stCondLst>
                                        </p:cTn>
                                        <p:tgtEl>
                                          <p:spTgt spid="86"/>
                                        </p:tgtEl>
                                        <p:attrNameLst>
                                          <p:attrName>style.visibility</p:attrName>
                                        </p:attrNameLst>
                                      </p:cBhvr>
                                      <p:to>
                                        <p:strVal val="hidden"/>
                                      </p:to>
                                    </p:set>
                                  </p:childTnLst>
                                </p:cTn>
                              </p:par>
                              <p:par>
                                <p:cTn id="775" presetID="2" presetClass="exit" presetSubtype="6" fill="hold" nodeType="withEffect">
                                  <p:stCondLst>
                                    <p:cond delay="0"/>
                                  </p:stCondLst>
                                  <p:childTnLst>
                                    <p:anim calcmode="lin" valueType="num">
                                      <p:cBhvr additive="base">
                                        <p:cTn id="776" dur="3000"/>
                                        <p:tgtEl>
                                          <p:spTgt spid="87"/>
                                        </p:tgtEl>
                                        <p:attrNameLst>
                                          <p:attrName>ppt_x</p:attrName>
                                        </p:attrNameLst>
                                      </p:cBhvr>
                                      <p:tavLst>
                                        <p:tav tm="0">
                                          <p:val>
                                            <p:strVal val="ppt_x"/>
                                          </p:val>
                                        </p:tav>
                                        <p:tav tm="100000">
                                          <p:val>
                                            <p:strVal val="1+ppt_w/2"/>
                                          </p:val>
                                        </p:tav>
                                      </p:tavLst>
                                    </p:anim>
                                    <p:anim calcmode="lin" valueType="num">
                                      <p:cBhvr additive="base">
                                        <p:cTn id="777" dur="3000"/>
                                        <p:tgtEl>
                                          <p:spTgt spid="87"/>
                                        </p:tgtEl>
                                        <p:attrNameLst>
                                          <p:attrName>ppt_y</p:attrName>
                                        </p:attrNameLst>
                                      </p:cBhvr>
                                      <p:tavLst>
                                        <p:tav tm="0">
                                          <p:val>
                                            <p:strVal val="ppt_y"/>
                                          </p:val>
                                        </p:tav>
                                        <p:tav tm="100000">
                                          <p:val>
                                            <p:strVal val="1+ppt_h/2"/>
                                          </p:val>
                                        </p:tav>
                                      </p:tavLst>
                                    </p:anim>
                                    <p:set>
                                      <p:cBhvr>
                                        <p:cTn id="778" dur="1" fill="hold">
                                          <p:stCondLst>
                                            <p:cond delay="2999"/>
                                          </p:stCondLst>
                                        </p:cTn>
                                        <p:tgtEl>
                                          <p:spTgt spid="87"/>
                                        </p:tgtEl>
                                        <p:attrNameLst>
                                          <p:attrName>style.visibility</p:attrName>
                                        </p:attrNameLst>
                                      </p:cBhvr>
                                      <p:to>
                                        <p:strVal val="hidden"/>
                                      </p:to>
                                    </p:set>
                                  </p:childTnLst>
                                </p:cTn>
                              </p:par>
                              <p:par>
                                <p:cTn id="779" presetID="2" presetClass="exit" presetSubtype="6" fill="hold" nodeType="withEffect">
                                  <p:stCondLst>
                                    <p:cond delay="0"/>
                                  </p:stCondLst>
                                  <p:childTnLst>
                                    <p:anim calcmode="lin" valueType="num">
                                      <p:cBhvr additive="base">
                                        <p:cTn id="780" dur="3000"/>
                                        <p:tgtEl>
                                          <p:spTgt spid="90"/>
                                        </p:tgtEl>
                                        <p:attrNameLst>
                                          <p:attrName>ppt_x</p:attrName>
                                        </p:attrNameLst>
                                      </p:cBhvr>
                                      <p:tavLst>
                                        <p:tav tm="0">
                                          <p:val>
                                            <p:strVal val="ppt_x"/>
                                          </p:val>
                                        </p:tav>
                                        <p:tav tm="100000">
                                          <p:val>
                                            <p:strVal val="1+ppt_w/2"/>
                                          </p:val>
                                        </p:tav>
                                      </p:tavLst>
                                    </p:anim>
                                    <p:anim calcmode="lin" valueType="num">
                                      <p:cBhvr additive="base">
                                        <p:cTn id="781" dur="3000"/>
                                        <p:tgtEl>
                                          <p:spTgt spid="90"/>
                                        </p:tgtEl>
                                        <p:attrNameLst>
                                          <p:attrName>ppt_y</p:attrName>
                                        </p:attrNameLst>
                                      </p:cBhvr>
                                      <p:tavLst>
                                        <p:tav tm="0">
                                          <p:val>
                                            <p:strVal val="ppt_y"/>
                                          </p:val>
                                        </p:tav>
                                        <p:tav tm="100000">
                                          <p:val>
                                            <p:strVal val="1+ppt_h/2"/>
                                          </p:val>
                                        </p:tav>
                                      </p:tavLst>
                                    </p:anim>
                                    <p:set>
                                      <p:cBhvr>
                                        <p:cTn id="782" dur="1" fill="hold">
                                          <p:stCondLst>
                                            <p:cond delay="2999"/>
                                          </p:stCondLst>
                                        </p:cTn>
                                        <p:tgtEl>
                                          <p:spTgt spid="90"/>
                                        </p:tgtEl>
                                        <p:attrNameLst>
                                          <p:attrName>style.visibility</p:attrName>
                                        </p:attrNameLst>
                                      </p:cBhvr>
                                      <p:to>
                                        <p:strVal val="hidden"/>
                                      </p:to>
                                    </p:set>
                                  </p:childTnLst>
                                </p:cTn>
                              </p:par>
                              <p:par>
                                <p:cTn id="783" presetID="2" presetClass="exit" presetSubtype="6" fill="hold" nodeType="withEffect">
                                  <p:stCondLst>
                                    <p:cond delay="0"/>
                                  </p:stCondLst>
                                  <p:childTnLst>
                                    <p:anim calcmode="lin" valueType="num">
                                      <p:cBhvr additive="base">
                                        <p:cTn id="784" dur="3000"/>
                                        <p:tgtEl>
                                          <p:spTgt spid="91"/>
                                        </p:tgtEl>
                                        <p:attrNameLst>
                                          <p:attrName>ppt_x</p:attrName>
                                        </p:attrNameLst>
                                      </p:cBhvr>
                                      <p:tavLst>
                                        <p:tav tm="0">
                                          <p:val>
                                            <p:strVal val="ppt_x"/>
                                          </p:val>
                                        </p:tav>
                                        <p:tav tm="100000">
                                          <p:val>
                                            <p:strVal val="1+ppt_w/2"/>
                                          </p:val>
                                        </p:tav>
                                      </p:tavLst>
                                    </p:anim>
                                    <p:anim calcmode="lin" valueType="num">
                                      <p:cBhvr additive="base">
                                        <p:cTn id="785" dur="3000"/>
                                        <p:tgtEl>
                                          <p:spTgt spid="91"/>
                                        </p:tgtEl>
                                        <p:attrNameLst>
                                          <p:attrName>ppt_y</p:attrName>
                                        </p:attrNameLst>
                                      </p:cBhvr>
                                      <p:tavLst>
                                        <p:tav tm="0">
                                          <p:val>
                                            <p:strVal val="ppt_y"/>
                                          </p:val>
                                        </p:tav>
                                        <p:tav tm="100000">
                                          <p:val>
                                            <p:strVal val="1+ppt_h/2"/>
                                          </p:val>
                                        </p:tav>
                                      </p:tavLst>
                                    </p:anim>
                                    <p:set>
                                      <p:cBhvr>
                                        <p:cTn id="786" dur="1" fill="hold">
                                          <p:stCondLst>
                                            <p:cond delay="2999"/>
                                          </p:stCondLst>
                                        </p:cTn>
                                        <p:tgtEl>
                                          <p:spTgt spid="91"/>
                                        </p:tgtEl>
                                        <p:attrNameLst>
                                          <p:attrName>style.visibility</p:attrName>
                                        </p:attrNameLst>
                                      </p:cBhvr>
                                      <p:to>
                                        <p:strVal val="hidden"/>
                                      </p:to>
                                    </p:set>
                                  </p:childTnLst>
                                </p:cTn>
                              </p:par>
                              <p:par>
                                <p:cTn id="787" presetID="2" presetClass="exit" presetSubtype="6" fill="hold" nodeType="withEffect">
                                  <p:stCondLst>
                                    <p:cond delay="0"/>
                                  </p:stCondLst>
                                  <p:childTnLst>
                                    <p:anim calcmode="lin" valueType="num">
                                      <p:cBhvr additive="base">
                                        <p:cTn id="788" dur="3000"/>
                                        <p:tgtEl>
                                          <p:spTgt spid="95"/>
                                        </p:tgtEl>
                                        <p:attrNameLst>
                                          <p:attrName>ppt_x</p:attrName>
                                        </p:attrNameLst>
                                      </p:cBhvr>
                                      <p:tavLst>
                                        <p:tav tm="0">
                                          <p:val>
                                            <p:strVal val="ppt_x"/>
                                          </p:val>
                                        </p:tav>
                                        <p:tav tm="100000">
                                          <p:val>
                                            <p:strVal val="1+ppt_w/2"/>
                                          </p:val>
                                        </p:tav>
                                      </p:tavLst>
                                    </p:anim>
                                    <p:anim calcmode="lin" valueType="num">
                                      <p:cBhvr additive="base">
                                        <p:cTn id="789" dur="3000"/>
                                        <p:tgtEl>
                                          <p:spTgt spid="95"/>
                                        </p:tgtEl>
                                        <p:attrNameLst>
                                          <p:attrName>ppt_y</p:attrName>
                                        </p:attrNameLst>
                                      </p:cBhvr>
                                      <p:tavLst>
                                        <p:tav tm="0">
                                          <p:val>
                                            <p:strVal val="ppt_y"/>
                                          </p:val>
                                        </p:tav>
                                        <p:tav tm="100000">
                                          <p:val>
                                            <p:strVal val="1+ppt_h/2"/>
                                          </p:val>
                                        </p:tav>
                                      </p:tavLst>
                                    </p:anim>
                                    <p:set>
                                      <p:cBhvr>
                                        <p:cTn id="790" dur="1" fill="hold">
                                          <p:stCondLst>
                                            <p:cond delay="2999"/>
                                          </p:stCondLst>
                                        </p:cTn>
                                        <p:tgtEl>
                                          <p:spTgt spid="95"/>
                                        </p:tgtEl>
                                        <p:attrNameLst>
                                          <p:attrName>style.visibility</p:attrName>
                                        </p:attrNameLst>
                                      </p:cBhvr>
                                      <p:to>
                                        <p:strVal val="hidden"/>
                                      </p:to>
                                    </p:set>
                                  </p:childTnLst>
                                </p:cTn>
                              </p:par>
                              <p:par>
                                <p:cTn id="791" presetID="2" presetClass="exit" presetSubtype="6" fill="hold" nodeType="withEffect">
                                  <p:stCondLst>
                                    <p:cond delay="0"/>
                                  </p:stCondLst>
                                  <p:childTnLst>
                                    <p:anim calcmode="lin" valueType="num">
                                      <p:cBhvr additive="base">
                                        <p:cTn id="792" dur="3000"/>
                                        <p:tgtEl>
                                          <p:spTgt spid="96"/>
                                        </p:tgtEl>
                                        <p:attrNameLst>
                                          <p:attrName>ppt_x</p:attrName>
                                        </p:attrNameLst>
                                      </p:cBhvr>
                                      <p:tavLst>
                                        <p:tav tm="0">
                                          <p:val>
                                            <p:strVal val="ppt_x"/>
                                          </p:val>
                                        </p:tav>
                                        <p:tav tm="100000">
                                          <p:val>
                                            <p:strVal val="1+ppt_w/2"/>
                                          </p:val>
                                        </p:tav>
                                      </p:tavLst>
                                    </p:anim>
                                    <p:anim calcmode="lin" valueType="num">
                                      <p:cBhvr additive="base">
                                        <p:cTn id="793" dur="3000"/>
                                        <p:tgtEl>
                                          <p:spTgt spid="96"/>
                                        </p:tgtEl>
                                        <p:attrNameLst>
                                          <p:attrName>ppt_y</p:attrName>
                                        </p:attrNameLst>
                                      </p:cBhvr>
                                      <p:tavLst>
                                        <p:tav tm="0">
                                          <p:val>
                                            <p:strVal val="ppt_y"/>
                                          </p:val>
                                        </p:tav>
                                        <p:tav tm="100000">
                                          <p:val>
                                            <p:strVal val="1+ppt_h/2"/>
                                          </p:val>
                                        </p:tav>
                                      </p:tavLst>
                                    </p:anim>
                                    <p:set>
                                      <p:cBhvr>
                                        <p:cTn id="794" dur="1" fill="hold">
                                          <p:stCondLst>
                                            <p:cond delay="2999"/>
                                          </p:stCondLst>
                                        </p:cTn>
                                        <p:tgtEl>
                                          <p:spTgt spid="96"/>
                                        </p:tgtEl>
                                        <p:attrNameLst>
                                          <p:attrName>style.visibility</p:attrName>
                                        </p:attrNameLst>
                                      </p:cBhvr>
                                      <p:to>
                                        <p:strVal val="hidden"/>
                                      </p:to>
                                    </p:set>
                                  </p:childTnLst>
                                </p:cTn>
                              </p:par>
                              <p:par>
                                <p:cTn id="795" presetID="2" presetClass="exit" presetSubtype="6" fill="hold" nodeType="withEffect">
                                  <p:stCondLst>
                                    <p:cond delay="0"/>
                                  </p:stCondLst>
                                  <p:childTnLst>
                                    <p:anim calcmode="lin" valueType="num">
                                      <p:cBhvr additive="base">
                                        <p:cTn id="796" dur="3000"/>
                                        <p:tgtEl>
                                          <p:spTgt spid="97"/>
                                        </p:tgtEl>
                                        <p:attrNameLst>
                                          <p:attrName>ppt_x</p:attrName>
                                        </p:attrNameLst>
                                      </p:cBhvr>
                                      <p:tavLst>
                                        <p:tav tm="0">
                                          <p:val>
                                            <p:strVal val="ppt_x"/>
                                          </p:val>
                                        </p:tav>
                                        <p:tav tm="100000">
                                          <p:val>
                                            <p:strVal val="1+ppt_w/2"/>
                                          </p:val>
                                        </p:tav>
                                      </p:tavLst>
                                    </p:anim>
                                    <p:anim calcmode="lin" valueType="num">
                                      <p:cBhvr additive="base">
                                        <p:cTn id="797" dur="3000"/>
                                        <p:tgtEl>
                                          <p:spTgt spid="97"/>
                                        </p:tgtEl>
                                        <p:attrNameLst>
                                          <p:attrName>ppt_y</p:attrName>
                                        </p:attrNameLst>
                                      </p:cBhvr>
                                      <p:tavLst>
                                        <p:tav tm="0">
                                          <p:val>
                                            <p:strVal val="ppt_y"/>
                                          </p:val>
                                        </p:tav>
                                        <p:tav tm="100000">
                                          <p:val>
                                            <p:strVal val="1+ppt_h/2"/>
                                          </p:val>
                                        </p:tav>
                                      </p:tavLst>
                                    </p:anim>
                                    <p:set>
                                      <p:cBhvr>
                                        <p:cTn id="798" dur="1" fill="hold">
                                          <p:stCondLst>
                                            <p:cond delay="2999"/>
                                          </p:stCondLst>
                                        </p:cTn>
                                        <p:tgtEl>
                                          <p:spTgt spid="97"/>
                                        </p:tgtEl>
                                        <p:attrNameLst>
                                          <p:attrName>style.visibility</p:attrName>
                                        </p:attrNameLst>
                                      </p:cBhvr>
                                      <p:to>
                                        <p:strVal val="hidden"/>
                                      </p:to>
                                    </p:set>
                                  </p:childTnLst>
                                </p:cTn>
                              </p:par>
                              <p:par>
                                <p:cTn id="799" presetID="2" presetClass="exit" presetSubtype="6" fill="hold" nodeType="withEffect">
                                  <p:stCondLst>
                                    <p:cond delay="0"/>
                                  </p:stCondLst>
                                  <p:childTnLst>
                                    <p:anim calcmode="lin" valueType="num">
                                      <p:cBhvr additive="base">
                                        <p:cTn id="800" dur="3000"/>
                                        <p:tgtEl>
                                          <p:spTgt spid="100"/>
                                        </p:tgtEl>
                                        <p:attrNameLst>
                                          <p:attrName>ppt_x</p:attrName>
                                        </p:attrNameLst>
                                      </p:cBhvr>
                                      <p:tavLst>
                                        <p:tav tm="0">
                                          <p:val>
                                            <p:strVal val="ppt_x"/>
                                          </p:val>
                                        </p:tav>
                                        <p:tav tm="100000">
                                          <p:val>
                                            <p:strVal val="1+ppt_w/2"/>
                                          </p:val>
                                        </p:tav>
                                      </p:tavLst>
                                    </p:anim>
                                    <p:anim calcmode="lin" valueType="num">
                                      <p:cBhvr additive="base">
                                        <p:cTn id="801" dur="3000"/>
                                        <p:tgtEl>
                                          <p:spTgt spid="100"/>
                                        </p:tgtEl>
                                        <p:attrNameLst>
                                          <p:attrName>ppt_y</p:attrName>
                                        </p:attrNameLst>
                                      </p:cBhvr>
                                      <p:tavLst>
                                        <p:tav tm="0">
                                          <p:val>
                                            <p:strVal val="ppt_y"/>
                                          </p:val>
                                        </p:tav>
                                        <p:tav tm="100000">
                                          <p:val>
                                            <p:strVal val="1+ppt_h/2"/>
                                          </p:val>
                                        </p:tav>
                                      </p:tavLst>
                                    </p:anim>
                                    <p:set>
                                      <p:cBhvr>
                                        <p:cTn id="802" dur="1" fill="hold">
                                          <p:stCondLst>
                                            <p:cond delay="2999"/>
                                          </p:stCondLst>
                                        </p:cTn>
                                        <p:tgtEl>
                                          <p:spTgt spid="100"/>
                                        </p:tgtEl>
                                        <p:attrNameLst>
                                          <p:attrName>style.visibility</p:attrName>
                                        </p:attrNameLst>
                                      </p:cBhvr>
                                      <p:to>
                                        <p:strVal val="hidden"/>
                                      </p:to>
                                    </p:set>
                                  </p:childTnLst>
                                </p:cTn>
                              </p:par>
                              <p:par>
                                <p:cTn id="803" presetID="2" presetClass="exit" presetSubtype="6" fill="hold" nodeType="withEffect">
                                  <p:stCondLst>
                                    <p:cond delay="0"/>
                                  </p:stCondLst>
                                  <p:childTnLst>
                                    <p:anim calcmode="lin" valueType="num">
                                      <p:cBhvr additive="base">
                                        <p:cTn id="804" dur="3000"/>
                                        <p:tgtEl>
                                          <p:spTgt spid="101"/>
                                        </p:tgtEl>
                                        <p:attrNameLst>
                                          <p:attrName>ppt_x</p:attrName>
                                        </p:attrNameLst>
                                      </p:cBhvr>
                                      <p:tavLst>
                                        <p:tav tm="0">
                                          <p:val>
                                            <p:strVal val="ppt_x"/>
                                          </p:val>
                                        </p:tav>
                                        <p:tav tm="100000">
                                          <p:val>
                                            <p:strVal val="1+ppt_w/2"/>
                                          </p:val>
                                        </p:tav>
                                      </p:tavLst>
                                    </p:anim>
                                    <p:anim calcmode="lin" valueType="num">
                                      <p:cBhvr additive="base">
                                        <p:cTn id="805" dur="3000"/>
                                        <p:tgtEl>
                                          <p:spTgt spid="101"/>
                                        </p:tgtEl>
                                        <p:attrNameLst>
                                          <p:attrName>ppt_y</p:attrName>
                                        </p:attrNameLst>
                                      </p:cBhvr>
                                      <p:tavLst>
                                        <p:tav tm="0">
                                          <p:val>
                                            <p:strVal val="ppt_y"/>
                                          </p:val>
                                        </p:tav>
                                        <p:tav tm="100000">
                                          <p:val>
                                            <p:strVal val="1+ppt_h/2"/>
                                          </p:val>
                                        </p:tav>
                                      </p:tavLst>
                                    </p:anim>
                                    <p:set>
                                      <p:cBhvr>
                                        <p:cTn id="806" dur="1" fill="hold">
                                          <p:stCondLst>
                                            <p:cond delay="2999"/>
                                          </p:stCondLst>
                                        </p:cTn>
                                        <p:tgtEl>
                                          <p:spTgt spid="101"/>
                                        </p:tgtEl>
                                        <p:attrNameLst>
                                          <p:attrName>style.visibility</p:attrName>
                                        </p:attrNameLst>
                                      </p:cBhvr>
                                      <p:to>
                                        <p:strVal val="hidden"/>
                                      </p:to>
                                    </p:set>
                                  </p:childTnLst>
                                </p:cTn>
                              </p:par>
                              <p:par>
                                <p:cTn id="807" presetID="2" presetClass="exit" presetSubtype="12" fill="hold" nodeType="withEffect">
                                  <p:stCondLst>
                                    <p:cond delay="0"/>
                                  </p:stCondLst>
                                  <p:childTnLst>
                                    <p:anim calcmode="lin" valueType="num">
                                      <p:cBhvr additive="base">
                                        <p:cTn id="808" dur="3000"/>
                                        <p:tgtEl>
                                          <p:spTgt spid="4"/>
                                        </p:tgtEl>
                                        <p:attrNameLst>
                                          <p:attrName>ppt_x</p:attrName>
                                        </p:attrNameLst>
                                      </p:cBhvr>
                                      <p:tavLst>
                                        <p:tav tm="0">
                                          <p:val>
                                            <p:strVal val="ppt_x"/>
                                          </p:val>
                                        </p:tav>
                                        <p:tav tm="100000">
                                          <p:val>
                                            <p:strVal val="0-ppt_w/2"/>
                                          </p:val>
                                        </p:tav>
                                      </p:tavLst>
                                    </p:anim>
                                    <p:anim calcmode="lin" valueType="num">
                                      <p:cBhvr additive="base">
                                        <p:cTn id="809" dur="3000"/>
                                        <p:tgtEl>
                                          <p:spTgt spid="4"/>
                                        </p:tgtEl>
                                        <p:attrNameLst>
                                          <p:attrName>ppt_y</p:attrName>
                                        </p:attrNameLst>
                                      </p:cBhvr>
                                      <p:tavLst>
                                        <p:tav tm="0">
                                          <p:val>
                                            <p:strVal val="ppt_y"/>
                                          </p:val>
                                        </p:tav>
                                        <p:tav tm="100000">
                                          <p:val>
                                            <p:strVal val="1+ppt_h/2"/>
                                          </p:val>
                                        </p:tav>
                                      </p:tavLst>
                                    </p:anim>
                                    <p:set>
                                      <p:cBhvr>
                                        <p:cTn id="810" dur="1" fill="hold">
                                          <p:stCondLst>
                                            <p:cond delay="2999"/>
                                          </p:stCondLst>
                                        </p:cTn>
                                        <p:tgtEl>
                                          <p:spTgt spid="4"/>
                                        </p:tgtEl>
                                        <p:attrNameLst>
                                          <p:attrName>style.visibility</p:attrName>
                                        </p:attrNameLst>
                                      </p:cBhvr>
                                      <p:to>
                                        <p:strVal val="hidden"/>
                                      </p:to>
                                    </p:set>
                                  </p:childTnLst>
                                </p:cTn>
                              </p:par>
                              <p:par>
                                <p:cTn id="811" presetID="2" presetClass="exit" presetSubtype="12" fill="hold" nodeType="withEffect">
                                  <p:stCondLst>
                                    <p:cond delay="0"/>
                                  </p:stCondLst>
                                  <p:childTnLst>
                                    <p:anim calcmode="lin" valueType="num">
                                      <p:cBhvr additive="base">
                                        <p:cTn id="812" dur="3000"/>
                                        <p:tgtEl>
                                          <p:spTgt spid="8"/>
                                        </p:tgtEl>
                                        <p:attrNameLst>
                                          <p:attrName>ppt_x</p:attrName>
                                        </p:attrNameLst>
                                      </p:cBhvr>
                                      <p:tavLst>
                                        <p:tav tm="0">
                                          <p:val>
                                            <p:strVal val="ppt_x"/>
                                          </p:val>
                                        </p:tav>
                                        <p:tav tm="100000">
                                          <p:val>
                                            <p:strVal val="0-ppt_w/2"/>
                                          </p:val>
                                        </p:tav>
                                      </p:tavLst>
                                    </p:anim>
                                    <p:anim calcmode="lin" valueType="num">
                                      <p:cBhvr additive="base">
                                        <p:cTn id="813" dur="3000"/>
                                        <p:tgtEl>
                                          <p:spTgt spid="8"/>
                                        </p:tgtEl>
                                        <p:attrNameLst>
                                          <p:attrName>ppt_y</p:attrName>
                                        </p:attrNameLst>
                                      </p:cBhvr>
                                      <p:tavLst>
                                        <p:tav tm="0">
                                          <p:val>
                                            <p:strVal val="ppt_y"/>
                                          </p:val>
                                        </p:tav>
                                        <p:tav tm="100000">
                                          <p:val>
                                            <p:strVal val="1+ppt_h/2"/>
                                          </p:val>
                                        </p:tav>
                                      </p:tavLst>
                                    </p:anim>
                                    <p:set>
                                      <p:cBhvr>
                                        <p:cTn id="814" dur="1" fill="hold">
                                          <p:stCondLst>
                                            <p:cond delay="2999"/>
                                          </p:stCondLst>
                                        </p:cTn>
                                        <p:tgtEl>
                                          <p:spTgt spid="8"/>
                                        </p:tgtEl>
                                        <p:attrNameLst>
                                          <p:attrName>style.visibility</p:attrName>
                                        </p:attrNameLst>
                                      </p:cBhvr>
                                      <p:to>
                                        <p:strVal val="hidden"/>
                                      </p:to>
                                    </p:set>
                                  </p:childTnLst>
                                </p:cTn>
                              </p:par>
                              <p:par>
                                <p:cTn id="815" presetID="2" presetClass="exit" presetSubtype="12" fill="hold" nodeType="withEffect">
                                  <p:stCondLst>
                                    <p:cond delay="0"/>
                                  </p:stCondLst>
                                  <p:childTnLst>
                                    <p:anim calcmode="lin" valueType="num">
                                      <p:cBhvr additive="base">
                                        <p:cTn id="816" dur="3000"/>
                                        <p:tgtEl>
                                          <p:spTgt spid="9"/>
                                        </p:tgtEl>
                                        <p:attrNameLst>
                                          <p:attrName>ppt_x</p:attrName>
                                        </p:attrNameLst>
                                      </p:cBhvr>
                                      <p:tavLst>
                                        <p:tav tm="0">
                                          <p:val>
                                            <p:strVal val="ppt_x"/>
                                          </p:val>
                                        </p:tav>
                                        <p:tav tm="100000">
                                          <p:val>
                                            <p:strVal val="0-ppt_w/2"/>
                                          </p:val>
                                        </p:tav>
                                      </p:tavLst>
                                    </p:anim>
                                    <p:anim calcmode="lin" valueType="num">
                                      <p:cBhvr additive="base">
                                        <p:cTn id="817" dur="3000"/>
                                        <p:tgtEl>
                                          <p:spTgt spid="9"/>
                                        </p:tgtEl>
                                        <p:attrNameLst>
                                          <p:attrName>ppt_y</p:attrName>
                                        </p:attrNameLst>
                                      </p:cBhvr>
                                      <p:tavLst>
                                        <p:tav tm="0">
                                          <p:val>
                                            <p:strVal val="ppt_y"/>
                                          </p:val>
                                        </p:tav>
                                        <p:tav tm="100000">
                                          <p:val>
                                            <p:strVal val="1+ppt_h/2"/>
                                          </p:val>
                                        </p:tav>
                                      </p:tavLst>
                                    </p:anim>
                                    <p:set>
                                      <p:cBhvr>
                                        <p:cTn id="818" dur="1" fill="hold">
                                          <p:stCondLst>
                                            <p:cond delay="2999"/>
                                          </p:stCondLst>
                                        </p:cTn>
                                        <p:tgtEl>
                                          <p:spTgt spid="9"/>
                                        </p:tgtEl>
                                        <p:attrNameLst>
                                          <p:attrName>style.visibility</p:attrName>
                                        </p:attrNameLst>
                                      </p:cBhvr>
                                      <p:to>
                                        <p:strVal val="hidden"/>
                                      </p:to>
                                    </p:set>
                                  </p:childTnLst>
                                </p:cTn>
                              </p:par>
                              <p:par>
                                <p:cTn id="819" presetID="2" presetClass="exit" presetSubtype="12" fill="hold" nodeType="withEffect">
                                  <p:stCondLst>
                                    <p:cond delay="0"/>
                                  </p:stCondLst>
                                  <p:childTnLst>
                                    <p:anim calcmode="lin" valueType="num">
                                      <p:cBhvr additive="base">
                                        <p:cTn id="820" dur="3000"/>
                                        <p:tgtEl>
                                          <p:spTgt spid="12"/>
                                        </p:tgtEl>
                                        <p:attrNameLst>
                                          <p:attrName>ppt_x</p:attrName>
                                        </p:attrNameLst>
                                      </p:cBhvr>
                                      <p:tavLst>
                                        <p:tav tm="0">
                                          <p:val>
                                            <p:strVal val="ppt_x"/>
                                          </p:val>
                                        </p:tav>
                                        <p:tav tm="100000">
                                          <p:val>
                                            <p:strVal val="0-ppt_w/2"/>
                                          </p:val>
                                        </p:tav>
                                      </p:tavLst>
                                    </p:anim>
                                    <p:anim calcmode="lin" valueType="num">
                                      <p:cBhvr additive="base">
                                        <p:cTn id="821" dur="3000"/>
                                        <p:tgtEl>
                                          <p:spTgt spid="12"/>
                                        </p:tgtEl>
                                        <p:attrNameLst>
                                          <p:attrName>ppt_y</p:attrName>
                                        </p:attrNameLst>
                                      </p:cBhvr>
                                      <p:tavLst>
                                        <p:tav tm="0">
                                          <p:val>
                                            <p:strVal val="ppt_y"/>
                                          </p:val>
                                        </p:tav>
                                        <p:tav tm="100000">
                                          <p:val>
                                            <p:strVal val="1+ppt_h/2"/>
                                          </p:val>
                                        </p:tav>
                                      </p:tavLst>
                                    </p:anim>
                                    <p:set>
                                      <p:cBhvr>
                                        <p:cTn id="822" dur="1" fill="hold">
                                          <p:stCondLst>
                                            <p:cond delay="2999"/>
                                          </p:stCondLst>
                                        </p:cTn>
                                        <p:tgtEl>
                                          <p:spTgt spid="12"/>
                                        </p:tgtEl>
                                        <p:attrNameLst>
                                          <p:attrName>style.visibility</p:attrName>
                                        </p:attrNameLst>
                                      </p:cBhvr>
                                      <p:to>
                                        <p:strVal val="hidden"/>
                                      </p:to>
                                    </p:set>
                                  </p:childTnLst>
                                </p:cTn>
                              </p:par>
                              <p:par>
                                <p:cTn id="823" presetID="2" presetClass="exit" presetSubtype="12" fill="hold" nodeType="withEffect">
                                  <p:stCondLst>
                                    <p:cond delay="0"/>
                                  </p:stCondLst>
                                  <p:childTnLst>
                                    <p:anim calcmode="lin" valueType="num">
                                      <p:cBhvr additive="base">
                                        <p:cTn id="824" dur="3000"/>
                                        <p:tgtEl>
                                          <p:spTgt spid="13"/>
                                        </p:tgtEl>
                                        <p:attrNameLst>
                                          <p:attrName>ppt_x</p:attrName>
                                        </p:attrNameLst>
                                      </p:cBhvr>
                                      <p:tavLst>
                                        <p:tav tm="0">
                                          <p:val>
                                            <p:strVal val="ppt_x"/>
                                          </p:val>
                                        </p:tav>
                                        <p:tav tm="100000">
                                          <p:val>
                                            <p:strVal val="0-ppt_w/2"/>
                                          </p:val>
                                        </p:tav>
                                      </p:tavLst>
                                    </p:anim>
                                    <p:anim calcmode="lin" valueType="num">
                                      <p:cBhvr additive="base">
                                        <p:cTn id="825" dur="3000"/>
                                        <p:tgtEl>
                                          <p:spTgt spid="13"/>
                                        </p:tgtEl>
                                        <p:attrNameLst>
                                          <p:attrName>ppt_y</p:attrName>
                                        </p:attrNameLst>
                                      </p:cBhvr>
                                      <p:tavLst>
                                        <p:tav tm="0">
                                          <p:val>
                                            <p:strVal val="ppt_y"/>
                                          </p:val>
                                        </p:tav>
                                        <p:tav tm="100000">
                                          <p:val>
                                            <p:strVal val="1+ppt_h/2"/>
                                          </p:val>
                                        </p:tav>
                                      </p:tavLst>
                                    </p:anim>
                                    <p:set>
                                      <p:cBhvr>
                                        <p:cTn id="826" dur="1" fill="hold">
                                          <p:stCondLst>
                                            <p:cond delay="2999"/>
                                          </p:stCondLst>
                                        </p:cTn>
                                        <p:tgtEl>
                                          <p:spTgt spid="13"/>
                                        </p:tgtEl>
                                        <p:attrNameLst>
                                          <p:attrName>style.visibility</p:attrName>
                                        </p:attrNameLst>
                                      </p:cBhvr>
                                      <p:to>
                                        <p:strVal val="hidden"/>
                                      </p:to>
                                    </p:set>
                                  </p:childTnLst>
                                </p:cTn>
                              </p:par>
                              <p:par>
                                <p:cTn id="827" presetID="2" presetClass="exit" presetSubtype="12" fill="hold" nodeType="withEffect">
                                  <p:stCondLst>
                                    <p:cond delay="0"/>
                                  </p:stCondLst>
                                  <p:childTnLst>
                                    <p:anim calcmode="lin" valueType="num">
                                      <p:cBhvr additive="base">
                                        <p:cTn id="828" dur="3000"/>
                                        <p:tgtEl>
                                          <p:spTgt spid="14"/>
                                        </p:tgtEl>
                                        <p:attrNameLst>
                                          <p:attrName>ppt_x</p:attrName>
                                        </p:attrNameLst>
                                      </p:cBhvr>
                                      <p:tavLst>
                                        <p:tav tm="0">
                                          <p:val>
                                            <p:strVal val="ppt_x"/>
                                          </p:val>
                                        </p:tav>
                                        <p:tav tm="100000">
                                          <p:val>
                                            <p:strVal val="0-ppt_w/2"/>
                                          </p:val>
                                        </p:tav>
                                      </p:tavLst>
                                    </p:anim>
                                    <p:anim calcmode="lin" valueType="num">
                                      <p:cBhvr additive="base">
                                        <p:cTn id="829" dur="3000"/>
                                        <p:tgtEl>
                                          <p:spTgt spid="14"/>
                                        </p:tgtEl>
                                        <p:attrNameLst>
                                          <p:attrName>ppt_y</p:attrName>
                                        </p:attrNameLst>
                                      </p:cBhvr>
                                      <p:tavLst>
                                        <p:tav tm="0">
                                          <p:val>
                                            <p:strVal val="ppt_y"/>
                                          </p:val>
                                        </p:tav>
                                        <p:tav tm="100000">
                                          <p:val>
                                            <p:strVal val="1+ppt_h/2"/>
                                          </p:val>
                                        </p:tav>
                                      </p:tavLst>
                                    </p:anim>
                                    <p:set>
                                      <p:cBhvr>
                                        <p:cTn id="830" dur="1" fill="hold">
                                          <p:stCondLst>
                                            <p:cond delay="2999"/>
                                          </p:stCondLst>
                                        </p:cTn>
                                        <p:tgtEl>
                                          <p:spTgt spid="14"/>
                                        </p:tgtEl>
                                        <p:attrNameLst>
                                          <p:attrName>style.visibility</p:attrName>
                                        </p:attrNameLst>
                                      </p:cBhvr>
                                      <p:to>
                                        <p:strVal val="hidden"/>
                                      </p:to>
                                    </p:set>
                                  </p:childTnLst>
                                </p:cTn>
                              </p:par>
                              <p:par>
                                <p:cTn id="831" presetID="2" presetClass="exit" presetSubtype="12" fill="hold" nodeType="withEffect">
                                  <p:stCondLst>
                                    <p:cond delay="0"/>
                                  </p:stCondLst>
                                  <p:childTnLst>
                                    <p:anim calcmode="lin" valueType="num">
                                      <p:cBhvr additive="base">
                                        <p:cTn id="832" dur="3000"/>
                                        <p:tgtEl>
                                          <p:spTgt spid="18"/>
                                        </p:tgtEl>
                                        <p:attrNameLst>
                                          <p:attrName>ppt_x</p:attrName>
                                        </p:attrNameLst>
                                      </p:cBhvr>
                                      <p:tavLst>
                                        <p:tav tm="0">
                                          <p:val>
                                            <p:strVal val="ppt_x"/>
                                          </p:val>
                                        </p:tav>
                                        <p:tav tm="100000">
                                          <p:val>
                                            <p:strVal val="0-ppt_w/2"/>
                                          </p:val>
                                        </p:tav>
                                      </p:tavLst>
                                    </p:anim>
                                    <p:anim calcmode="lin" valueType="num">
                                      <p:cBhvr additive="base">
                                        <p:cTn id="833" dur="3000"/>
                                        <p:tgtEl>
                                          <p:spTgt spid="18"/>
                                        </p:tgtEl>
                                        <p:attrNameLst>
                                          <p:attrName>ppt_y</p:attrName>
                                        </p:attrNameLst>
                                      </p:cBhvr>
                                      <p:tavLst>
                                        <p:tav tm="0">
                                          <p:val>
                                            <p:strVal val="ppt_y"/>
                                          </p:val>
                                        </p:tav>
                                        <p:tav tm="100000">
                                          <p:val>
                                            <p:strVal val="1+ppt_h/2"/>
                                          </p:val>
                                        </p:tav>
                                      </p:tavLst>
                                    </p:anim>
                                    <p:set>
                                      <p:cBhvr>
                                        <p:cTn id="834" dur="1" fill="hold">
                                          <p:stCondLst>
                                            <p:cond delay="2999"/>
                                          </p:stCondLst>
                                        </p:cTn>
                                        <p:tgtEl>
                                          <p:spTgt spid="18"/>
                                        </p:tgtEl>
                                        <p:attrNameLst>
                                          <p:attrName>style.visibility</p:attrName>
                                        </p:attrNameLst>
                                      </p:cBhvr>
                                      <p:to>
                                        <p:strVal val="hidden"/>
                                      </p:to>
                                    </p:set>
                                  </p:childTnLst>
                                </p:cTn>
                              </p:par>
                              <p:par>
                                <p:cTn id="835" presetID="2" presetClass="exit" presetSubtype="12" fill="hold" nodeType="withEffect">
                                  <p:stCondLst>
                                    <p:cond delay="0"/>
                                  </p:stCondLst>
                                  <p:childTnLst>
                                    <p:anim calcmode="lin" valueType="num">
                                      <p:cBhvr additive="base">
                                        <p:cTn id="836" dur="3000"/>
                                        <p:tgtEl>
                                          <p:spTgt spid="19"/>
                                        </p:tgtEl>
                                        <p:attrNameLst>
                                          <p:attrName>ppt_x</p:attrName>
                                        </p:attrNameLst>
                                      </p:cBhvr>
                                      <p:tavLst>
                                        <p:tav tm="0">
                                          <p:val>
                                            <p:strVal val="ppt_x"/>
                                          </p:val>
                                        </p:tav>
                                        <p:tav tm="100000">
                                          <p:val>
                                            <p:strVal val="0-ppt_w/2"/>
                                          </p:val>
                                        </p:tav>
                                      </p:tavLst>
                                    </p:anim>
                                    <p:anim calcmode="lin" valueType="num">
                                      <p:cBhvr additive="base">
                                        <p:cTn id="837" dur="3000"/>
                                        <p:tgtEl>
                                          <p:spTgt spid="19"/>
                                        </p:tgtEl>
                                        <p:attrNameLst>
                                          <p:attrName>ppt_y</p:attrName>
                                        </p:attrNameLst>
                                      </p:cBhvr>
                                      <p:tavLst>
                                        <p:tav tm="0">
                                          <p:val>
                                            <p:strVal val="ppt_y"/>
                                          </p:val>
                                        </p:tav>
                                        <p:tav tm="100000">
                                          <p:val>
                                            <p:strVal val="1+ppt_h/2"/>
                                          </p:val>
                                        </p:tav>
                                      </p:tavLst>
                                    </p:anim>
                                    <p:set>
                                      <p:cBhvr>
                                        <p:cTn id="838" dur="1" fill="hold">
                                          <p:stCondLst>
                                            <p:cond delay="2999"/>
                                          </p:stCondLst>
                                        </p:cTn>
                                        <p:tgtEl>
                                          <p:spTgt spid="19"/>
                                        </p:tgtEl>
                                        <p:attrNameLst>
                                          <p:attrName>style.visibility</p:attrName>
                                        </p:attrNameLst>
                                      </p:cBhvr>
                                      <p:to>
                                        <p:strVal val="hidden"/>
                                      </p:to>
                                    </p:set>
                                  </p:childTnLst>
                                </p:cTn>
                              </p:par>
                              <p:par>
                                <p:cTn id="839" presetID="2" presetClass="exit" presetSubtype="12" fill="hold" nodeType="withEffect">
                                  <p:stCondLst>
                                    <p:cond delay="0"/>
                                  </p:stCondLst>
                                  <p:childTnLst>
                                    <p:anim calcmode="lin" valueType="num">
                                      <p:cBhvr additive="base">
                                        <p:cTn id="840" dur="3000"/>
                                        <p:tgtEl>
                                          <p:spTgt spid="22"/>
                                        </p:tgtEl>
                                        <p:attrNameLst>
                                          <p:attrName>ppt_x</p:attrName>
                                        </p:attrNameLst>
                                      </p:cBhvr>
                                      <p:tavLst>
                                        <p:tav tm="0">
                                          <p:val>
                                            <p:strVal val="ppt_x"/>
                                          </p:val>
                                        </p:tav>
                                        <p:tav tm="100000">
                                          <p:val>
                                            <p:strVal val="0-ppt_w/2"/>
                                          </p:val>
                                        </p:tav>
                                      </p:tavLst>
                                    </p:anim>
                                    <p:anim calcmode="lin" valueType="num">
                                      <p:cBhvr additive="base">
                                        <p:cTn id="841" dur="3000"/>
                                        <p:tgtEl>
                                          <p:spTgt spid="22"/>
                                        </p:tgtEl>
                                        <p:attrNameLst>
                                          <p:attrName>ppt_y</p:attrName>
                                        </p:attrNameLst>
                                      </p:cBhvr>
                                      <p:tavLst>
                                        <p:tav tm="0">
                                          <p:val>
                                            <p:strVal val="ppt_y"/>
                                          </p:val>
                                        </p:tav>
                                        <p:tav tm="100000">
                                          <p:val>
                                            <p:strVal val="1+ppt_h/2"/>
                                          </p:val>
                                        </p:tav>
                                      </p:tavLst>
                                    </p:anim>
                                    <p:set>
                                      <p:cBhvr>
                                        <p:cTn id="842" dur="1" fill="hold">
                                          <p:stCondLst>
                                            <p:cond delay="2999"/>
                                          </p:stCondLst>
                                        </p:cTn>
                                        <p:tgtEl>
                                          <p:spTgt spid="22"/>
                                        </p:tgtEl>
                                        <p:attrNameLst>
                                          <p:attrName>style.visibility</p:attrName>
                                        </p:attrNameLst>
                                      </p:cBhvr>
                                      <p:to>
                                        <p:strVal val="hidden"/>
                                      </p:to>
                                    </p:set>
                                  </p:childTnLst>
                                </p:cTn>
                              </p:par>
                              <p:par>
                                <p:cTn id="843" presetID="2" presetClass="exit" presetSubtype="12" fill="hold" nodeType="withEffect">
                                  <p:stCondLst>
                                    <p:cond delay="0"/>
                                  </p:stCondLst>
                                  <p:childTnLst>
                                    <p:anim calcmode="lin" valueType="num">
                                      <p:cBhvr additive="base">
                                        <p:cTn id="844" dur="3000"/>
                                        <p:tgtEl>
                                          <p:spTgt spid="23"/>
                                        </p:tgtEl>
                                        <p:attrNameLst>
                                          <p:attrName>ppt_x</p:attrName>
                                        </p:attrNameLst>
                                      </p:cBhvr>
                                      <p:tavLst>
                                        <p:tav tm="0">
                                          <p:val>
                                            <p:strVal val="ppt_x"/>
                                          </p:val>
                                        </p:tav>
                                        <p:tav tm="100000">
                                          <p:val>
                                            <p:strVal val="0-ppt_w/2"/>
                                          </p:val>
                                        </p:tav>
                                      </p:tavLst>
                                    </p:anim>
                                    <p:anim calcmode="lin" valueType="num">
                                      <p:cBhvr additive="base">
                                        <p:cTn id="845" dur="3000"/>
                                        <p:tgtEl>
                                          <p:spTgt spid="23"/>
                                        </p:tgtEl>
                                        <p:attrNameLst>
                                          <p:attrName>ppt_y</p:attrName>
                                        </p:attrNameLst>
                                      </p:cBhvr>
                                      <p:tavLst>
                                        <p:tav tm="0">
                                          <p:val>
                                            <p:strVal val="ppt_y"/>
                                          </p:val>
                                        </p:tav>
                                        <p:tav tm="100000">
                                          <p:val>
                                            <p:strVal val="1+ppt_h/2"/>
                                          </p:val>
                                        </p:tav>
                                      </p:tavLst>
                                    </p:anim>
                                    <p:set>
                                      <p:cBhvr>
                                        <p:cTn id="846" dur="1" fill="hold">
                                          <p:stCondLst>
                                            <p:cond delay="2999"/>
                                          </p:stCondLst>
                                        </p:cTn>
                                        <p:tgtEl>
                                          <p:spTgt spid="23"/>
                                        </p:tgtEl>
                                        <p:attrNameLst>
                                          <p:attrName>style.visibility</p:attrName>
                                        </p:attrNameLst>
                                      </p:cBhvr>
                                      <p:to>
                                        <p:strVal val="hidden"/>
                                      </p:to>
                                    </p:set>
                                  </p:childTnLst>
                                </p:cTn>
                              </p:par>
                              <p:par>
                                <p:cTn id="847" presetID="2" presetClass="exit" presetSubtype="12" fill="hold" nodeType="withEffect">
                                  <p:stCondLst>
                                    <p:cond delay="0"/>
                                  </p:stCondLst>
                                  <p:childTnLst>
                                    <p:anim calcmode="lin" valueType="num">
                                      <p:cBhvr additive="base">
                                        <p:cTn id="848" dur="3000"/>
                                        <p:tgtEl>
                                          <p:spTgt spid="24"/>
                                        </p:tgtEl>
                                        <p:attrNameLst>
                                          <p:attrName>ppt_x</p:attrName>
                                        </p:attrNameLst>
                                      </p:cBhvr>
                                      <p:tavLst>
                                        <p:tav tm="0">
                                          <p:val>
                                            <p:strVal val="ppt_x"/>
                                          </p:val>
                                        </p:tav>
                                        <p:tav tm="100000">
                                          <p:val>
                                            <p:strVal val="0-ppt_w/2"/>
                                          </p:val>
                                        </p:tav>
                                      </p:tavLst>
                                    </p:anim>
                                    <p:anim calcmode="lin" valueType="num">
                                      <p:cBhvr additive="base">
                                        <p:cTn id="849" dur="3000"/>
                                        <p:tgtEl>
                                          <p:spTgt spid="24"/>
                                        </p:tgtEl>
                                        <p:attrNameLst>
                                          <p:attrName>ppt_y</p:attrName>
                                        </p:attrNameLst>
                                      </p:cBhvr>
                                      <p:tavLst>
                                        <p:tav tm="0">
                                          <p:val>
                                            <p:strVal val="ppt_y"/>
                                          </p:val>
                                        </p:tav>
                                        <p:tav tm="100000">
                                          <p:val>
                                            <p:strVal val="1+ppt_h/2"/>
                                          </p:val>
                                        </p:tav>
                                      </p:tavLst>
                                    </p:anim>
                                    <p:set>
                                      <p:cBhvr>
                                        <p:cTn id="850" dur="1" fill="hold">
                                          <p:stCondLst>
                                            <p:cond delay="2999"/>
                                          </p:stCondLst>
                                        </p:cTn>
                                        <p:tgtEl>
                                          <p:spTgt spid="24"/>
                                        </p:tgtEl>
                                        <p:attrNameLst>
                                          <p:attrName>style.visibility</p:attrName>
                                        </p:attrNameLst>
                                      </p:cBhvr>
                                      <p:to>
                                        <p:strVal val="hidden"/>
                                      </p:to>
                                    </p:set>
                                  </p:childTnLst>
                                </p:cTn>
                              </p:par>
                              <p:par>
                                <p:cTn id="851" presetID="2" presetClass="exit" presetSubtype="12" fill="hold" nodeType="withEffect">
                                  <p:stCondLst>
                                    <p:cond delay="0"/>
                                  </p:stCondLst>
                                  <p:childTnLst>
                                    <p:anim calcmode="lin" valueType="num">
                                      <p:cBhvr additive="base">
                                        <p:cTn id="852" dur="3000"/>
                                        <p:tgtEl>
                                          <p:spTgt spid="28"/>
                                        </p:tgtEl>
                                        <p:attrNameLst>
                                          <p:attrName>ppt_x</p:attrName>
                                        </p:attrNameLst>
                                      </p:cBhvr>
                                      <p:tavLst>
                                        <p:tav tm="0">
                                          <p:val>
                                            <p:strVal val="ppt_x"/>
                                          </p:val>
                                        </p:tav>
                                        <p:tav tm="100000">
                                          <p:val>
                                            <p:strVal val="0-ppt_w/2"/>
                                          </p:val>
                                        </p:tav>
                                      </p:tavLst>
                                    </p:anim>
                                    <p:anim calcmode="lin" valueType="num">
                                      <p:cBhvr additive="base">
                                        <p:cTn id="853" dur="3000"/>
                                        <p:tgtEl>
                                          <p:spTgt spid="28"/>
                                        </p:tgtEl>
                                        <p:attrNameLst>
                                          <p:attrName>ppt_y</p:attrName>
                                        </p:attrNameLst>
                                      </p:cBhvr>
                                      <p:tavLst>
                                        <p:tav tm="0">
                                          <p:val>
                                            <p:strVal val="ppt_y"/>
                                          </p:val>
                                        </p:tav>
                                        <p:tav tm="100000">
                                          <p:val>
                                            <p:strVal val="1+ppt_h/2"/>
                                          </p:val>
                                        </p:tav>
                                      </p:tavLst>
                                    </p:anim>
                                    <p:set>
                                      <p:cBhvr>
                                        <p:cTn id="854" dur="1" fill="hold">
                                          <p:stCondLst>
                                            <p:cond delay="2999"/>
                                          </p:stCondLst>
                                        </p:cTn>
                                        <p:tgtEl>
                                          <p:spTgt spid="28"/>
                                        </p:tgtEl>
                                        <p:attrNameLst>
                                          <p:attrName>style.visibility</p:attrName>
                                        </p:attrNameLst>
                                      </p:cBhvr>
                                      <p:to>
                                        <p:strVal val="hidden"/>
                                      </p:to>
                                    </p:set>
                                  </p:childTnLst>
                                </p:cTn>
                              </p:par>
                              <p:par>
                                <p:cTn id="855" presetID="2" presetClass="exit" presetSubtype="12" fill="hold" nodeType="withEffect">
                                  <p:stCondLst>
                                    <p:cond delay="0"/>
                                  </p:stCondLst>
                                  <p:childTnLst>
                                    <p:anim calcmode="lin" valueType="num">
                                      <p:cBhvr additive="base">
                                        <p:cTn id="856" dur="3000"/>
                                        <p:tgtEl>
                                          <p:spTgt spid="29"/>
                                        </p:tgtEl>
                                        <p:attrNameLst>
                                          <p:attrName>ppt_x</p:attrName>
                                        </p:attrNameLst>
                                      </p:cBhvr>
                                      <p:tavLst>
                                        <p:tav tm="0">
                                          <p:val>
                                            <p:strVal val="ppt_x"/>
                                          </p:val>
                                        </p:tav>
                                        <p:tav tm="100000">
                                          <p:val>
                                            <p:strVal val="0-ppt_w/2"/>
                                          </p:val>
                                        </p:tav>
                                      </p:tavLst>
                                    </p:anim>
                                    <p:anim calcmode="lin" valueType="num">
                                      <p:cBhvr additive="base">
                                        <p:cTn id="857" dur="3000"/>
                                        <p:tgtEl>
                                          <p:spTgt spid="29"/>
                                        </p:tgtEl>
                                        <p:attrNameLst>
                                          <p:attrName>ppt_y</p:attrName>
                                        </p:attrNameLst>
                                      </p:cBhvr>
                                      <p:tavLst>
                                        <p:tav tm="0">
                                          <p:val>
                                            <p:strVal val="ppt_y"/>
                                          </p:val>
                                        </p:tav>
                                        <p:tav tm="100000">
                                          <p:val>
                                            <p:strVal val="1+ppt_h/2"/>
                                          </p:val>
                                        </p:tav>
                                      </p:tavLst>
                                    </p:anim>
                                    <p:set>
                                      <p:cBhvr>
                                        <p:cTn id="858" dur="1" fill="hold">
                                          <p:stCondLst>
                                            <p:cond delay="2999"/>
                                          </p:stCondLst>
                                        </p:cTn>
                                        <p:tgtEl>
                                          <p:spTgt spid="29"/>
                                        </p:tgtEl>
                                        <p:attrNameLst>
                                          <p:attrName>style.visibility</p:attrName>
                                        </p:attrNameLst>
                                      </p:cBhvr>
                                      <p:to>
                                        <p:strVal val="hidden"/>
                                      </p:to>
                                    </p:set>
                                  </p:childTnLst>
                                </p:cTn>
                              </p:par>
                              <p:par>
                                <p:cTn id="859" presetID="2" presetClass="exit" presetSubtype="12" fill="hold" nodeType="withEffect">
                                  <p:stCondLst>
                                    <p:cond delay="0"/>
                                  </p:stCondLst>
                                  <p:childTnLst>
                                    <p:anim calcmode="lin" valueType="num">
                                      <p:cBhvr additive="base">
                                        <p:cTn id="860" dur="3000"/>
                                        <p:tgtEl>
                                          <p:spTgt spid="32"/>
                                        </p:tgtEl>
                                        <p:attrNameLst>
                                          <p:attrName>ppt_x</p:attrName>
                                        </p:attrNameLst>
                                      </p:cBhvr>
                                      <p:tavLst>
                                        <p:tav tm="0">
                                          <p:val>
                                            <p:strVal val="ppt_x"/>
                                          </p:val>
                                        </p:tav>
                                        <p:tav tm="100000">
                                          <p:val>
                                            <p:strVal val="0-ppt_w/2"/>
                                          </p:val>
                                        </p:tav>
                                      </p:tavLst>
                                    </p:anim>
                                    <p:anim calcmode="lin" valueType="num">
                                      <p:cBhvr additive="base">
                                        <p:cTn id="861" dur="3000"/>
                                        <p:tgtEl>
                                          <p:spTgt spid="32"/>
                                        </p:tgtEl>
                                        <p:attrNameLst>
                                          <p:attrName>ppt_y</p:attrName>
                                        </p:attrNameLst>
                                      </p:cBhvr>
                                      <p:tavLst>
                                        <p:tav tm="0">
                                          <p:val>
                                            <p:strVal val="ppt_y"/>
                                          </p:val>
                                        </p:tav>
                                        <p:tav tm="100000">
                                          <p:val>
                                            <p:strVal val="1+ppt_h/2"/>
                                          </p:val>
                                        </p:tav>
                                      </p:tavLst>
                                    </p:anim>
                                    <p:set>
                                      <p:cBhvr>
                                        <p:cTn id="862" dur="1" fill="hold">
                                          <p:stCondLst>
                                            <p:cond delay="2999"/>
                                          </p:stCondLst>
                                        </p:cTn>
                                        <p:tgtEl>
                                          <p:spTgt spid="32"/>
                                        </p:tgtEl>
                                        <p:attrNameLst>
                                          <p:attrName>style.visibility</p:attrName>
                                        </p:attrNameLst>
                                      </p:cBhvr>
                                      <p:to>
                                        <p:strVal val="hidden"/>
                                      </p:to>
                                    </p:set>
                                  </p:childTnLst>
                                </p:cTn>
                              </p:par>
                              <p:par>
                                <p:cTn id="863" presetID="2" presetClass="exit" presetSubtype="12" fill="hold" nodeType="withEffect">
                                  <p:stCondLst>
                                    <p:cond delay="0"/>
                                  </p:stCondLst>
                                  <p:childTnLst>
                                    <p:anim calcmode="lin" valueType="num">
                                      <p:cBhvr additive="base">
                                        <p:cTn id="864" dur="3000"/>
                                        <p:tgtEl>
                                          <p:spTgt spid="33"/>
                                        </p:tgtEl>
                                        <p:attrNameLst>
                                          <p:attrName>ppt_x</p:attrName>
                                        </p:attrNameLst>
                                      </p:cBhvr>
                                      <p:tavLst>
                                        <p:tav tm="0">
                                          <p:val>
                                            <p:strVal val="ppt_x"/>
                                          </p:val>
                                        </p:tav>
                                        <p:tav tm="100000">
                                          <p:val>
                                            <p:strVal val="0-ppt_w/2"/>
                                          </p:val>
                                        </p:tav>
                                      </p:tavLst>
                                    </p:anim>
                                    <p:anim calcmode="lin" valueType="num">
                                      <p:cBhvr additive="base">
                                        <p:cTn id="865" dur="3000"/>
                                        <p:tgtEl>
                                          <p:spTgt spid="33"/>
                                        </p:tgtEl>
                                        <p:attrNameLst>
                                          <p:attrName>ppt_y</p:attrName>
                                        </p:attrNameLst>
                                      </p:cBhvr>
                                      <p:tavLst>
                                        <p:tav tm="0">
                                          <p:val>
                                            <p:strVal val="ppt_y"/>
                                          </p:val>
                                        </p:tav>
                                        <p:tav tm="100000">
                                          <p:val>
                                            <p:strVal val="1+ppt_h/2"/>
                                          </p:val>
                                        </p:tav>
                                      </p:tavLst>
                                    </p:anim>
                                    <p:set>
                                      <p:cBhvr>
                                        <p:cTn id="866" dur="1" fill="hold">
                                          <p:stCondLst>
                                            <p:cond delay="2999"/>
                                          </p:stCondLst>
                                        </p:cTn>
                                        <p:tgtEl>
                                          <p:spTgt spid="33"/>
                                        </p:tgtEl>
                                        <p:attrNameLst>
                                          <p:attrName>style.visibility</p:attrName>
                                        </p:attrNameLst>
                                      </p:cBhvr>
                                      <p:to>
                                        <p:strVal val="hidden"/>
                                      </p:to>
                                    </p:set>
                                  </p:childTnLst>
                                </p:cTn>
                              </p:par>
                              <p:par>
                                <p:cTn id="867" presetID="2" presetClass="exit" presetSubtype="12" fill="hold" nodeType="withEffect">
                                  <p:stCondLst>
                                    <p:cond delay="0"/>
                                  </p:stCondLst>
                                  <p:childTnLst>
                                    <p:anim calcmode="lin" valueType="num">
                                      <p:cBhvr additive="base">
                                        <p:cTn id="868" dur="3000"/>
                                        <p:tgtEl>
                                          <p:spTgt spid="34"/>
                                        </p:tgtEl>
                                        <p:attrNameLst>
                                          <p:attrName>ppt_x</p:attrName>
                                        </p:attrNameLst>
                                      </p:cBhvr>
                                      <p:tavLst>
                                        <p:tav tm="0">
                                          <p:val>
                                            <p:strVal val="ppt_x"/>
                                          </p:val>
                                        </p:tav>
                                        <p:tav tm="100000">
                                          <p:val>
                                            <p:strVal val="0-ppt_w/2"/>
                                          </p:val>
                                        </p:tav>
                                      </p:tavLst>
                                    </p:anim>
                                    <p:anim calcmode="lin" valueType="num">
                                      <p:cBhvr additive="base">
                                        <p:cTn id="869" dur="3000"/>
                                        <p:tgtEl>
                                          <p:spTgt spid="34"/>
                                        </p:tgtEl>
                                        <p:attrNameLst>
                                          <p:attrName>ppt_y</p:attrName>
                                        </p:attrNameLst>
                                      </p:cBhvr>
                                      <p:tavLst>
                                        <p:tav tm="0">
                                          <p:val>
                                            <p:strVal val="ppt_y"/>
                                          </p:val>
                                        </p:tav>
                                        <p:tav tm="100000">
                                          <p:val>
                                            <p:strVal val="1+ppt_h/2"/>
                                          </p:val>
                                        </p:tav>
                                      </p:tavLst>
                                    </p:anim>
                                    <p:set>
                                      <p:cBhvr>
                                        <p:cTn id="870" dur="1" fill="hold">
                                          <p:stCondLst>
                                            <p:cond delay="2999"/>
                                          </p:stCondLst>
                                        </p:cTn>
                                        <p:tgtEl>
                                          <p:spTgt spid="34"/>
                                        </p:tgtEl>
                                        <p:attrNameLst>
                                          <p:attrName>style.visibility</p:attrName>
                                        </p:attrNameLst>
                                      </p:cBhvr>
                                      <p:to>
                                        <p:strVal val="hidden"/>
                                      </p:to>
                                    </p:set>
                                  </p:childTnLst>
                                </p:cTn>
                              </p:par>
                              <p:par>
                                <p:cTn id="871" presetID="2" presetClass="exit" presetSubtype="12" fill="hold" nodeType="withEffect">
                                  <p:stCondLst>
                                    <p:cond delay="0"/>
                                  </p:stCondLst>
                                  <p:childTnLst>
                                    <p:anim calcmode="lin" valueType="num">
                                      <p:cBhvr additive="base">
                                        <p:cTn id="872" dur="3000"/>
                                        <p:tgtEl>
                                          <p:spTgt spid="38"/>
                                        </p:tgtEl>
                                        <p:attrNameLst>
                                          <p:attrName>ppt_x</p:attrName>
                                        </p:attrNameLst>
                                      </p:cBhvr>
                                      <p:tavLst>
                                        <p:tav tm="0">
                                          <p:val>
                                            <p:strVal val="ppt_x"/>
                                          </p:val>
                                        </p:tav>
                                        <p:tav tm="100000">
                                          <p:val>
                                            <p:strVal val="0-ppt_w/2"/>
                                          </p:val>
                                        </p:tav>
                                      </p:tavLst>
                                    </p:anim>
                                    <p:anim calcmode="lin" valueType="num">
                                      <p:cBhvr additive="base">
                                        <p:cTn id="873" dur="3000"/>
                                        <p:tgtEl>
                                          <p:spTgt spid="38"/>
                                        </p:tgtEl>
                                        <p:attrNameLst>
                                          <p:attrName>ppt_y</p:attrName>
                                        </p:attrNameLst>
                                      </p:cBhvr>
                                      <p:tavLst>
                                        <p:tav tm="0">
                                          <p:val>
                                            <p:strVal val="ppt_y"/>
                                          </p:val>
                                        </p:tav>
                                        <p:tav tm="100000">
                                          <p:val>
                                            <p:strVal val="1+ppt_h/2"/>
                                          </p:val>
                                        </p:tav>
                                      </p:tavLst>
                                    </p:anim>
                                    <p:set>
                                      <p:cBhvr>
                                        <p:cTn id="874" dur="1" fill="hold">
                                          <p:stCondLst>
                                            <p:cond delay="2999"/>
                                          </p:stCondLst>
                                        </p:cTn>
                                        <p:tgtEl>
                                          <p:spTgt spid="38"/>
                                        </p:tgtEl>
                                        <p:attrNameLst>
                                          <p:attrName>style.visibility</p:attrName>
                                        </p:attrNameLst>
                                      </p:cBhvr>
                                      <p:to>
                                        <p:strVal val="hidden"/>
                                      </p:to>
                                    </p:set>
                                  </p:childTnLst>
                                </p:cTn>
                              </p:par>
                              <p:par>
                                <p:cTn id="875" presetID="2" presetClass="exit" presetSubtype="12" fill="hold" nodeType="withEffect">
                                  <p:stCondLst>
                                    <p:cond delay="0"/>
                                  </p:stCondLst>
                                  <p:childTnLst>
                                    <p:anim calcmode="lin" valueType="num">
                                      <p:cBhvr additive="base">
                                        <p:cTn id="876" dur="3000"/>
                                        <p:tgtEl>
                                          <p:spTgt spid="39"/>
                                        </p:tgtEl>
                                        <p:attrNameLst>
                                          <p:attrName>ppt_x</p:attrName>
                                        </p:attrNameLst>
                                      </p:cBhvr>
                                      <p:tavLst>
                                        <p:tav tm="0">
                                          <p:val>
                                            <p:strVal val="ppt_x"/>
                                          </p:val>
                                        </p:tav>
                                        <p:tav tm="100000">
                                          <p:val>
                                            <p:strVal val="0-ppt_w/2"/>
                                          </p:val>
                                        </p:tav>
                                      </p:tavLst>
                                    </p:anim>
                                    <p:anim calcmode="lin" valueType="num">
                                      <p:cBhvr additive="base">
                                        <p:cTn id="877" dur="3000"/>
                                        <p:tgtEl>
                                          <p:spTgt spid="39"/>
                                        </p:tgtEl>
                                        <p:attrNameLst>
                                          <p:attrName>ppt_y</p:attrName>
                                        </p:attrNameLst>
                                      </p:cBhvr>
                                      <p:tavLst>
                                        <p:tav tm="0">
                                          <p:val>
                                            <p:strVal val="ppt_y"/>
                                          </p:val>
                                        </p:tav>
                                        <p:tav tm="100000">
                                          <p:val>
                                            <p:strVal val="1+ppt_h/2"/>
                                          </p:val>
                                        </p:tav>
                                      </p:tavLst>
                                    </p:anim>
                                    <p:set>
                                      <p:cBhvr>
                                        <p:cTn id="878" dur="1" fill="hold">
                                          <p:stCondLst>
                                            <p:cond delay="2999"/>
                                          </p:stCondLst>
                                        </p:cTn>
                                        <p:tgtEl>
                                          <p:spTgt spid="39"/>
                                        </p:tgtEl>
                                        <p:attrNameLst>
                                          <p:attrName>style.visibility</p:attrName>
                                        </p:attrNameLst>
                                      </p:cBhvr>
                                      <p:to>
                                        <p:strVal val="hidden"/>
                                      </p:to>
                                    </p:set>
                                  </p:childTnLst>
                                </p:cTn>
                              </p:par>
                              <p:par>
                                <p:cTn id="879" presetID="2" presetClass="exit" presetSubtype="12" fill="hold" nodeType="withEffect">
                                  <p:stCondLst>
                                    <p:cond delay="0"/>
                                  </p:stCondLst>
                                  <p:childTnLst>
                                    <p:anim calcmode="lin" valueType="num">
                                      <p:cBhvr additive="base">
                                        <p:cTn id="880" dur="3000"/>
                                        <p:tgtEl>
                                          <p:spTgt spid="42"/>
                                        </p:tgtEl>
                                        <p:attrNameLst>
                                          <p:attrName>ppt_x</p:attrName>
                                        </p:attrNameLst>
                                      </p:cBhvr>
                                      <p:tavLst>
                                        <p:tav tm="0">
                                          <p:val>
                                            <p:strVal val="ppt_x"/>
                                          </p:val>
                                        </p:tav>
                                        <p:tav tm="100000">
                                          <p:val>
                                            <p:strVal val="0-ppt_w/2"/>
                                          </p:val>
                                        </p:tav>
                                      </p:tavLst>
                                    </p:anim>
                                    <p:anim calcmode="lin" valueType="num">
                                      <p:cBhvr additive="base">
                                        <p:cTn id="881" dur="3000"/>
                                        <p:tgtEl>
                                          <p:spTgt spid="42"/>
                                        </p:tgtEl>
                                        <p:attrNameLst>
                                          <p:attrName>ppt_y</p:attrName>
                                        </p:attrNameLst>
                                      </p:cBhvr>
                                      <p:tavLst>
                                        <p:tav tm="0">
                                          <p:val>
                                            <p:strVal val="ppt_y"/>
                                          </p:val>
                                        </p:tav>
                                        <p:tav tm="100000">
                                          <p:val>
                                            <p:strVal val="1+ppt_h/2"/>
                                          </p:val>
                                        </p:tav>
                                      </p:tavLst>
                                    </p:anim>
                                    <p:set>
                                      <p:cBhvr>
                                        <p:cTn id="882" dur="1" fill="hold">
                                          <p:stCondLst>
                                            <p:cond delay="2999"/>
                                          </p:stCondLst>
                                        </p:cTn>
                                        <p:tgtEl>
                                          <p:spTgt spid="42"/>
                                        </p:tgtEl>
                                        <p:attrNameLst>
                                          <p:attrName>style.visibility</p:attrName>
                                        </p:attrNameLst>
                                      </p:cBhvr>
                                      <p:to>
                                        <p:strVal val="hidden"/>
                                      </p:to>
                                    </p:set>
                                  </p:childTnLst>
                                </p:cTn>
                              </p:par>
                              <p:par>
                                <p:cTn id="883" presetID="2" presetClass="exit" presetSubtype="12" fill="hold" nodeType="withEffect">
                                  <p:stCondLst>
                                    <p:cond delay="0"/>
                                  </p:stCondLst>
                                  <p:childTnLst>
                                    <p:anim calcmode="lin" valueType="num">
                                      <p:cBhvr additive="base">
                                        <p:cTn id="884" dur="3000"/>
                                        <p:tgtEl>
                                          <p:spTgt spid="43"/>
                                        </p:tgtEl>
                                        <p:attrNameLst>
                                          <p:attrName>ppt_x</p:attrName>
                                        </p:attrNameLst>
                                      </p:cBhvr>
                                      <p:tavLst>
                                        <p:tav tm="0">
                                          <p:val>
                                            <p:strVal val="ppt_x"/>
                                          </p:val>
                                        </p:tav>
                                        <p:tav tm="100000">
                                          <p:val>
                                            <p:strVal val="0-ppt_w/2"/>
                                          </p:val>
                                        </p:tav>
                                      </p:tavLst>
                                    </p:anim>
                                    <p:anim calcmode="lin" valueType="num">
                                      <p:cBhvr additive="base">
                                        <p:cTn id="885" dur="3000"/>
                                        <p:tgtEl>
                                          <p:spTgt spid="43"/>
                                        </p:tgtEl>
                                        <p:attrNameLst>
                                          <p:attrName>ppt_y</p:attrName>
                                        </p:attrNameLst>
                                      </p:cBhvr>
                                      <p:tavLst>
                                        <p:tav tm="0">
                                          <p:val>
                                            <p:strVal val="ppt_y"/>
                                          </p:val>
                                        </p:tav>
                                        <p:tav tm="100000">
                                          <p:val>
                                            <p:strVal val="1+ppt_h/2"/>
                                          </p:val>
                                        </p:tav>
                                      </p:tavLst>
                                    </p:anim>
                                    <p:set>
                                      <p:cBhvr>
                                        <p:cTn id="886" dur="1" fill="hold">
                                          <p:stCondLst>
                                            <p:cond delay="2999"/>
                                          </p:stCondLst>
                                        </p:cTn>
                                        <p:tgtEl>
                                          <p:spTgt spid="43"/>
                                        </p:tgtEl>
                                        <p:attrNameLst>
                                          <p:attrName>style.visibility</p:attrName>
                                        </p:attrNameLst>
                                      </p:cBhvr>
                                      <p:to>
                                        <p:strVal val="hidden"/>
                                      </p:to>
                                    </p:set>
                                  </p:childTnLst>
                                </p:cTn>
                              </p:par>
                              <p:par>
                                <p:cTn id="887" presetID="2" presetClass="exit" presetSubtype="12" fill="hold" nodeType="withEffect">
                                  <p:stCondLst>
                                    <p:cond delay="0"/>
                                  </p:stCondLst>
                                  <p:childTnLst>
                                    <p:anim calcmode="lin" valueType="num">
                                      <p:cBhvr additive="base">
                                        <p:cTn id="888" dur="3000"/>
                                        <p:tgtEl>
                                          <p:spTgt spid="44"/>
                                        </p:tgtEl>
                                        <p:attrNameLst>
                                          <p:attrName>ppt_x</p:attrName>
                                        </p:attrNameLst>
                                      </p:cBhvr>
                                      <p:tavLst>
                                        <p:tav tm="0">
                                          <p:val>
                                            <p:strVal val="ppt_x"/>
                                          </p:val>
                                        </p:tav>
                                        <p:tav tm="100000">
                                          <p:val>
                                            <p:strVal val="0-ppt_w/2"/>
                                          </p:val>
                                        </p:tav>
                                      </p:tavLst>
                                    </p:anim>
                                    <p:anim calcmode="lin" valueType="num">
                                      <p:cBhvr additive="base">
                                        <p:cTn id="889" dur="3000"/>
                                        <p:tgtEl>
                                          <p:spTgt spid="44"/>
                                        </p:tgtEl>
                                        <p:attrNameLst>
                                          <p:attrName>ppt_y</p:attrName>
                                        </p:attrNameLst>
                                      </p:cBhvr>
                                      <p:tavLst>
                                        <p:tav tm="0">
                                          <p:val>
                                            <p:strVal val="ppt_y"/>
                                          </p:val>
                                        </p:tav>
                                        <p:tav tm="100000">
                                          <p:val>
                                            <p:strVal val="1+ppt_h/2"/>
                                          </p:val>
                                        </p:tav>
                                      </p:tavLst>
                                    </p:anim>
                                    <p:set>
                                      <p:cBhvr>
                                        <p:cTn id="890" dur="1" fill="hold">
                                          <p:stCondLst>
                                            <p:cond delay="2999"/>
                                          </p:stCondLst>
                                        </p:cTn>
                                        <p:tgtEl>
                                          <p:spTgt spid="44"/>
                                        </p:tgtEl>
                                        <p:attrNameLst>
                                          <p:attrName>style.visibility</p:attrName>
                                        </p:attrNameLst>
                                      </p:cBhvr>
                                      <p:to>
                                        <p:strVal val="hidden"/>
                                      </p:to>
                                    </p:set>
                                  </p:childTnLst>
                                </p:cTn>
                              </p:par>
                              <p:par>
                                <p:cTn id="891" presetID="2" presetClass="exit" presetSubtype="12" fill="hold" nodeType="withEffect">
                                  <p:stCondLst>
                                    <p:cond delay="0"/>
                                  </p:stCondLst>
                                  <p:childTnLst>
                                    <p:anim calcmode="lin" valueType="num">
                                      <p:cBhvr additive="base">
                                        <p:cTn id="892" dur="3000"/>
                                        <p:tgtEl>
                                          <p:spTgt spid="48"/>
                                        </p:tgtEl>
                                        <p:attrNameLst>
                                          <p:attrName>ppt_x</p:attrName>
                                        </p:attrNameLst>
                                      </p:cBhvr>
                                      <p:tavLst>
                                        <p:tav tm="0">
                                          <p:val>
                                            <p:strVal val="ppt_x"/>
                                          </p:val>
                                        </p:tav>
                                        <p:tav tm="100000">
                                          <p:val>
                                            <p:strVal val="0-ppt_w/2"/>
                                          </p:val>
                                        </p:tav>
                                      </p:tavLst>
                                    </p:anim>
                                    <p:anim calcmode="lin" valueType="num">
                                      <p:cBhvr additive="base">
                                        <p:cTn id="893" dur="3000"/>
                                        <p:tgtEl>
                                          <p:spTgt spid="48"/>
                                        </p:tgtEl>
                                        <p:attrNameLst>
                                          <p:attrName>ppt_y</p:attrName>
                                        </p:attrNameLst>
                                      </p:cBhvr>
                                      <p:tavLst>
                                        <p:tav tm="0">
                                          <p:val>
                                            <p:strVal val="ppt_y"/>
                                          </p:val>
                                        </p:tav>
                                        <p:tav tm="100000">
                                          <p:val>
                                            <p:strVal val="1+ppt_h/2"/>
                                          </p:val>
                                        </p:tav>
                                      </p:tavLst>
                                    </p:anim>
                                    <p:set>
                                      <p:cBhvr>
                                        <p:cTn id="894" dur="1" fill="hold">
                                          <p:stCondLst>
                                            <p:cond delay="2999"/>
                                          </p:stCondLst>
                                        </p:cTn>
                                        <p:tgtEl>
                                          <p:spTgt spid="48"/>
                                        </p:tgtEl>
                                        <p:attrNameLst>
                                          <p:attrName>style.visibility</p:attrName>
                                        </p:attrNameLst>
                                      </p:cBhvr>
                                      <p:to>
                                        <p:strVal val="hidden"/>
                                      </p:to>
                                    </p:set>
                                  </p:childTnLst>
                                </p:cTn>
                              </p:par>
                              <p:par>
                                <p:cTn id="895" presetID="2" presetClass="exit" presetSubtype="12" fill="hold" nodeType="withEffect">
                                  <p:stCondLst>
                                    <p:cond delay="0"/>
                                  </p:stCondLst>
                                  <p:childTnLst>
                                    <p:anim calcmode="lin" valueType="num">
                                      <p:cBhvr additive="base">
                                        <p:cTn id="896" dur="3000"/>
                                        <p:tgtEl>
                                          <p:spTgt spid="49"/>
                                        </p:tgtEl>
                                        <p:attrNameLst>
                                          <p:attrName>ppt_x</p:attrName>
                                        </p:attrNameLst>
                                      </p:cBhvr>
                                      <p:tavLst>
                                        <p:tav tm="0">
                                          <p:val>
                                            <p:strVal val="ppt_x"/>
                                          </p:val>
                                        </p:tav>
                                        <p:tav tm="100000">
                                          <p:val>
                                            <p:strVal val="0-ppt_w/2"/>
                                          </p:val>
                                        </p:tav>
                                      </p:tavLst>
                                    </p:anim>
                                    <p:anim calcmode="lin" valueType="num">
                                      <p:cBhvr additive="base">
                                        <p:cTn id="897" dur="3000"/>
                                        <p:tgtEl>
                                          <p:spTgt spid="49"/>
                                        </p:tgtEl>
                                        <p:attrNameLst>
                                          <p:attrName>ppt_y</p:attrName>
                                        </p:attrNameLst>
                                      </p:cBhvr>
                                      <p:tavLst>
                                        <p:tav tm="0">
                                          <p:val>
                                            <p:strVal val="ppt_y"/>
                                          </p:val>
                                        </p:tav>
                                        <p:tav tm="100000">
                                          <p:val>
                                            <p:strVal val="1+ppt_h/2"/>
                                          </p:val>
                                        </p:tav>
                                      </p:tavLst>
                                    </p:anim>
                                    <p:set>
                                      <p:cBhvr>
                                        <p:cTn id="898" dur="1" fill="hold">
                                          <p:stCondLst>
                                            <p:cond delay="2999"/>
                                          </p:stCondLst>
                                        </p:cTn>
                                        <p:tgtEl>
                                          <p:spTgt spid="49"/>
                                        </p:tgtEl>
                                        <p:attrNameLst>
                                          <p:attrName>style.visibility</p:attrName>
                                        </p:attrNameLst>
                                      </p:cBhvr>
                                      <p:to>
                                        <p:strVal val="hidden"/>
                                      </p:to>
                                    </p:set>
                                  </p:childTnLst>
                                </p:cTn>
                              </p:par>
                              <p:par>
                                <p:cTn id="899" presetID="2" presetClass="exit" presetSubtype="12" fill="hold" nodeType="withEffect">
                                  <p:stCondLst>
                                    <p:cond delay="0"/>
                                  </p:stCondLst>
                                  <p:childTnLst>
                                    <p:anim calcmode="lin" valueType="num">
                                      <p:cBhvr additive="base">
                                        <p:cTn id="900" dur="3000"/>
                                        <p:tgtEl>
                                          <p:spTgt spid="52"/>
                                        </p:tgtEl>
                                        <p:attrNameLst>
                                          <p:attrName>ppt_x</p:attrName>
                                        </p:attrNameLst>
                                      </p:cBhvr>
                                      <p:tavLst>
                                        <p:tav tm="0">
                                          <p:val>
                                            <p:strVal val="ppt_x"/>
                                          </p:val>
                                        </p:tav>
                                        <p:tav tm="100000">
                                          <p:val>
                                            <p:strVal val="0-ppt_w/2"/>
                                          </p:val>
                                        </p:tav>
                                      </p:tavLst>
                                    </p:anim>
                                    <p:anim calcmode="lin" valueType="num">
                                      <p:cBhvr additive="base">
                                        <p:cTn id="901" dur="3000"/>
                                        <p:tgtEl>
                                          <p:spTgt spid="52"/>
                                        </p:tgtEl>
                                        <p:attrNameLst>
                                          <p:attrName>ppt_y</p:attrName>
                                        </p:attrNameLst>
                                      </p:cBhvr>
                                      <p:tavLst>
                                        <p:tav tm="0">
                                          <p:val>
                                            <p:strVal val="ppt_y"/>
                                          </p:val>
                                        </p:tav>
                                        <p:tav tm="100000">
                                          <p:val>
                                            <p:strVal val="1+ppt_h/2"/>
                                          </p:val>
                                        </p:tav>
                                      </p:tavLst>
                                    </p:anim>
                                    <p:set>
                                      <p:cBhvr>
                                        <p:cTn id="902" dur="1" fill="hold">
                                          <p:stCondLst>
                                            <p:cond delay="2999"/>
                                          </p:stCondLst>
                                        </p:cTn>
                                        <p:tgtEl>
                                          <p:spTgt spid="52"/>
                                        </p:tgtEl>
                                        <p:attrNameLst>
                                          <p:attrName>style.visibility</p:attrName>
                                        </p:attrNameLst>
                                      </p:cBhvr>
                                      <p:to>
                                        <p:strVal val="hidden"/>
                                      </p:to>
                                    </p:set>
                                  </p:childTnLst>
                                </p:cTn>
                              </p:par>
                              <p:par>
                                <p:cTn id="903" presetID="2" presetClass="exit" presetSubtype="12" fill="hold" nodeType="withEffect">
                                  <p:stCondLst>
                                    <p:cond delay="0"/>
                                  </p:stCondLst>
                                  <p:childTnLst>
                                    <p:anim calcmode="lin" valueType="num">
                                      <p:cBhvr additive="base">
                                        <p:cTn id="904" dur="3000"/>
                                        <p:tgtEl>
                                          <p:spTgt spid="53"/>
                                        </p:tgtEl>
                                        <p:attrNameLst>
                                          <p:attrName>ppt_x</p:attrName>
                                        </p:attrNameLst>
                                      </p:cBhvr>
                                      <p:tavLst>
                                        <p:tav tm="0">
                                          <p:val>
                                            <p:strVal val="ppt_x"/>
                                          </p:val>
                                        </p:tav>
                                        <p:tav tm="100000">
                                          <p:val>
                                            <p:strVal val="0-ppt_w/2"/>
                                          </p:val>
                                        </p:tav>
                                      </p:tavLst>
                                    </p:anim>
                                    <p:anim calcmode="lin" valueType="num">
                                      <p:cBhvr additive="base">
                                        <p:cTn id="905" dur="3000"/>
                                        <p:tgtEl>
                                          <p:spTgt spid="53"/>
                                        </p:tgtEl>
                                        <p:attrNameLst>
                                          <p:attrName>ppt_y</p:attrName>
                                        </p:attrNameLst>
                                      </p:cBhvr>
                                      <p:tavLst>
                                        <p:tav tm="0">
                                          <p:val>
                                            <p:strVal val="ppt_y"/>
                                          </p:val>
                                        </p:tav>
                                        <p:tav tm="100000">
                                          <p:val>
                                            <p:strVal val="1+ppt_h/2"/>
                                          </p:val>
                                        </p:tav>
                                      </p:tavLst>
                                    </p:anim>
                                    <p:set>
                                      <p:cBhvr>
                                        <p:cTn id="906" dur="1" fill="hold">
                                          <p:stCondLst>
                                            <p:cond delay="2999"/>
                                          </p:stCondLst>
                                        </p:cTn>
                                        <p:tgtEl>
                                          <p:spTgt spid="53"/>
                                        </p:tgtEl>
                                        <p:attrNameLst>
                                          <p:attrName>style.visibility</p:attrName>
                                        </p:attrNameLst>
                                      </p:cBhvr>
                                      <p:to>
                                        <p:strVal val="hidden"/>
                                      </p:to>
                                    </p:set>
                                  </p:childTnLst>
                                </p:cTn>
                              </p:par>
                              <p:par>
                                <p:cTn id="907" presetID="2" presetClass="exit" presetSubtype="12" fill="hold" nodeType="withEffect">
                                  <p:stCondLst>
                                    <p:cond delay="0"/>
                                  </p:stCondLst>
                                  <p:childTnLst>
                                    <p:anim calcmode="lin" valueType="num">
                                      <p:cBhvr additive="base">
                                        <p:cTn id="908" dur="3000"/>
                                        <p:tgtEl>
                                          <p:spTgt spid="54"/>
                                        </p:tgtEl>
                                        <p:attrNameLst>
                                          <p:attrName>ppt_x</p:attrName>
                                        </p:attrNameLst>
                                      </p:cBhvr>
                                      <p:tavLst>
                                        <p:tav tm="0">
                                          <p:val>
                                            <p:strVal val="ppt_x"/>
                                          </p:val>
                                        </p:tav>
                                        <p:tav tm="100000">
                                          <p:val>
                                            <p:strVal val="0-ppt_w/2"/>
                                          </p:val>
                                        </p:tav>
                                      </p:tavLst>
                                    </p:anim>
                                    <p:anim calcmode="lin" valueType="num">
                                      <p:cBhvr additive="base">
                                        <p:cTn id="909" dur="3000"/>
                                        <p:tgtEl>
                                          <p:spTgt spid="54"/>
                                        </p:tgtEl>
                                        <p:attrNameLst>
                                          <p:attrName>ppt_y</p:attrName>
                                        </p:attrNameLst>
                                      </p:cBhvr>
                                      <p:tavLst>
                                        <p:tav tm="0">
                                          <p:val>
                                            <p:strVal val="ppt_y"/>
                                          </p:val>
                                        </p:tav>
                                        <p:tav tm="100000">
                                          <p:val>
                                            <p:strVal val="1+ppt_h/2"/>
                                          </p:val>
                                        </p:tav>
                                      </p:tavLst>
                                    </p:anim>
                                    <p:set>
                                      <p:cBhvr>
                                        <p:cTn id="910" dur="1" fill="hold">
                                          <p:stCondLst>
                                            <p:cond delay="2999"/>
                                          </p:stCondLst>
                                        </p:cTn>
                                        <p:tgtEl>
                                          <p:spTgt spid="54"/>
                                        </p:tgtEl>
                                        <p:attrNameLst>
                                          <p:attrName>style.visibility</p:attrName>
                                        </p:attrNameLst>
                                      </p:cBhvr>
                                      <p:to>
                                        <p:strVal val="hidden"/>
                                      </p:to>
                                    </p:set>
                                  </p:childTnLst>
                                </p:cTn>
                              </p:par>
                              <p:par>
                                <p:cTn id="911" presetID="2" presetClass="exit" presetSubtype="12" fill="hold" nodeType="withEffect">
                                  <p:stCondLst>
                                    <p:cond delay="0"/>
                                  </p:stCondLst>
                                  <p:childTnLst>
                                    <p:anim calcmode="lin" valueType="num">
                                      <p:cBhvr additive="base">
                                        <p:cTn id="912" dur="3000"/>
                                        <p:tgtEl>
                                          <p:spTgt spid="58"/>
                                        </p:tgtEl>
                                        <p:attrNameLst>
                                          <p:attrName>ppt_x</p:attrName>
                                        </p:attrNameLst>
                                      </p:cBhvr>
                                      <p:tavLst>
                                        <p:tav tm="0">
                                          <p:val>
                                            <p:strVal val="ppt_x"/>
                                          </p:val>
                                        </p:tav>
                                        <p:tav tm="100000">
                                          <p:val>
                                            <p:strVal val="0-ppt_w/2"/>
                                          </p:val>
                                        </p:tav>
                                      </p:tavLst>
                                    </p:anim>
                                    <p:anim calcmode="lin" valueType="num">
                                      <p:cBhvr additive="base">
                                        <p:cTn id="913" dur="3000"/>
                                        <p:tgtEl>
                                          <p:spTgt spid="58"/>
                                        </p:tgtEl>
                                        <p:attrNameLst>
                                          <p:attrName>ppt_y</p:attrName>
                                        </p:attrNameLst>
                                      </p:cBhvr>
                                      <p:tavLst>
                                        <p:tav tm="0">
                                          <p:val>
                                            <p:strVal val="ppt_y"/>
                                          </p:val>
                                        </p:tav>
                                        <p:tav tm="100000">
                                          <p:val>
                                            <p:strVal val="1+ppt_h/2"/>
                                          </p:val>
                                        </p:tav>
                                      </p:tavLst>
                                    </p:anim>
                                    <p:set>
                                      <p:cBhvr>
                                        <p:cTn id="914" dur="1" fill="hold">
                                          <p:stCondLst>
                                            <p:cond delay="2999"/>
                                          </p:stCondLst>
                                        </p:cTn>
                                        <p:tgtEl>
                                          <p:spTgt spid="58"/>
                                        </p:tgtEl>
                                        <p:attrNameLst>
                                          <p:attrName>style.visibility</p:attrName>
                                        </p:attrNameLst>
                                      </p:cBhvr>
                                      <p:to>
                                        <p:strVal val="hidden"/>
                                      </p:to>
                                    </p:set>
                                  </p:childTnLst>
                                </p:cTn>
                              </p:par>
                              <p:par>
                                <p:cTn id="915" presetID="2" presetClass="exit" presetSubtype="12" fill="hold" nodeType="withEffect">
                                  <p:stCondLst>
                                    <p:cond delay="0"/>
                                  </p:stCondLst>
                                  <p:childTnLst>
                                    <p:anim calcmode="lin" valueType="num">
                                      <p:cBhvr additive="base">
                                        <p:cTn id="916" dur="3000"/>
                                        <p:tgtEl>
                                          <p:spTgt spid="59"/>
                                        </p:tgtEl>
                                        <p:attrNameLst>
                                          <p:attrName>ppt_x</p:attrName>
                                        </p:attrNameLst>
                                      </p:cBhvr>
                                      <p:tavLst>
                                        <p:tav tm="0">
                                          <p:val>
                                            <p:strVal val="ppt_x"/>
                                          </p:val>
                                        </p:tav>
                                        <p:tav tm="100000">
                                          <p:val>
                                            <p:strVal val="0-ppt_w/2"/>
                                          </p:val>
                                        </p:tav>
                                      </p:tavLst>
                                    </p:anim>
                                    <p:anim calcmode="lin" valueType="num">
                                      <p:cBhvr additive="base">
                                        <p:cTn id="917" dur="3000"/>
                                        <p:tgtEl>
                                          <p:spTgt spid="59"/>
                                        </p:tgtEl>
                                        <p:attrNameLst>
                                          <p:attrName>ppt_y</p:attrName>
                                        </p:attrNameLst>
                                      </p:cBhvr>
                                      <p:tavLst>
                                        <p:tav tm="0">
                                          <p:val>
                                            <p:strVal val="ppt_y"/>
                                          </p:val>
                                        </p:tav>
                                        <p:tav tm="100000">
                                          <p:val>
                                            <p:strVal val="1+ppt_h/2"/>
                                          </p:val>
                                        </p:tav>
                                      </p:tavLst>
                                    </p:anim>
                                    <p:set>
                                      <p:cBhvr>
                                        <p:cTn id="918" dur="1" fill="hold">
                                          <p:stCondLst>
                                            <p:cond delay="2999"/>
                                          </p:stCondLst>
                                        </p:cTn>
                                        <p:tgtEl>
                                          <p:spTgt spid="59"/>
                                        </p:tgtEl>
                                        <p:attrNameLst>
                                          <p:attrName>style.visibility</p:attrName>
                                        </p:attrNameLst>
                                      </p:cBhvr>
                                      <p:to>
                                        <p:strVal val="hidden"/>
                                      </p:to>
                                    </p:set>
                                  </p:childTnLst>
                                </p:cTn>
                              </p:par>
                              <p:par>
                                <p:cTn id="919" presetID="2" presetClass="exit" presetSubtype="12" fill="hold" nodeType="withEffect">
                                  <p:stCondLst>
                                    <p:cond delay="0"/>
                                  </p:stCondLst>
                                  <p:childTnLst>
                                    <p:anim calcmode="lin" valueType="num">
                                      <p:cBhvr additive="base">
                                        <p:cTn id="920" dur="3000"/>
                                        <p:tgtEl>
                                          <p:spTgt spid="62"/>
                                        </p:tgtEl>
                                        <p:attrNameLst>
                                          <p:attrName>ppt_x</p:attrName>
                                        </p:attrNameLst>
                                      </p:cBhvr>
                                      <p:tavLst>
                                        <p:tav tm="0">
                                          <p:val>
                                            <p:strVal val="ppt_x"/>
                                          </p:val>
                                        </p:tav>
                                        <p:tav tm="100000">
                                          <p:val>
                                            <p:strVal val="0-ppt_w/2"/>
                                          </p:val>
                                        </p:tav>
                                      </p:tavLst>
                                    </p:anim>
                                    <p:anim calcmode="lin" valueType="num">
                                      <p:cBhvr additive="base">
                                        <p:cTn id="921" dur="3000"/>
                                        <p:tgtEl>
                                          <p:spTgt spid="62"/>
                                        </p:tgtEl>
                                        <p:attrNameLst>
                                          <p:attrName>ppt_y</p:attrName>
                                        </p:attrNameLst>
                                      </p:cBhvr>
                                      <p:tavLst>
                                        <p:tav tm="0">
                                          <p:val>
                                            <p:strVal val="ppt_y"/>
                                          </p:val>
                                        </p:tav>
                                        <p:tav tm="100000">
                                          <p:val>
                                            <p:strVal val="1+ppt_h/2"/>
                                          </p:val>
                                        </p:tav>
                                      </p:tavLst>
                                    </p:anim>
                                    <p:set>
                                      <p:cBhvr>
                                        <p:cTn id="922" dur="1" fill="hold">
                                          <p:stCondLst>
                                            <p:cond delay="2999"/>
                                          </p:stCondLst>
                                        </p:cTn>
                                        <p:tgtEl>
                                          <p:spTgt spid="62"/>
                                        </p:tgtEl>
                                        <p:attrNameLst>
                                          <p:attrName>style.visibility</p:attrName>
                                        </p:attrNameLst>
                                      </p:cBhvr>
                                      <p:to>
                                        <p:strVal val="hidden"/>
                                      </p:to>
                                    </p:set>
                                  </p:childTnLst>
                                </p:cTn>
                              </p:par>
                              <p:par>
                                <p:cTn id="923" presetID="2" presetClass="exit" presetSubtype="12" fill="hold" nodeType="withEffect">
                                  <p:stCondLst>
                                    <p:cond delay="0"/>
                                  </p:stCondLst>
                                  <p:childTnLst>
                                    <p:anim calcmode="lin" valueType="num">
                                      <p:cBhvr additive="base">
                                        <p:cTn id="924" dur="3000"/>
                                        <p:tgtEl>
                                          <p:spTgt spid="63"/>
                                        </p:tgtEl>
                                        <p:attrNameLst>
                                          <p:attrName>ppt_x</p:attrName>
                                        </p:attrNameLst>
                                      </p:cBhvr>
                                      <p:tavLst>
                                        <p:tav tm="0">
                                          <p:val>
                                            <p:strVal val="ppt_x"/>
                                          </p:val>
                                        </p:tav>
                                        <p:tav tm="100000">
                                          <p:val>
                                            <p:strVal val="0-ppt_w/2"/>
                                          </p:val>
                                        </p:tav>
                                      </p:tavLst>
                                    </p:anim>
                                    <p:anim calcmode="lin" valueType="num">
                                      <p:cBhvr additive="base">
                                        <p:cTn id="925" dur="3000"/>
                                        <p:tgtEl>
                                          <p:spTgt spid="63"/>
                                        </p:tgtEl>
                                        <p:attrNameLst>
                                          <p:attrName>ppt_y</p:attrName>
                                        </p:attrNameLst>
                                      </p:cBhvr>
                                      <p:tavLst>
                                        <p:tav tm="0">
                                          <p:val>
                                            <p:strVal val="ppt_y"/>
                                          </p:val>
                                        </p:tav>
                                        <p:tav tm="100000">
                                          <p:val>
                                            <p:strVal val="1+ppt_h/2"/>
                                          </p:val>
                                        </p:tav>
                                      </p:tavLst>
                                    </p:anim>
                                    <p:set>
                                      <p:cBhvr>
                                        <p:cTn id="926" dur="1" fill="hold">
                                          <p:stCondLst>
                                            <p:cond delay="2999"/>
                                          </p:stCondLst>
                                        </p:cTn>
                                        <p:tgtEl>
                                          <p:spTgt spid="63"/>
                                        </p:tgtEl>
                                        <p:attrNameLst>
                                          <p:attrName>style.visibility</p:attrName>
                                        </p:attrNameLst>
                                      </p:cBhvr>
                                      <p:to>
                                        <p:strVal val="hidden"/>
                                      </p:to>
                                    </p:set>
                                  </p:childTnLst>
                                </p:cTn>
                              </p:par>
                              <p:par>
                                <p:cTn id="927" presetID="2" presetClass="exit" presetSubtype="12" fill="hold" nodeType="withEffect">
                                  <p:stCondLst>
                                    <p:cond delay="0"/>
                                  </p:stCondLst>
                                  <p:childTnLst>
                                    <p:anim calcmode="lin" valueType="num">
                                      <p:cBhvr additive="base">
                                        <p:cTn id="928" dur="3000"/>
                                        <p:tgtEl>
                                          <p:spTgt spid="64"/>
                                        </p:tgtEl>
                                        <p:attrNameLst>
                                          <p:attrName>ppt_x</p:attrName>
                                        </p:attrNameLst>
                                      </p:cBhvr>
                                      <p:tavLst>
                                        <p:tav tm="0">
                                          <p:val>
                                            <p:strVal val="ppt_x"/>
                                          </p:val>
                                        </p:tav>
                                        <p:tav tm="100000">
                                          <p:val>
                                            <p:strVal val="0-ppt_w/2"/>
                                          </p:val>
                                        </p:tav>
                                      </p:tavLst>
                                    </p:anim>
                                    <p:anim calcmode="lin" valueType="num">
                                      <p:cBhvr additive="base">
                                        <p:cTn id="929" dur="3000"/>
                                        <p:tgtEl>
                                          <p:spTgt spid="64"/>
                                        </p:tgtEl>
                                        <p:attrNameLst>
                                          <p:attrName>ppt_y</p:attrName>
                                        </p:attrNameLst>
                                      </p:cBhvr>
                                      <p:tavLst>
                                        <p:tav tm="0">
                                          <p:val>
                                            <p:strVal val="ppt_y"/>
                                          </p:val>
                                        </p:tav>
                                        <p:tav tm="100000">
                                          <p:val>
                                            <p:strVal val="1+ppt_h/2"/>
                                          </p:val>
                                        </p:tav>
                                      </p:tavLst>
                                    </p:anim>
                                    <p:set>
                                      <p:cBhvr>
                                        <p:cTn id="930" dur="1" fill="hold">
                                          <p:stCondLst>
                                            <p:cond delay="2999"/>
                                          </p:stCondLst>
                                        </p:cTn>
                                        <p:tgtEl>
                                          <p:spTgt spid="64"/>
                                        </p:tgtEl>
                                        <p:attrNameLst>
                                          <p:attrName>style.visibility</p:attrName>
                                        </p:attrNameLst>
                                      </p:cBhvr>
                                      <p:to>
                                        <p:strVal val="hidden"/>
                                      </p:to>
                                    </p:set>
                                  </p:childTnLst>
                                </p:cTn>
                              </p:par>
                              <p:par>
                                <p:cTn id="931" presetID="2" presetClass="exit" presetSubtype="12" fill="hold" nodeType="withEffect">
                                  <p:stCondLst>
                                    <p:cond delay="0"/>
                                  </p:stCondLst>
                                  <p:childTnLst>
                                    <p:anim calcmode="lin" valueType="num">
                                      <p:cBhvr additive="base">
                                        <p:cTn id="932" dur="3000"/>
                                        <p:tgtEl>
                                          <p:spTgt spid="68"/>
                                        </p:tgtEl>
                                        <p:attrNameLst>
                                          <p:attrName>ppt_x</p:attrName>
                                        </p:attrNameLst>
                                      </p:cBhvr>
                                      <p:tavLst>
                                        <p:tav tm="0">
                                          <p:val>
                                            <p:strVal val="ppt_x"/>
                                          </p:val>
                                        </p:tav>
                                        <p:tav tm="100000">
                                          <p:val>
                                            <p:strVal val="0-ppt_w/2"/>
                                          </p:val>
                                        </p:tav>
                                      </p:tavLst>
                                    </p:anim>
                                    <p:anim calcmode="lin" valueType="num">
                                      <p:cBhvr additive="base">
                                        <p:cTn id="933" dur="3000"/>
                                        <p:tgtEl>
                                          <p:spTgt spid="68"/>
                                        </p:tgtEl>
                                        <p:attrNameLst>
                                          <p:attrName>ppt_y</p:attrName>
                                        </p:attrNameLst>
                                      </p:cBhvr>
                                      <p:tavLst>
                                        <p:tav tm="0">
                                          <p:val>
                                            <p:strVal val="ppt_y"/>
                                          </p:val>
                                        </p:tav>
                                        <p:tav tm="100000">
                                          <p:val>
                                            <p:strVal val="1+ppt_h/2"/>
                                          </p:val>
                                        </p:tav>
                                      </p:tavLst>
                                    </p:anim>
                                    <p:set>
                                      <p:cBhvr>
                                        <p:cTn id="934" dur="1" fill="hold">
                                          <p:stCondLst>
                                            <p:cond delay="2999"/>
                                          </p:stCondLst>
                                        </p:cTn>
                                        <p:tgtEl>
                                          <p:spTgt spid="68"/>
                                        </p:tgtEl>
                                        <p:attrNameLst>
                                          <p:attrName>style.visibility</p:attrName>
                                        </p:attrNameLst>
                                      </p:cBhvr>
                                      <p:to>
                                        <p:strVal val="hidden"/>
                                      </p:to>
                                    </p:set>
                                  </p:childTnLst>
                                </p:cTn>
                              </p:par>
                              <p:par>
                                <p:cTn id="935" presetID="2" presetClass="exit" presetSubtype="12" fill="hold" nodeType="withEffect">
                                  <p:stCondLst>
                                    <p:cond delay="0"/>
                                  </p:stCondLst>
                                  <p:childTnLst>
                                    <p:anim calcmode="lin" valueType="num">
                                      <p:cBhvr additive="base">
                                        <p:cTn id="936" dur="3000"/>
                                        <p:tgtEl>
                                          <p:spTgt spid="69"/>
                                        </p:tgtEl>
                                        <p:attrNameLst>
                                          <p:attrName>ppt_x</p:attrName>
                                        </p:attrNameLst>
                                      </p:cBhvr>
                                      <p:tavLst>
                                        <p:tav tm="0">
                                          <p:val>
                                            <p:strVal val="ppt_x"/>
                                          </p:val>
                                        </p:tav>
                                        <p:tav tm="100000">
                                          <p:val>
                                            <p:strVal val="0-ppt_w/2"/>
                                          </p:val>
                                        </p:tav>
                                      </p:tavLst>
                                    </p:anim>
                                    <p:anim calcmode="lin" valueType="num">
                                      <p:cBhvr additive="base">
                                        <p:cTn id="937" dur="3000"/>
                                        <p:tgtEl>
                                          <p:spTgt spid="69"/>
                                        </p:tgtEl>
                                        <p:attrNameLst>
                                          <p:attrName>ppt_y</p:attrName>
                                        </p:attrNameLst>
                                      </p:cBhvr>
                                      <p:tavLst>
                                        <p:tav tm="0">
                                          <p:val>
                                            <p:strVal val="ppt_y"/>
                                          </p:val>
                                        </p:tav>
                                        <p:tav tm="100000">
                                          <p:val>
                                            <p:strVal val="1+ppt_h/2"/>
                                          </p:val>
                                        </p:tav>
                                      </p:tavLst>
                                    </p:anim>
                                    <p:set>
                                      <p:cBhvr>
                                        <p:cTn id="938" dur="1" fill="hold">
                                          <p:stCondLst>
                                            <p:cond delay="2999"/>
                                          </p:stCondLst>
                                        </p:cTn>
                                        <p:tgtEl>
                                          <p:spTgt spid="69"/>
                                        </p:tgtEl>
                                        <p:attrNameLst>
                                          <p:attrName>style.visibility</p:attrName>
                                        </p:attrNameLst>
                                      </p:cBhvr>
                                      <p:to>
                                        <p:strVal val="hidden"/>
                                      </p:to>
                                    </p:set>
                                  </p:childTnLst>
                                </p:cTn>
                              </p:par>
                              <p:par>
                                <p:cTn id="939" presetID="2" presetClass="exit" presetSubtype="12" fill="hold" nodeType="withEffect">
                                  <p:stCondLst>
                                    <p:cond delay="0"/>
                                  </p:stCondLst>
                                  <p:childTnLst>
                                    <p:anim calcmode="lin" valueType="num">
                                      <p:cBhvr additive="base">
                                        <p:cTn id="940" dur="3000"/>
                                        <p:tgtEl>
                                          <p:spTgt spid="72"/>
                                        </p:tgtEl>
                                        <p:attrNameLst>
                                          <p:attrName>ppt_x</p:attrName>
                                        </p:attrNameLst>
                                      </p:cBhvr>
                                      <p:tavLst>
                                        <p:tav tm="0">
                                          <p:val>
                                            <p:strVal val="ppt_x"/>
                                          </p:val>
                                        </p:tav>
                                        <p:tav tm="100000">
                                          <p:val>
                                            <p:strVal val="0-ppt_w/2"/>
                                          </p:val>
                                        </p:tav>
                                      </p:tavLst>
                                    </p:anim>
                                    <p:anim calcmode="lin" valueType="num">
                                      <p:cBhvr additive="base">
                                        <p:cTn id="941" dur="3000"/>
                                        <p:tgtEl>
                                          <p:spTgt spid="72"/>
                                        </p:tgtEl>
                                        <p:attrNameLst>
                                          <p:attrName>ppt_y</p:attrName>
                                        </p:attrNameLst>
                                      </p:cBhvr>
                                      <p:tavLst>
                                        <p:tav tm="0">
                                          <p:val>
                                            <p:strVal val="ppt_y"/>
                                          </p:val>
                                        </p:tav>
                                        <p:tav tm="100000">
                                          <p:val>
                                            <p:strVal val="1+ppt_h/2"/>
                                          </p:val>
                                        </p:tav>
                                      </p:tavLst>
                                    </p:anim>
                                    <p:set>
                                      <p:cBhvr>
                                        <p:cTn id="942" dur="1" fill="hold">
                                          <p:stCondLst>
                                            <p:cond delay="2999"/>
                                          </p:stCondLst>
                                        </p:cTn>
                                        <p:tgtEl>
                                          <p:spTgt spid="72"/>
                                        </p:tgtEl>
                                        <p:attrNameLst>
                                          <p:attrName>style.visibility</p:attrName>
                                        </p:attrNameLst>
                                      </p:cBhvr>
                                      <p:to>
                                        <p:strVal val="hidden"/>
                                      </p:to>
                                    </p:set>
                                  </p:childTnLst>
                                </p:cTn>
                              </p:par>
                              <p:par>
                                <p:cTn id="943" presetID="2" presetClass="exit" presetSubtype="12" fill="hold" nodeType="withEffect">
                                  <p:stCondLst>
                                    <p:cond delay="0"/>
                                  </p:stCondLst>
                                  <p:childTnLst>
                                    <p:anim calcmode="lin" valueType="num">
                                      <p:cBhvr additive="base">
                                        <p:cTn id="944" dur="3000"/>
                                        <p:tgtEl>
                                          <p:spTgt spid="73"/>
                                        </p:tgtEl>
                                        <p:attrNameLst>
                                          <p:attrName>ppt_x</p:attrName>
                                        </p:attrNameLst>
                                      </p:cBhvr>
                                      <p:tavLst>
                                        <p:tav tm="0">
                                          <p:val>
                                            <p:strVal val="ppt_x"/>
                                          </p:val>
                                        </p:tav>
                                        <p:tav tm="100000">
                                          <p:val>
                                            <p:strVal val="0-ppt_w/2"/>
                                          </p:val>
                                        </p:tav>
                                      </p:tavLst>
                                    </p:anim>
                                    <p:anim calcmode="lin" valueType="num">
                                      <p:cBhvr additive="base">
                                        <p:cTn id="945" dur="3000"/>
                                        <p:tgtEl>
                                          <p:spTgt spid="73"/>
                                        </p:tgtEl>
                                        <p:attrNameLst>
                                          <p:attrName>ppt_y</p:attrName>
                                        </p:attrNameLst>
                                      </p:cBhvr>
                                      <p:tavLst>
                                        <p:tav tm="0">
                                          <p:val>
                                            <p:strVal val="ppt_y"/>
                                          </p:val>
                                        </p:tav>
                                        <p:tav tm="100000">
                                          <p:val>
                                            <p:strVal val="1+ppt_h/2"/>
                                          </p:val>
                                        </p:tav>
                                      </p:tavLst>
                                    </p:anim>
                                    <p:set>
                                      <p:cBhvr>
                                        <p:cTn id="946" dur="1" fill="hold">
                                          <p:stCondLst>
                                            <p:cond delay="2999"/>
                                          </p:stCondLst>
                                        </p:cTn>
                                        <p:tgtEl>
                                          <p:spTgt spid="73"/>
                                        </p:tgtEl>
                                        <p:attrNameLst>
                                          <p:attrName>style.visibility</p:attrName>
                                        </p:attrNameLst>
                                      </p:cBhvr>
                                      <p:to>
                                        <p:strVal val="hidden"/>
                                      </p:to>
                                    </p:set>
                                  </p:childTnLst>
                                </p:cTn>
                              </p:par>
                              <p:par>
                                <p:cTn id="947" presetID="2" presetClass="exit" presetSubtype="12" fill="hold" nodeType="withEffect">
                                  <p:stCondLst>
                                    <p:cond delay="0"/>
                                  </p:stCondLst>
                                  <p:childTnLst>
                                    <p:anim calcmode="lin" valueType="num">
                                      <p:cBhvr additive="base">
                                        <p:cTn id="948" dur="3000"/>
                                        <p:tgtEl>
                                          <p:spTgt spid="74"/>
                                        </p:tgtEl>
                                        <p:attrNameLst>
                                          <p:attrName>ppt_x</p:attrName>
                                        </p:attrNameLst>
                                      </p:cBhvr>
                                      <p:tavLst>
                                        <p:tav tm="0">
                                          <p:val>
                                            <p:strVal val="ppt_x"/>
                                          </p:val>
                                        </p:tav>
                                        <p:tav tm="100000">
                                          <p:val>
                                            <p:strVal val="0-ppt_w/2"/>
                                          </p:val>
                                        </p:tav>
                                      </p:tavLst>
                                    </p:anim>
                                    <p:anim calcmode="lin" valueType="num">
                                      <p:cBhvr additive="base">
                                        <p:cTn id="949" dur="3000"/>
                                        <p:tgtEl>
                                          <p:spTgt spid="74"/>
                                        </p:tgtEl>
                                        <p:attrNameLst>
                                          <p:attrName>ppt_y</p:attrName>
                                        </p:attrNameLst>
                                      </p:cBhvr>
                                      <p:tavLst>
                                        <p:tav tm="0">
                                          <p:val>
                                            <p:strVal val="ppt_y"/>
                                          </p:val>
                                        </p:tav>
                                        <p:tav tm="100000">
                                          <p:val>
                                            <p:strVal val="1+ppt_h/2"/>
                                          </p:val>
                                        </p:tav>
                                      </p:tavLst>
                                    </p:anim>
                                    <p:set>
                                      <p:cBhvr>
                                        <p:cTn id="950" dur="1" fill="hold">
                                          <p:stCondLst>
                                            <p:cond delay="2999"/>
                                          </p:stCondLst>
                                        </p:cTn>
                                        <p:tgtEl>
                                          <p:spTgt spid="74"/>
                                        </p:tgtEl>
                                        <p:attrNameLst>
                                          <p:attrName>style.visibility</p:attrName>
                                        </p:attrNameLst>
                                      </p:cBhvr>
                                      <p:to>
                                        <p:strVal val="hidden"/>
                                      </p:to>
                                    </p:set>
                                  </p:childTnLst>
                                </p:cTn>
                              </p:par>
                              <p:par>
                                <p:cTn id="951" presetID="2" presetClass="exit" presetSubtype="12" fill="hold" nodeType="withEffect">
                                  <p:stCondLst>
                                    <p:cond delay="0"/>
                                  </p:stCondLst>
                                  <p:childTnLst>
                                    <p:anim calcmode="lin" valueType="num">
                                      <p:cBhvr additive="base">
                                        <p:cTn id="952" dur="3000"/>
                                        <p:tgtEl>
                                          <p:spTgt spid="78"/>
                                        </p:tgtEl>
                                        <p:attrNameLst>
                                          <p:attrName>ppt_x</p:attrName>
                                        </p:attrNameLst>
                                      </p:cBhvr>
                                      <p:tavLst>
                                        <p:tav tm="0">
                                          <p:val>
                                            <p:strVal val="ppt_x"/>
                                          </p:val>
                                        </p:tav>
                                        <p:tav tm="100000">
                                          <p:val>
                                            <p:strVal val="0-ppt_w/2"/>
                                          </p:val>
                                        </p:tav>
                                      </p:tavLst>
                                    </p:anim>
                                    <p:anim calcmode="lin" valueType="num">
                                      <p:cBhvr additive="base">
                                        <p:cTn id="953" dur="3000"/>
                                        <p:tgtEl>
                                          <p:spTgt spid="78"/>
                                        </p:tgtEl>
                                        <p:attrNameLst>
                                          <p:attrName>ppt_y</p:attrName>
                                        </p:attrNameLst>
                                      </p:cBhvr>
                                      <p:tavLst>
                                        <p:tav tm="0">
                                          <p:val>
                                            <p:strVal val="ppt_y"/>
                                          </p:val>
                                        </p:tav>
                                        <p:tav tm="100000">
                                          <p:val>
                                            <p:strVal val="1+ppt_h/2"/>
                                          </p:val>
                                        </p:tav>
                                      </p:tavLst>
                                    </p:anim>
                                    <p:set>
                                      <p:cBhvr>
                                        <p:cTn id="954" dur="1" fill="hold">
                                          <p:stCondLst>
                                            <p:cond delay="2999"/>
                                          </p:stCondLst>
                                        </p:cTn>
                                        <p:tgtEl>
                                          <p:spTgt spid="78"/>
                                        </p:tgtEl>
                                        <p:attrNameLst>
                                          <p:attrName>style.visibility</p:attrName>
                                        </p:attrNameLst>
                                      </p:cBhvr>
                                      <p:to>
                                        <p:strVal val="hidden"/>
                                      </p:to>
                                    </p:set>
                                  </p:childTnLst>
                                </p:cTn>
                              </p:par>
                              <p:par>
                                <p:cTn id="955" presetID="2" presetClass="exit" presetSubtype="12" fill="hold" nodeType="withEffect">
                                  <p:stCondLst>
                                    <p:cond delay="0"/>
                                  </p:stCondLst>
                                  <p:childTnLst>
                                    <p:anim calcmode="lin" valueType="num">
                                      <p:cBhvr additive="base">
                                        <p:cTn id="956" dur="3000"/>
                                        <p:tgtEl>
                                          <p:spTgt spid="79"/>
                                        </p:tgtEl>
                                        <p:attrNameLst>
                                          <p:attrName>ppt_x</p:attrName>
                                        </p:attrNameLst>
                                      </p:cBhvr>
                                      <p:tavLst>
                                        <p:tav tm="0">
                                          <p:val>
                                            <p:strVal val="ppt_x"/>
                                          </p:val>
                                        </p:tav>
                                        <p:tav tm="100000">
                                          <p:val>
                                            <p:strVal val="0-ppt_w/2"/>
                                          </p:val>
                                        </p:tav>
                                      </p:tavLst>
                                    </p:anim>
                                    <p:anim calcmode="lin" valueType="num">
                                      <p:cBhvr additive="base">
                                        <p:cTn id="957" dur="3000"/>
                                        <p:tgtEl>
                                          <p:spTgt spid="79"/>
                                        </p:tgtEl>
                                        <p:attrNameLst>
                                          <p:attrName>ppt_y</p:attrName>
                                        </p:attrNameLst>
                                      </p:cBhvr>
                                      <p:tavLst>
                                        <p:tav tm="0">
                                          <p:val>
                                            <p:strVal val="ppt_y"/>
                                          </p:val>
                                        </p:tav>
                                        <p:tav tm="100000">
                                          <p:val>
                                            <p:strVal val="1+ppt_h/2"/>
                                          </p:val>
                                        </p:tav>
                                      </p:tavLst>
                                    </p:anim>
                                    <p:set>
                                      <p:cBhvr>
                                        <p:cTn id="958" dur="1" fill="hold">
                                          <p:stCondLst>
                                            <p:cond delay="2999"/>
                                          </p:stCondLst>
                                        </p:cTn>
                                        <p:tgtEl>
                                          <p:spTgt spid="79"/>
                                        </p:tgtEl>
                                        <p:attrNameLst>
                                          <p:attrName>style.visibility</p:attrName>
                                        </p:attrNameLst>
                                      </p:cBhvr>
                                      <p:to>
                                        <p:strVal val="hidden"/>
                                      </p:to>
                                    </p:set>
                                  </p:childTnLst>
                                </p:cTn>
                              </p:par>
                              <p:par>
                                <p:cTn id="959" presetID="2" presetClass="exit" presetSubtype="12" fill="hold" nodeType="withEffect">
                                  <p:stCondLst>
                                    <p:cond delay="0"/>
                                  </p:stCondLst>
                                  <p:childTnLst>
                                    <p:anim calcmode="lin" valueType="num">
                                      <p:cBhvr additive="base">
                                        <p:cTn id="960" dur="3000"/>
                                        <p:tgtEl>
                                          <p:spTgt spid="82"/>
                                        </p:tgtEl>
                                        <p:attrNameLst>
                                          <p:attrName>ppt_x</p:attrName>
                                        </p:attrNameLst>
                                      </p:cBhvr>
                                      <p:tavLst>
                                        <p:tav tm="0">
                                          <p:val>
                                            <p:strVal val="ppt_x"/>
                                          </p:val>
                                        </p:tav>
                                        <p:tav tm="100000">
                                          <p:val>
                                            <p:strVal val="0-ppt_w/2"/>
                                          </p:val>
                                        </p:tav>
                                      </p:tavLst>
                                    </p:anim>
                                    <p:anim calcmode="lin" valueType="num">
                                      <p:cBhvr additive="base">
                                        <p:cTn id="961" dur="3000"/>
                                        <p:tgtEl>
                                          <p:spTgt spid="82"/>
                                        </p:tgtEl>
                                        <p:attrNameLst>
                                          <p:attrName>ppt_y</p:attrName>
                                        </p:attrNameLst>
                                      </p:cBhvr>
                                      <p:tavLst>
                                        <p:tav tm="0">
                                          <p:val>
                                            <p:strVal val="ppt_y"/>
                                          </p:val>
                                        </p:tav>
                                        <p:tav tm="100000">
                                          <p:val>
                                            <p:strVal val="1+ppt_h/2"/>
                                          </p:val>
                                        </p:tav>
                                      </p:tavLst>
                                    </p:anim>
                                    <p:set>
                                      <p:cBhvr>
                                        <p:cTn id="962" dur="1" fill="hold">
                                          <p:stCondLst>
                                            <p:cond delay="2999"/>
                                          </p:stCondLst>
                                        </p:cTn>
                                        <p:tgtEl>
                                          <p:spTgt spid="82"/>
                                        </p:tgtEl>
                                        <p:attrNameLst>
                                          <p:attrName>style.visibility</p:attrName>
                                        </p:attrNameLst>
                                      </p:cBhvr>
                                      <p:to>
                                        <p:strVal val="hidden"/>
                                      </p:to>
                                    </p:set>
                                  </p:childTnLst>
                                </p:cTn>
                              </p:par>
                              <p:par>
                                <p:cTn id="963" presetID="2" presetClass="exit" presetSubtype="12" fill="hold" nodeType="withEffect">
                                  <p:stCondLst>
                                    <p:cond delay="0"/>
                                  </p:stCondLst>
                                  <p:childTnLst>
                                    <p:anim calcmode="lin" valueType="num">
                                      <p:cBhvr additive="base">
                                        <p:cTn id="964" dur="3000"/>
                                        <p:tgtEl>
                                          <p:spTgt spid="83"/>
                                        </p:tgtEl>
                                        <p:attrNameLst>
                                          <p:attrName>ppt_x</p:attrName>
                                        </p:attrNameLst>
                                      </p:cBhvr>
                                      <p:tavLst>
                                        <p:tav tm="0">
                                          <p:val>
                                            <p:strVal val="ppt_x"/>
                                          </p:val>
                                        </p:tav>
                                        <p:tav tm="100000">
                                          <p:val>
                                            <p:strVal val="0-ppt_w/2"/>
                                          </p:val>
                                        </p:tav>
                                      </p:tavLst>
                                    </p:anim>
                                    <p:anim calcmode="lin" valueType="num">
                                      <p:cBhvr additive="base">
                                        <p:cTn id="965" dur="3000"/>
                                        <p:tgtEl>
                                          <p:spTgt spid="83"/>
                                        </p:tgtEl>
                                        <p:attrNameLst>
                                          <p:attrName>ppt_y</p:attrName>
                                        </p:attrNameLst>
                                      </p:cBhvr>
                                      <p:tavLst>
                                        <p:tav tm="0">
                                          <p:val>
                                            <p:strVal val="ppt_y"/>
                                          </p:val>
                                        </p:tav>
                                        <p:tav tm="100000">
                                          <p:val>
                                            <p:strVal val="1+ppt_h/2"/>
                                          </p:val>
                                        </p:tav>
                                      </p:tavLst>
                                    </p:anim>
                                    <p:set>
                                      <p:cBhvr>
                                        <p:cTn id="966" dur="1" fill="hold">
                                          <p:stCondLst>
                                            <p:cond delay="2999"/>
                                          </p:stCondLst>
                                        </p:cTn>
                                        <p:tgtEl>
                                          <p:spTgt spid="83"/>
                                        </p:tgtEl>
                                        <p:attrNameLst>
                                          <p:attrName>style.visibility</p:attrName>
                                        </p:attrNameLst>
                                      </p:cBhvr>
                                      <p:to>
                                        <p:strVal val="hidden"/>
                                      </p:to>
                                    </p:set>
                                  </p:childTnLst>
                                </p:cTn>
                              </p:par>
                              <p:par>
                                <p:cTn id="967" presetID="2" presetClass="exit" presetSubtype="12" fill="hold" nodeType="withEffect">
                                  <p:stCondLst>
                                    <p:cond delay="0"/>
                                  </p:stCondLst>
                                  <p:childTnLst>
                                    <p:anim calcmode="lin" valueType="num">
                                      <p:cBhvr additive="base">
                                        <p:cTn id="968" dur="3000"/>
                                        <p:tgtEl>
                                          <p:spTgt spid="84"/>
                                        </p:tgtEl>
                                        <p:attrNameLst>
                                          <p:attrName>ppt_x</p:attrName>
                                        </p:attrNameLst>
                                      </p:cBhvr>
                                      <p:tavLst>
                                        <p:tav tm="0">
                                          <p:val>
                                            <p:strVal val="ppt_x"/>
                                          </p:val>
                                        </p:tav>
                                        <p:tav tm="100000">
                                          <p:val>
                                            <p:strVal val="0-ppt_w/2"/>
                                          </p:val>
                                        </p:tav>
                                      </p:tavLst>
                                    </p:anim>
                                    <p:anim calcmode="lin" valueType="num">
                                      <p:cBhvr additive="base">
                                        <p:cTn id="969" dur="3000"/>
                                        <p:tgtEl>
                                          <p:spTgt spid="84"/>
                                        </p:tgtEl>
                                        <p:attrNameLst>
                                          <p:attrName>ppt_y</p:attrName>
                                        </p:attrNameLst>
                                      </p:cBhvr>
                                      <p:tavLst>
                                        <p:tav tm="0">
                                          <p:val>
                                            <p:strVal val="ppt_y"/>
                                          </p:val>
                                        </p:tav>
                                        <p:tav tm="100000">
                                          <p:val>
                                            <p:strVal val="1+ppt_h/2"/>
                                          </p:val>
                                        </p:tav>
                                      </p:tavLst>
                                    </p:anim>
                                    <p:set>
                                      <p:cBhvr>
                                        <p:cTn id="970" dur="1" fill="hold">
                                          <p:stCondLst>
                                            <p:cond delay="2999"/>
                                          </p:stCondLst>
                                        </p:cTn>
                                        <p:tgtEl>
                                          <p:spTgt spid="84"/>
                                        </p:tgtEl>
                                        <p:attrNameLst>
                                          <p:attrName>style.visibility</p:attrName>
                                        </p:attrNameLst>
                                      </p:cBhvr>
                                      <p:to>
                                        <p:strVal val="hidden"/>
                                      </p:to>
                                    </p:set>
                                  </p:childTnLst>
                                </p:cTn>
                              </p:par>
                              <p:par>
                                <p:cTn id="971" presetID="2" presetClass="exit" presetSubtype="12" fill="hold" nodeType="withEffect">
                                  <p:stCondLst>
                                    <p:cond delay="0"/>
                                  </p:stCondLst>
                                  <p:childTnLst>
                                    <p:anim calcmode="lin" valueType="num">
                                      <p:cBhvr additive="base">
                                        <p:cTn id="972" dur="3000"/>
                                        <p:tgtEl>
                                          <p:spTgt spid="88"/>
                                        </p:tgtEl>
                                        <p:attrNameLst>
                                          <p:attrName>ppt_x</p:attrName>
                                        </p:attrNameLst>
                                      </p:cBhvr>
                                      <p:tavLst>
                                        <p:tav tm="0">
                                          <p:val>
                                            <p:strVal val="ppt_x"/>
                                          </p:val>
                                        </p:tav>
                                        <p:tav tm="100000">
                                          <p:val>
                                            <p:strVal val="0-ppt_w/2"/>
                                          </p:val>
                                        </p:tav>
                                      </p:tavLst>
                                    </p:anim>
                                    <p:anim calcmode="lin" valueType="num">
                                      <p:cBhvr additive="base">
                                        <p:cTn id="973" dur="3000"/>
                                        <p:tgtEl>
                                          <p:spTgt spid="88"/>
                                        </p:tgtEl>
                                        <p:attrNameLst>
                                          <p:attrName>ppt_y</p:attrName>
                                        </p:attrNameLst>
                                      </p:cBhvr>
                                      <p:tavLst>
                                        <p:tav tm="0">
                                          <p:val>
                                            <p:strVal val="ppt_y"/>
                                          </p:val>
                                        </p:tav>
                                        <p:tav tm="100000">
                                          <p:val>
                                            <p:strVal val="1+ppt_h/2"/>
                                          </p:val>
                                        </p:tav>
                                      </p:tavLst>
                                    </p:anim>
                                    <p:set>
                                      <p:cBhvr>
                                        <p:cTn id="974" dur="1" fill="hold">
                                          <p:stCondLst>
                                            <p:cond delay="2999"/>
                                          </p:stCondLst>
                                        </p:cTn>
                                        <p:tgtEl>
                                          <p:spTgt spid="88"/>
                                        </p:tgtEl>
                                        <p:attrNameLst>
                                          <p:attrName>style.visibility</p:attrName>
                                        </p:attrNameLst>
                                      </p:cBhvr>
                                      <p:to>
                                        <p:strVal val="hidden"/>
                                      </p:to>
                                    </p:set>
                                  </p:childTnLst>
                                </p:cTn>
                              </p:par>
                              <p:par>
                                <p:cTn id="975" presetID="2" presetClass="exit" presetSubtype="12" fill="hold" nodeType="withEffect">
                                  <p:stCondLst>
                                    <p:cond delay="0"/>
                                  </p:stCondLst>
                                  <p:childTnLst>
                                    <p:anim calcmode="lin" valueType="num">
                                      <p:cBhvr additive="base">
                                        <p:cTn id="976" dur="3000"/>
                                        <p:tgtEl>
                                          <p:spTgt spid="89"/>
                                        </p:tgtEl>
                                        <p:attrNameLst>
                                          <p:attrName>ppt_x</p:attrName>
                                        </p:attrNameLst>
                                      </p:cBhvr>
                                      <p:tavLst>
                                        <p:tav tm="0">
                                          <p:val>
                                            <p:strVal val="ppt_x"/>
                                          </p:val>
                                        </p:tav>
                                        <p:tav tm="100000">
                                          <p:val>
                                            <p:strVal val="0-ppt_w/2"/>
                                          </p:val>
                                        </p:tav>
                                      </p:tavLst>
                                    </p:anim>
                                    <p:anim calcmode="lin" valueType="num">
                                      <p:cBhvr additive="base">
                                        <p:cTn id="977" dur="3000"/>
                                        <p:tgtEl>
                                          <p:spTgt spid="89"/>
                                        </p:tgtEl>
                                        <p:attrNameLst>
                                          <p:attrName>ppt_y</p:attrName>
                                        </p:attrNameLst>
                                      </p:cBhvr>
                                      <p:tavLst>
                                        <p:tav tm="0">
                                          <p:val>
                                            <p:strVal val="ppt_y"/>
                                          </p:val>
                                        </p:tav>
                                        <p:tav tm="100000">
                                          <p:val>
                                            <p:strVal val="1+ppt_h/2"/>
                                          </p:val>
                                        </p:tav>
                                      </p:tavLst>
                                    </p:anim>
                                    <p:set>
                                      <p:cBhvr>
                                        <p:cTn id="978" dur="1" fill="hold">
                                          <p:stCondLst>
                                            <p:cond delay="2999"/>
                                          </p:stCondLst>
                                        </p:cTn>
                                        <p:tgtEl>
                                          <p:spTgt spid="89"/>
                                        </p:tgtEl>
                                        <p:attrNameLst>
                                          <p:attrName>style.visibility</p:attrName>
                                        </p:attrNameLst>
                                      </p:cBhvr>
                                      <p:to>
                                        <p:strVal val="hidden"/>
                                      </p:to>
                                    </p:set>
                                  </p:childTnLst>
                                </p:cTn>
                              </p:par>
                              <p:par>
                                <p:cTn id="979" presetID="2" presetClass="exit" presetSubtype="12" fill="hold" nodeType="withEffect">
                                  <p:stCondLst>
                                    <p:cond delay="0"/>
                                  </p:stCondLst>
                                  <p:childTnLst>
                                    <p:anim calcmode="lin" valueType="num">
                                      <p:cBhvr additive="base">
                                        <p:cTn id="980" dur="3000"/>
                                        <p:tgtEl>
                                          <p:spTgt spid="92"/>
                                        </p:tgtEl>
                                        <p:attrNameLst>
                                          <p:attrName>ppt_x</p:attrName>
                                        </p:attrNameLst>
                                      </p:cBhvr>
                                      <p:tavLst>
                                        <p:tav tm="0">
                                          <p:val>
                                            <p:strVal val="ppt_x"/>
                                          </p:val>
                                        </p:tav>
                                        <p:tav tm="100000">
                                          <p:val>
                                            <p:strVal val="0-ppt_w/2"/>
                                          </p:val>
                                        </p:tav>
                                      </p:tavLst>
                                    </p:anim>
                                    <p:anim calcmode="lin" valueType="num">
                                      <p:cBhvr additive="base">
                                        <p:cTn id="981" dur="3000"/>
                                        <p:tgtEl>
                                          <p:spTgt spid="92"/>
                                        </p:tgtEl>
                                        <p:attrNameLst>
                                          <p:attrName>ppt_y</p:attrName>
                                        </p:attrNameLst>
                                      </p:cBhvr>
                                      <p:tavLst>
                                        <p:tav tm="0">
                                          <p:val>
                                            <p:strVal val="ppt_y"/>
                                          </p:val>
                                        </p:tav>
                                        <p:tav tm="100000">
                                          <p:val>
                                            <p:strVal val="1+ppt_h/2"/>
                                          </p:val>
                                        </p:tav>
                                      </p:tavLst>
                                    </p:anim>
                                    <p:set>
                                      <p:cBhvr>
                                        <p:cTn id="982" dur="1" fill="hold">
                                          <p:stCondLst>
                                            <p:cond delay="2999"/>
                                          </p:stCondLst>
                                        </p:cTn>
                                        <p:tgtEl>
                                          <p:spTgt spid="92"/>
                                        </p:tgtEl>
                                        <p:attrNameLst>
                                          <p:attrName>style.visibility</p:attrName>
                                        </p:attrNameLst>
                                      </p:cBhvr>
                                      <p:to>
                                        <p:strVal val="hidden"/>
                                      </p:to>
                                    </p:set>
                                  </p:childTnLst>
                                </p:cTn>
                              </p:par>
                              <p:par>
                                <p:cTn id="983" presetID="2" presetClass="exit" presetSubtype="12" fill="hold" nodeType="withEffect">
                                  <p:stCondLst>
                                    <p:cond delay="0"/>
                                  </p:stCondLst>
                                  <p:childTnLst>
                                    <p:anim calcmode="lin" valueType="num">
                                      <p:cBhvr additive="base">
                                        <p:cTn id="984" dur="3000"/>
                                        <p:tgtEl>
                                          <p:spTgt spid="93"/>
                                        </p:tgtEl>
                                        <p:attrNameLst>
                                          <p:attrName>ppt_x</p:attrName>
                                        </p:attrNameLst>
                                      </p:cBhvr>
                                      <p:tavLst>
                                        <p:tav tm="0">
                                          <p:val>
                                            <p:strVal val="ppt_x"/>
                                          </p:val>
                                        </p:tav>
                                        <p:tav tm="100000">
                                          <p:val>
                                            <p:strVal val="0-ppt_w/2"/>
                                          </p:val>
                                        </p:tav>
                                      </p:tavLst>
                                    </p:anim>
                                    <p:anim calcmode="lin" valueType="num">
                                      <p:cBhvr additive="base">
                                        <p:cTn id="985" dur="3000"/>
                                        <p:tgtEl>
                                          <p:spTgt spid="93"/>
                                        </p:tgtEl>
                                        <p:attrNameLst>
                                          <p:attrName>ppt_y</p:attrName>
                                        </p:attrNameLst>
                                      </p:cBhvr>
                                      <p:tavLst>
                                        <p:tav tm="0">
                                          <p:val>
                                            <p:strVal val="ppt_y"/>
                                          </p:val>
                                        </p:tav>
                                        <p:tav tm="100000">
                                          <p:val>
                                            <p:strVal val="1+ppt_h/2"/>
                                          </p:val>
                                        </p:tav>
                                      </p:tavLst>
                                    </p:anim>
                                    <p:set>
                                      <p:cBhvr>
                                        <p:cTn id="986" dur="1" fill="hold">
                                          <p:stCondLst>
                                            <p:cond delay="2999"/>
                                          </p:stCondLst>
                                        </p:cTn>
                                        <p:tgtEl>
                                          <p:spTgt spid="93"/>
                                        </p:tgtEl>
                                        <p:attrNameLst>
                                          <p:attrName>style.visibility</p:attrName>
                                        </p:attrNameLst>
                                      </p:cBhvr>
                                      <p:to>
                                        <p:strVal val="hidden"/>
                                      </p:to>
                                    </p:set>
                                  </p:childTnLst>
                                </p:cTn>
                              </p:par>
                              <p:par>
                                <p:cTn id="987" presetID="2" presetClass="exit" presetSubtype="12" fill="hold" nodeType="withEffect">
                                  <p:stCondLst>
                                    <p:cond delay="0"/>
                                  </p:stCondLst>
                                  <p:childTnLst>
                                    <p:anim calcmode="lin" valueType="num">
                                      <p:cBhvr additive="base">
                                        <p:cTn id="988" dur="3000"/>
                                        <p:tgtEl>
                                          <p:spTgt spid="94"/>
                                        </p:tgtEl>
                                        <p:attrNameLst>
                                          <p:attrName>ppt_x</p:attrName>
                                        </p:attrNameLst>
                                      </p:cBhvr>
                                      <p:tavLst>
                                        <p:tav tm="0">
                                          <p:val>
                                            <p:strVal val="ppt_x"/>
                                          </p:val>
                                        </p:tav>
                                        <p:tav tm="100000">
                                          <p:val>
                                            <p:strVal val="0-ppt_w/2"/>
                                          </p:val>
                                        </p:tav>
                                      </p:tavLst>
                                    </p:anim>
                                    <p:anim calcmode="lin" valueType="num">
                                      <p:cBhvr additive="base">
                                        <p:cTn id="989" dur="3000"/>
                                        <p:tgtEl>
                                          <p:spTgt spid="94"/>
                                        </p:tgtEl>
                                        <p:attrNameLst>
                                          <p:attrName>ppt_y</p:attrName>
                                        </p:attrNameLst>
                                      </p:cBhvr>
                                      <p:tavLst>
                                        <p:tav tm="0">
                                          <p:val>
                                            <p:strVal val="ppt_y"/>
                                          </p:val>
                                        </p:tav>
                                        <p:tav tm="100000">
                                          <p:val>
                                            <p:strVal val="1+ppt_h/2"/>
                                          </p:val>
                                        </p:tav>
                                      </p:tavLst>
                                    </p:anim>
                                    <p:set>
                                      <p:cBhvr>
                                        <p:cTn id="990" dur="1" fill="hold">
                                          <p:stCondLst>
                                            <p:cond delay="2999"/>
                                          </p:stCondLst>
                                        </p:cTn>
                                        <p:tgtEl>
                                          <p:spTgt spid="94"/>
                                        </p:tgtEl>
                                        <p:attrNameLst>
                                          <p:attrName>style.visibility</p:attrName>
                                        </p:attrNameLst>
                                      </p:cBhvr>
                                      <p:to>
                                        <p:strVal val="hidden"/>
                                      </p:to>
                                    </p:set>
                                  </p:childTnLst>
                                </p:cTn>
                              </p:par>
                              <p:par>
                                <p:cTn id="991" presetID="2" presetClass="exit" presetSubtype="12" fill="hold" nodeType="withEffect">
                                  <p:stCondLst>
                                    <p:cond delay="0"/>
                                  </p:stCondLst>
                                  <p:childTnLst>
                                    <p:anim calcmode="lin" valueType="num">
                                      <p:cBhvr additive="base">
                                        <p:cTn id="992" dur="3000"/>
                                        <p:tgtEl>
                                          <p:spTgt spid="98"/>
                                        </p:tgtEl>
                                        <p:attrNameLst>
                                          <p:attrName>ppt_x</p:attrName>
                                        </p:attrNameLst>
                                      </p:cBhvr>
                                      <p:tavLst>
                                        <p:tav tm="0">
                                          <p:val>
                                            <p:strVal val="ppt_x"/>
                                          </p:val>
                                        </p:tav>
                                        <p:tav tm="100000">
                                          <p:val>
                                            <p:strVal val="0-ppt_w/2"/>
                                          </p:val>
                                        </p:tav>
                                      </p:tavLst>
                                    </p:anim>
                                    <p:anim calcmode="lin" valueType="num">
                                      <p:cBhvr additive="base">
                                        <p:cTn id="993" dur="3000"/>
                                        <p:tgtEl>
                                          <p:spTgt spid="98"/>
                                        </p:tgtEl>
                                        <p:attrNameLst>
                                          <p:attrName>ppt_y</p:attrName>
                                        </p:attrNameLst>
                                      </p:cBhvr>
                                      <p:tavLst>
                                        <p:tav tm="0">
                                          <p:val>
                                            <p:strVal val="ppt_y"/>
                                          </p:val>
                                        </p:tav>
                                        <p:tav tm="100000">
                                          <p:val>
                                            <p:strVal val="1+ppt_h/2"/>
                                          </p:val>
                                        </p:tav>
                                      </p:tavLst>
                                    </p:anim>
                                    <p:set>
                                      <p:cBhvr>
                                        <p:cTn id="994" dur="1" fill="hold">
                                          <p:stCondLst>
                                            <p:cond delay="2999"/>
                                          </p:stCondLst>
                                        </p:cTn>
                                        <p:tgtEl>
                                          <p:spTgt spid="98"/>
                                        </p:tgtEl>
                                        <p:attrNameLst>
                                          <p:attrName>style.visibility</p:attrName>
                                        </p:attrNameLst>
                                      </p:cBhvr>
                                      <p:to>
                                        <p:strVal val="hidden"/>
                                      </p:to>
                                    </p:set>
                                  </p:childTnLst>
                                </p:cTn>
                              </p:par>
                              <p:par>
                                <p:cTn id="995" presetID="2" presetClass="exit" presetSubtype="12" fill="hold" nodeType="withEffect">
                                  <p:stCondLst>
                                    <p:cond delay="0"/>
                                  </p:stCondLst>
                                  <p:childTnLst>
                                    <p:anim calcmode="lin" valueType="num">
                                      <p:cBhvr additive="base">
                                        <p:cTn id="996" dur="3000"/>
                                        <p:tgtEl>
                                          <p:spTgt spid="99"/>
                                        </p:tgtEl>
                                        <p:attrNameLst>
                                          <p:attrName>ppt_x</p:attrName>
                                        </p:attrNameLst>
                                      </p:cBhvr>
                                      <p:tavLst>
                                        <p:tav tm="0">
                                          <p:val>
                                            <p:strVal val="ppt_x"/>
                                          </p:val>
                                        </p:tav>
                                        <p:tav tm="100000">
                                          <p:val>
                                            <p:strVal val="0-ppt_w/2"/>
                                          </p:val>
                                        </p:tav>
                                      </p:tavLst>
                                    </p:anim>
                                    <p:anim calcmode="lin" valueType="num">
                                      <p:cBhvr additive="base">
                                        <p:cTn id="997" dur="3000"/>
                                        <p:tgtEl>
                                          <p:spTgt spid="99"/>
                                        </p:tgtEl>
                                        <p:attrNameLst>
                                          <p:attrName>ppt_y</p:attrName>
                                        </p:attrNameLst>
                                      </p:cBhvr>
                                      <p:tavLst>
                                        <p:tav tm="0">
                                          <p:val>
                                            <p:strVal val="ppt_y"/>
                                          </p:val>
                                        </p:tav>
                                        <p:tav tm="100000">
                                          <p:val>
                                            <p:strVal val="1+ppt_h/2"/>
                                          </p:val>
                                        </p:tav>
                                      </p:tavLst>
                                    </p:anim>
                                    <p:set>
                                      <p:cBhvr>
                                        <p:cTn id="998" dur="1" fill="hold">
                                          <p:stCondLst>
                                            <p:cond delay="2999"/>
                                          </p:stCondLst>
                                        </p:cTn>
                                        <p:tgtEl>
                                          <p:spTgt spid="99"/>
                                        </p:tgtEl>
                                        <p:attrNameLst>
                                          <p:attrName>style.visibility</p:attrName>
                                        </p:attrNameLst>
                                      </p:cBhvr>
                                      <p:to>
                                        <p:strVal val="hidden"/>
                                      </p:to>
                                    </p:set>
                                  </p:childTnLst>
                                </p:cTn>
                              </p:par>
                              <p:par>
                                <p:cTn id="999" presetID="2" presetClass="exit" presetSubtype="12" fill="hold" nodeType="withEffect">
                                  <p:stCondLst>
                                    <p:cond delay="0"/>
                                  </p:stCondLst>
                                  <p:childTnLst>
                                    <p:anim calcmode="lin" valueType="num">
                                      <p:cBhvr additive="base">
                                        <p:cTn id="1000" dur="3000"/>
                                        <p:tgtEl>
                                          <p:spTgt spid="102"/>
                                        </p:tgtEl>
                                        <p:attrNameLst>
                                          <p:attrName>ppt_x</p:attrName>
                                        </p:attrNameLst>
                                      </p:cBhvr>
                                      <p:tavLst>
                                        <p:tav tm="0">
                                          <p:val>
                                            <p:strVal val="ppt_x"/>
                                          </p:val>
                                        </p:tav>
                                        <p:tav tm="100000">
                                          <p:val>
                                            <p:strVal val="0-ppt_w/2"/>
                                          </p:val>
                                        </p:tav>
                                      </p:tavLst>
                                    </p:anim>
                                    <p:anim calcmode="lin" valueType="num">
                                      <p:cBhvr additive="base">
                                        <p:cTn id="1001" dur="3000"/>
                                        <p:tgtEl>
                                          <p:spTgt spid="102"/>
                                        </p:tgtEl>
                                        <p:attrNameLst>
                                          <p:attrName>ppt_y</p:attrName>
                                        </p:attrNameLst>
                                      </p:cBhvr>
                                      <p:tavLst>
                                        <p:tav tm="0">
                                          <p:val>
                                            <p:strVal val="ppt_y"/>
                                          </p:val>
                                        </p:tav>
                                        <p:tav tm="100000">
                                          <p:val>
                                            <p:strVal val="1+ppt_h/2"/>
                                          </p:val>
                                        </p:tav>
                                      </p:tavLst>
                                    </p:anim>
                                    <p:set>
                                      <p:cBhvr>
                                        <p:cTn id="1002" dur="1" fill="hold">
                                          <p:stCondLst>
                                            <p:cond delay="2999"/>
                                          </p:stCondLst>
                                        </p:cTn>
                                        <p:tgtEl>
                                          <p:spTgt spid="102"/>
                                        </p:tgtEl>
                                        <p:attrNameLst>
                                          <p:attrName>style.visibility</p:attrName>
                                        </p:attrNameLst>
                                      </p:cBhvr>
                                      <p:to>
                                        <p:strVal val="hidden"/>
                                      </p:to>
                                    </p:set>
                                  </p:childTnLst>
                                </p:cTn>
                              </p:par>
                              <p:par>
                                <p:cTn id="1003" presetID="2" presetClass="exit" presetSubtype="12" fill="hold" nodeType="withEffect">
                                  <p:stCondLst>
                                    <p:cond delay="0"/>
                                  </p:stCondLst>
                                  <p:childTnLst>
                                    <p:anim calcmode="lin" valueType="num">
                                      <p:cBhvr additive="base">
                                        <p:cTn id="1004" dur="3000"/>
                                        <p:tgtEl>
                                          <p:spTgt spid="103"/>
                                        </p:tgtEl>
                                        <p:attrNameLst>
                                          <p:attrName>ppt_x</p:attrName>
                                        </p:attrNameLst>
                                      </p:cBhvr>
                                      <p:tavLst>
                                        <p:tav tm="0">
                                          <p:val>
                                            <p:strVal val="ppt_x"/>
                                          </p:val>
                                        </p:tav>
                                        <p:tav tm="100000">
                                          <p:val>
                                            <p:strVal val="0-ppt_w/2"/>
                                          </p:val>
                                        </p:tav>
                                      </p:tavLst>
                                    </p:anim>
                                    <p:anim calcmode="lin" valueType="num">
                                      <p:cBhvr additive="base">
                                        <p:cTn id="1005" dur="3000"/>
                                        <p:tgtEl>
                                          <p:spTgt spid="103"/>
                                        </p:tgtEl>
                                        <p:attrNameLst>
                                          <p:attrName>ppt_y</p:attrName>
                                        </p:attrNameLst>
                                      </p:cBhvr>
                                      <p:tavLst>
                                        <p:tav tm="0">
                                          <p:val>
                                            <p:strVal val="ppt_y"/>
                                          </p:val>
                                        </p:tav>
                                        <p:tav tm="100000">
                                          <p:val>
                                            <p:strVal val="1+ppt_h/2"/>
                                          </p:val>
                                        </p:tav>
                                      </p:tavLst>
                                    </p:anim>
                                    <p:set>
                                      <p:cBhvr>
                                        <p:cTn id="1006" dur="1" fill="hold">
                                          <p:stCondLst>
                                            <p:cond delay="2999"/>
                                          </p:stCondLst>
                                        </p:cTn>
                                        <p:tgtEl>
                                          <p:spTgt spid="103"/>
                                        </p:tgtEl>
                                        <p:attrNameLst>
                                          <p:attrName>style.visibility</p:attrName>
                                        </p:attrNameLst>
                                      </p:cBhvr>
                                      <p:to>
                                        <p:strVal val="hidden"/>
                                      </p:to>
                                    </p:set>
                                  </p:childTnLst>
                                </p:cTn>
                              </p:par>
                              <p:par>
                                <p:cTn id="1007" presetID="8" presetClass="emph" presetSubtype="0" autoRev="1" fill="hold" nodeType="withEffect">
                                  <p:stCondLst>
                                    <p:cond delay="0"/>
                                  </p:stCondLst>
                                  <p:childTnLst>
                                    <p:animRot by="21600000">
                                      <p:cBhvr>
                                        <p:cTn id="1008" dur="3000" fill="hold"/>
                                        <p:tgtEl>
                                          <p:spTgt spid="11"/>
                                        </p:tgtEl>
                                        <p:attrNameLst>
                                          <p:attrName>r</p:attrName>
                                        </p:attrNameLst>
                                      </p:cBhvr>
                                    </p:animRot>
                                  </p:childTnLst>
                                </p:cTn>
                              </p:par>
                              <p:par>
                                <p:cTn id="1009" presetID="8" presetClass="emph" presetSubtype="0" autoRev="1" fill="hold" nodeType="withEffect">
                                  <p:stCondLst>
                                    <p:cond delay="0"/>
                                  </p:stCondLst>
                                  <p:childTnLst>
                                    <p:animRot by="21600000">
                                      <p:cBhvr>
                                        <p:cTn id="1010" dur="3000" fill="hold"/>
                                        <p:tgtEl>
                                          <p:spTgt spid="21"/>
                                        </p:tgtEl>
                                        <p:attrNameLst>
                                          <p:attrName>r</p:attrName>
                                        </p:attrNameLst>
                                      </p:cBhvr>
                                    </p:animRot>
                                  </p:childTnLst>
                                </p:cTn>
                              </p:par>
                              <p:par>
                                <p:cTn id="1011" presetID="8" presetClass="emph" presetSubtype="0" autoRev="1" fill="hold" nodeType="withEffect">
                                  <p:stCondLst>
                                    <p:cond delay="0"/>
                                  </p:stCondLst>
                                  <p:childTnLst>
                                    <p:animRot by="21600000">
                                      <p:cBhvr>
                                        <p:cTn id="1012" dur="3000" fill="hold"/>
                                        <p:tgtEl>
                                          <p:spTgt spid="31"/>
                                        </p:tgtEl>
                                        <p:attrNameLst>
                                          <p:attrName>r</p:attrName>
                                        </p:attrNameLst>
                                      </p:cBhvr>
                                    </p:animRot>
                                  </p:childTnLst>
                                </p:cTn>
                              </p:par>
                              <p:par>
                                <p:cTn id="1013" presetID="8" presetClass="emph" presetSubtype="0" autoRev="1" fill="hold" nodeType="withEffect">
                                  <p:stCondLst>
                                    <p:cond delay="0"/>
                                  </p:stCondLst>
                                  <p:childTnLst>
                                    <p:animRot by="21600000">
                                      <p:cBhvr>
                                        <p:cTn id="1014" dur="3000" fill="hold"/>
                                        <p:tgtEl>
                                          <p:spTgt spid="41"/>
                                        </p:tgtEl>
                                        <p:attrNameLst>
                                          <p:attrName>r</p:attrName>
                                        </p:attrNameLst>
                                      </p:cBhvr>
                                    </p:animRot>
                                  </p:childTnLst>
                                </p:cTn>
                              </p:par>
                              <p:par>
                                <p:cTn id="1015" presetID="8" presetClass="emph" presetSubtype="0" autoRev="1" fill="hold" nodeType="withEffect">
                                  <p:stCondLst>
                                    <p:cond delay="0"/>
                                  </p:stCondLst>
                                  <p:childTnLst>
                                    <p:animRot by="21600000">
                                      <p:cBhvr>
                                        <p:cTn id="1016" dur="3000" fill="hold"/>
                                        <p:tgtEl>
                                          <p:spTgt spid="51"/>
                                        </p:tgtEl>
                                        <p:attrNameLst>
                                          <p:attrName>r</p:attrName>
                                        </p:attrNameLst>
                                      </p:cBhvr>
                                    </p:animRot>
                                  </p:childTnLst>
                                </p:cTn>
                              </p:par>
                              <p:par>
                                <p:cTn id="1017" presetID="8" presetClass="emph" presetSubtype="0" autoRev="1" fill="hold" nodeType="withEffect">
                                  <p:stCondLst>
                                    <p:cond delay="0"/>
                                  </p:stCondLst>
                                  <p:childTnLst>
                                    <p:animRot by="21600000">
                                      <p:cBhvr>
                                        <p:cTn id="1018" dur="3000" fill="hold"/>
                                        <p:tgtEl>
                                          <p:spTgt spid="61"/>
                                        </p:tgtEl>
                                        <p:attrNameLst>
                                          <p:attrName>r</p:attrName>
                                        </p:attrNameLst>
                                      </p:cBhvr>
                                    </p:animRot>
                                  </p:childTnLst>
                                </p:cTn>
                              </p:par>
                              <p:par>
                                <p:cTn id="1019" presetID="8" presetClass="emph" presetSubtype="0" autoRev="1" fill="hold" nodeType="withEffect">
                                  <p:stCondLst>
                                    <p:cond delay="0"/>
                                  </p:stCondLst>
                                  <p:childTnLst>
                                    <p:animRot by="21600000">
                                      <p:cBhvr>
                                        <p:cTn id="1020" dur="3000" fill="hold"/>
                                        <p:tgtEl>
                                          <p:spTgt spid="71"/>
                                        </p:tgtEl>
                                        <p:attrNameLst>
                                          <p:attrName>r</p:attrName>
                                        </p:attrNameLst>
                                      </p:cBhvr>
                                    </p:animRot>
                                  </p:childTnLst>
                                </p:cTn>
                              </p:par>
                              <p:par>
                                <p:cTn id="1021" presetID="8" presetClass="emph" presetSubtype="0" autoRev="1" fill="hold" nodeType="withEffect">
                                  <p:stCondLst>
                                    <p:cond delay="0"/>
                                  </p:stCondLst>
                                  <p:childTnLst>
                                    <p:animRot by="21600000">
                                      <p:cBhvr>
                                        <p:cTn id="1022" dur="3000" fill="hold"/>
                                        <p:tgtEl>
                                          <p:spTgt spid="81"/>
                                        </p:tgtEl>
                                        <p:attrNameLst>
                                          <p:attrName>r</p:attrName>
                                        </p:attrNameLst>
                                      </p:cBhvr>
                                    </p:animRot>
                                  </p:childTnLst>
                                </p:cTn>
                              </p:par>
                              <p:par>
                                <p:cTn id="1023" presetID="8" presetClass="emph" presetSubtype="0" autoRev="1" fill="hold" nodeType="withEffect">
                                  <p:stCondLst>
                                    <p:cond delay="0"/>
                                  </p:stCondLst>
                                  <p:childTnLst>
                                    <p:animRot by="21600000">
                                      <p:cBhvr>
                                        <p:cTn id="1024" dur="3000" fill="hold"/>
                                        <p:tgtEl>
                                          <p:spTgt spid="91"/>
                                        </p:tgtEl>
                                        <p:attrNameLst>
                                          <p:attrName>r</p:attrName>
                                        </p:attrNameLst>
                                      </p:cBhvr>
                                    </p:animRot>
                                  </p:childTnLst>
                                </p:cTn>
                              </p:par>
                              <p:par>
                                <p:cTn id="1025" presetID="8" presetClass="emph" presetSubtype="0" autoRev="1" fill="hold" nodeType="withEffect">
                                  <p:stCondLst>
                                    <p:cond delay="0"/>
                                  </p:stCondLst>
                                  <p:childTnLst>
                                    <p:animRot by="21600000">
                                      <p:cBhvr>
                                        <p:cTn id="1026" dur="3000" fill="hold"/>
                                        <p:tgtEl>
                                          <p:spTgt spid="101"/>
                                        </p:tgtEl>
                                        <p:attrNameLst>
                                          <p:attrName>r</p:attrName>
                                        </p:attrNameLst>
                                      </p:cBhvr>
                                    </p:animRot>
                                  </p:childTnLst>
                                </p:cTn>
                              </p:par>
                              <p:par>
                                <p:cTn id="1027" presetID="8" presetClass="emph" presetSubtype="0" autoRev="1" fill="hold" nodeType="withEffect">
                                  <p:stCondLst>
                                    <p:cond delay="0"/>
                                  </p:stCondLst>
                                  <p:childTnLst>
                                    <p:animRot by="21600000">
                                      <p:cBhvr>
                                        <p:cTn id="1028" dur="3000" fill="hold"/>
                                        <p:tgtEl>
                                          <p:spTgt spid="10"/>
                                        </p:tgtEl>
                                        <p:attrNameLst>
                                          <p:attrName>r</p:attrName>
                                        </p:attrNameLst>
                                      </p:cBhvr>
                                    </p:animRot>
                                  </p:childTnLst>
                                </p:cTn>
                              </p:par>
                              <p:par>
                                <p:cTn id="1029" presetID="8" presetClass="emph" presetSubtype="0" autoRev="1" fill="hold" nodeType="withEffect">
                                  <p:stCondLst>
                                    <p:cond delay="0"/>
                                  </p:stCondLst>
                                  <p:childTnLst>
                                    <p:animRot by="21600000">
                                      <p:cBhvr>
                                        <p:cTn id="1030" dur="3000" fill="hold"/>
                                        <p:tgtEl>
                                          <p:spTgt spid="20"/>
                                        </p:tgtEl>
                                        <p:attrNameLst>
                                          <p:attrName>r</p:attrName>
                                        </p:attrNameLst>
                                      </p:cBhvr>
                                    </p:animRot>
                                  </p:childTnLst>
                                </p:cTn>
                              </p:par>
                              <p:par>
                                <p:cTn id="1031" presetID="8" presetClass="emph" presetSubtype="0" autoRev="1" fill="hold" nodeType="withEffect">
                                  <p:stCondLst>
                                    <p:cond delay="0"/>
                                  </p:stCondLst>
                                  <p:childTnLst>
                                    <p:animRot by="21600000">
                                      <p:cBhvr>
                                        <p:cTn id="1032" dur="3000" fill="hold"/>
                                        <p:tgtEl>
                                          <p:spTgt spid="30"/>
                                        </p:tgtEl>
                                        <p:attrNameLst>
                                          <p:attrName>r</p:attrName>
                                        </p:attrNameLst>
                                      </p:cBhvr>
                                    </p:animRot>
                                  </p:childTnLst>
                                </p:cTn>
                              </p:par>
                              <p:par>
                                <p:cTn id="1033" presetID="8" presetClass="emph" presetSubtype="0" autoRev="1" fill="hold" nodeType="withEffect">
                                  <p:stCondLst>
                                    <p:cond delay="0"/>
                                  </p:stCondLst>
                                  <p:childTnLst>
                                    <p:animRot by="21600000">
                                      <p:cBhvr>
                                        <p:cTn id="1034" dur="3000" fill="hold"/>
                                        <p:tgtEl>
                                          <p:spTgt spid="40"/>
                                        </p:tgtEl>
                                        <p:attrNameLst>
                                          <p:attrName>r</p:attrName>
                                        </p:attrNameLst>
                                      </p:cBhvr>
                                    </p:animRot>
                                  </p:childTnLst>
                                </p:cTn>
                              </p:par>
                              <p:par>
                                <p:cTn id="1035" presetID="8" presetClass="emph" presetSubtype="0" autoRev="1" fill="hold" nodeType="withEffect">
                                  <p:stCondLst>
                                    <p:cond delay="0"/>
                                  </p:stCondLst>
                                  <p:childTnLst>
                                    <p:animRot by="21600000">
                                      <p:cBhvr>
                                        <p:cTn id="1036" dur="3000" fill="hold"/>
                                        <p:tgtEl>
                                          <p:spTgt spid="50"/>
                                        </p:tgtEl>
                                        <p:attrNameLst>
                                          <p:attrName>r</p:attrName>
                                        </p:attrNameLst>
                                      </p:cBhvr>
                                    </p:animRot>
                                  </p:childTnLst>
                                </p:cTn>
                              </p:par>
                              <p:par>
                                <p:cTn id="1037" presetID="8" presetClass="emph" presetSubtype="0" autoRev="1" fill="hold" nodeType="withEffect">
                                  <p:stCondLst>
                                    <p:cond delay="0"/>
                                  </p:stCondLst>
                                  <p:childTnLst>
                                    <p:animRot by="21600000">
                                      <p:cBhvr>
                                        <p:cTn id="1038" dur="3000" fill="hold"/>
                                        <p:tgtEl>
                                          <p:spTgt spid="60"/>
                                        </p:tgtEl>
                                        <p:attrNameLst>
                                          <p:attrName>r</p:attrName>
                                        </p:attrNameLst>
                                      </p:cBhvr>
                                    </p:animRot>
                                  </p:childTnLst>
                                </p:cTn>
                              </p:par>
                              <p:par>
                                <p:cTn id="1039" presetID="8" presetClass="emph" presetSubtype="0" autoRev="1" fill="hold" nodeType="withEffect">
                                  <p:stCondLst>
                                    <p:cond delay="0"/>
                                  </p:stCondLst>
                                  <p:childTnLst>
                                    <p:animRot by="21600000">
                                      <p:cBhvr>
                                        <p:cTn id="1040" dur="3000" fill="hold"/>
                                        <p:tgtEl>
                                          <p:spTgt spid="70"/>
                                        </p:tgtEl>
                                        <p:attrNameLst>
                                          <p:attrName>r</p:attrName>
                                        </p:attrNameLst>
                                      </p:cBhvr>
                                    </p:animRot>
                                  </p:childTnLst>
                                </p:cTn>
                              </p:par>
                              <p:par>
                                <p:cTn id="1041" presetID="8" presetClass="emph" presetSubtype="0" autoRev="1" fill="hold" nodeType="withEffect">
                                  <p:stCondLst>
                                    <p:cond delay="0"/>
                                  </p:stCondLst>
                                  <p:childTnLst>
                                    <p:animRot by="21600000">
                                      <p:cBhvr>
                                        <p:cTn id="1042" dur="3000" fill="hold"/>
                                        <p:tgtEl>
                                          <p:spTgt spid="80"/>
                                        </p:tgtEl>
                                        <p:attrNameLst>
                                          <p:attrName>r</p:attrName>
                                        </p:attrNameLst>
                                      </p:cBhvr>
                                    </p:animRot>
                                  </p:childTnLst>
                                </p:cTn>
                              </p:par>
                              <p:par>
                                <p:cTn id="1043" presetID="8" presetClass="emph" presetSubtype="0" autoRev="1" fill="hold" nodeType="withEffect">
                                  <p:stCondLst>
                                    <p:cond delay="0"/>
                                  </p:stCondLst>
                                  <p:childTnLst>
                                    <p:animRot by="21600000">
                                      <p:cBhvr>
                                        <p:cTn id="1044" dur="3000" fill="hold"/>
                                        <p:tgtEl>
                                          <p:spTgt spid="90"/>
                                        </p:tgtEl>
                                        <p:attrNameLst>
                                          <p:attrName>r</p:attrName>
                                        </p:attrNameLst>
                                      </p:cBhvr>
                                    </p:animRot>
                                  </p:childTnLst>
                                </p:cTn>
                              </p:par>
                              <p:par>
                                <p:cTn id="1045" presetID="8" presetClass="emph" presetSubtype="0" autoRev="1" fill="hold" nodeType="withEffect">
                                  <p:stCondLst>
                                    <p:cond delay="0"/>
                                  </p:stCondLst>
                                  <p:childTnLst>
                                    <p:animRot by="21600000">
                                      <p:cBhvr>
                                        <p:cTn id="1046" dur="3000" fill="hold"/>
                                        <p:tgtEl>
                                          <p:spTgt spid="100"/>
                                        </p:tgtEl>
                                        <p:attrNameLst>
                                          <p:attrName>r</p:attrName>
                                        </p:attrNameLst>
                                      </p:cBhvr>
                                    </p:animRot>
                                  </p:childTnLst>
                                </p:cTn>
                              </p:par>
                              <p:par>
                                <p:cTn id="1047" presetID="8" presetClass="emph" presetSubtype="0" autoRev="1" fill="hold" nodeType="withEffect">
                                  <p:stCondLst>
                                    <p:cond delay="0"/>
                                  </p:stCondLst>
                                  <p:childTnLst>
                                    <p:animRot by="21600000">
                                      <p:cBhvr>
                                        <p:cTn id="1048" dur="3000" fill="hold"/>
                                        <p:tgtEl>
                                          <p:spTgt spid="7"/>
                                        </p:tgtEl>
                                        <p:attrNameLst>
                                          <p:attrName>r</p:attrName>
                                        </p:attrNameLst>
                                      </p:cBhvr>
                                    </p:animRot>
                                  </p:childTnLst>
                                </p:cTn>
                              </p:par>
                              <p:par>
                                <p:cTn id="1049" presetID="8" presetClass="emph" presetSubtype="0" autoRev="1" fill="hold" nodeType="withEffect">
                                  <p:stCondLst>
                                    <p:cond delay="0"/>
                                  </p:stCondLst>
                                  <p:childTnLst>
                                    <p:animRot by="21600000">
                                      <p:cBhvr>
                                        <p:cTn id="1050" dur="3000" fill="hold"/>
                                        <p:tgtEl>
                                          <p:spTgt spid="17"/>
                                        </p:tgtEl>
                                        <p:attrNameLst>
                                          <p:attrName>r</p:attrName>
                                        </p:attrNameLst>
                                      </p:cBhvr>
                                    </p:animRot>
                                  </p:childTnLst>
                                </p:cTn>
                              </p:par>
                              <p:par>
                                <p:cTn id="1051" presetID="8" presetClass="emph" presetSubtype="0" autoRev="1" fill="hold" nodeType="withEffect">
                                  <p:stCondLst>
                                    <p:cond delay="0"/>
                                  </p:stCondLst>
                                  <p:childTnLst>
                                    <p:animRot by="21600000">
                                      <p:cBhvr>
                                        <p:cTn id="1052" dur="3000" fill="hold"/>
                                        <p:tgtEl>
                                          <p:spTgt spid="27"/>
                                        </p:tgtEl>
                                        <p:attrNameLst>
                                          <p:attrName>r</p:attrName>
                                        </p:attrNameLst>
                                      </p:cBhvr>
                                    </p:animRot>
                                  </p:childTnLst>
                                </p:cTn>
                              </p:par>
                              <p:par>
                                <p:cTn id="1053" presetID="8" presetClass="emph" presetSubtype="0" autoRev="1" fill="hold" nodeType="withEffect">
                                  <p:stCondLst>
                                    <p:cond delay="0"/>
                                  </p:stCondLst>
                                  <p:childTnLst>
                                    <p:animRot by="21600000">
                                      <p:cBhvr>
                                        <p:cTn id="1054" dur="3000" fill="hold"/>
                                        <p:tgtEl>
                                          <p:spTgt spid="37"/>
                                        </p:tgtEl>
                                        <p:attrNameLst>
                                          <p:attrName>r</p:attrName>
                                        </p:attrNameLst>
                                      </p:cBhvr>
                                    </p:animRot>
                                  </p:childTnLst>
                                </p:cTn>
                              </p:par>
                              <p:par>
                                <p:cTn id="1055" presetID="8" presetClass="emph" presetSubtype="0" autoRev="1" fill="hold" nodeType="withEffect">
                                  <p:stCondLst>
                                    <p:cond delay="0"/>
                                  </p:stCondLst>
                                  <p:childTnLst>
                                    <p:animRot by="21600000">
                                      <p:cBhvr>
                                        <p:cTn id="1056" dur="3000" fill="hold"/>
                                        <p:tgtEl>
                                          <p:spTgt spid="47"/>
                                        </p:tgtEl>
                                        <p:attrNameLst>
                                          <p:attrName>r</p:attrName>
                                        </p:attrNameLst>
                                      </p:cBhvr>
                                    </p:animRot>
                                  </p:childTnLst>
                                </p:cTn>
                              </p:par>
                              <p:par>
                                <p:cTn id="1057" presetID="8" presetClass="emph" presetSubtype="0" autoRev="1" fill="hold" nodeType="withEffect">
                                  <p:stCondLst>
                                    <p:cond delay="0"/>
                                  </p:stCondLst>
                                  <p:childTnLst>
                                    <p:animRot by="21600000">
                                      <p:cBhvr>
                                        <p:cTn id="1058" dur="3000" fill="hold"/>
                                        <p:tgtEl>
                                          <p:spTgt spid="57"/>
                                        </p:tgtEl>
                                        <p:attrNameLst>
                                          <p:attrName>r</p:attrName>
                                        </p:attrNameLst>
                                      </p:cBhvr>
                                    </p:animRot>
                                  </p:childTnLst>
                                </p:cTn>
                              </p:par>
                              <p:par>
                                <p:cTn id="1059" presetID="8" presetClass="emph" presetSubtype="0" autoRev="1" fill="hold" nodeType="withEffect">
                                  <p:stCondLst>
                                    <p:cond delay="0"/>
                                  </p:stCondLst>
                                  <p:childTnLst>
                                    <p:animRot by="21600000">
                                      <p:cBhvr>
                                        <p:cTn id="1060" dur="3000" fill="hold"/>
                                        <p:tgtEl>
                                          <p:spTgt spid="67"/>
                                        </p:tgtEl>
                                        <p:attrNameLst>
                                          <p:attrName>r</p:attrName>
                                        </p:attrNameLst>
                                      </p:cBhvr>
                                    </p:animRot>
                                  </p:childTnLst>
                                </p:cTn>
                              </p:par>
                              <p:par>
                                <p:cTn id="1061" presetID="8" presetClass="emph" presetSubtype="0" autoRev="1" fill="hold" nodeType="withEffect">
                                  <p:stCondLst>
                                    <p:cond delay="0"/>
                                  </p:stCondLst>
                                  <p:childTnLst>
                                    <p:animRot by="21600000">
                                      <p:cBhvr>
                                        <p:cTn id="1062" dur="3000" fill="hold"/>
                                        <p:tgtEl>
                                          <p:spTgt spid="77"/>
                                        </p:tgtEl>
                                        <p:attrNameLst>
                                          <p:attrName>r</p:attrName>
                                        </p:attrNameLst>
                                      </p:cBhvr>
                                    </p:animRot>
                                  </p:childTnLst>
                                </p:cTn>
                              </p:par>
                              <p:par>
                                <p:cTn id="1063" presetID="8" presetClass="emph" presetSubtype="0" autoRev="1" fill="hold" nodeType="withEffect">
                                  <p:stCondLst>
                                    <p:cond delay="0"/>
                                  </p:stCondLst>
                                  <p:childTnLst>
                                    <p:animRot by="21600000">
                                      <p:cBhvr>
                                        <p:cTn id="1064" dur="3000" fill="hold"/>
                                        <p:tgtEl>
                                          <p:spTgt spid="87"/>
                                        </p:tgtEl>
                                        <p:attrNameLst>
                                          <p:attrName>r</p:attrName>
                                        </p:attrNameLst>
                                      </p:cBhvr>
                                    </p:animRot>
                                  </p:childTnLst>
                                </p:cTn>
                              </p:par>
                              <p:par>
                                <p:cTn id="1065" presetID="8" presetClass="emph" presetSubtype="0" autoRev="1" fill="hold" nodeType="withEffect">
                                  <p:stCondLst>
                                    <p:cond delay="0"/>
                                  </p:stCondLst>
                                  <p:childTnLst>
                                    <p:animRot by="21600000">
                                      <p:cBhvr>
                                        <p:cTn id="1066" dur="3000" fill="hold"/>
                                        <p:tgtEl>
                                          <p:spTgt spid="97"/>
                                        </p:tgtEl>
                                        <p:attrNameLst>
                                          <p:attrName>r</p:attrName>
                                        </p:attrNameLst>
                                      </p:cBhvr>
                                    </p:animRot>
                                  </p:childTnLst>
                                </p:cTn>
                              </p:par>
                              <p:par>
                                <p:cTn id="1067" presetID="8" presetClass="emph" presetSubtype="0" autoRev="1" fill="hold" nodeType="withEffect">
                                  <p:stCondLst>
                                    <p:cond delay="0"/>
                                  </p:stCondLst>
                                  <p:childTnLst>
                                    <p:animRot by="-21600000">
                                      <p:cBhvr>
                                        <p:cTn id="1068" dur="3000" fill="hold"/>
                                        <p:tgtEl>
                                          <p:spTgt spid="6"/>
                                        </p:tgtEl>
                                        <p:attrNameLst>
                                          <p:attrName>r</p:attrName>
                                        </p:attrNameLst>
                                      </p:cBhvr>
                                    </p:animRot>
                                  </p:childTnLst>
                                </p:cTn>
                              </p:par>
                              <p:par>
                                <p:cTn id="1069" presetID="8" presetClass="emph" presetSubtype="0" autoRev="1" fill="hold" nodeType="withEffect">
                                  <p:stCondLst>
                                    <p:cond delay="0"/>
                                  </p:stCondLst>
                                  <p:childTnLst>
                                    <p:animRot by="-21600000">
                                      <p:cBhvr>
                                        <p:cTn id="1070" dur="3000" fill="hold"/>
                                        <p:tgtEl>
                                          <p:spTgt spid="16"/>
                                        </p:tgtEl>
                                        <p:attrNameLst>
                                          <p:attrName>r</p:attrName>
                                        </p:attrNameLst>
                                      </p:cBhvr>
                                    </p:animRot>
                                  </p:childTnLst>
                                </p:cTn>
                              </p:par>
                              <p:par>
                                <p:cTn id="1071" presetID="8" presetClass="emph" presetSubtype="0" autoRev="1" fill="hold" nodeType="withEffect">
                                  <p:stCondLst>
                                    <p:cond delay="0"/>
                                  </p:stCondLst>
                                  <p:childTnLst>
                                    <p:animRot by="-21600000">
                                      <p:cBhvr>
                                        <p:cTn id="1072" dur="3000" fill="hold"/>
                                        <p:tgtEl>
                                          <p:spTgt spid="26"/>
                                        </p:tgtEl>
                                        <p:attrNameLst>
                                          <p:attrName>r</p:attrName>
                                        </p:attrNameLst>
                                      </p:cBhvr>
                                    </p:animRot>
                                  </p:childTnLst>
                                </p:cTn>
                              </p:par>
                              <p:par>
                                <p:cTn id="1073" presetID="8" presetClass="emph" presetSubtype="0" autoRev="1" fill="hold" nodeType="withEffect">
                                  <p:stCondLst>
                                    <p:cond delay="0"/>
                                  </p:stCondLst>
                                  <p:childTnLst>
                                    <p:animRot by="-21600000">
                                      <p:cBhvr>
                                        <p:cTn id="1074" dur="3000" fill="hold"/>
                                        <p:tgtEl>
                                          <p:spTgt spid="36"/>
                                        </p:tgtEl>
                                        <p:attrNameLst>
                                          <p:attrName>r</p:attrName>
                                        </p:attrNameLst>
                                      </p:cBhvr>
                                    </p:animRot>
                                  </p:childTnLst>
                                </p:cTn>
                              </p:par>
                              <p:par>
                                <p:cTn id="1075" presetID="8" presetClass="emph" presetSubtype="0" autoRev="1" fill="hold" nodeType="withEffect">
                                  <p:stCondLst>
                                    <p:cond delay="0"/>
                                  </p:stCondLst>
                                  <p:childTnLst>
                                    <p:animRot by="-21600000">
                                      <p:cBhvr>
                                        <p:cTn id="1076" dur="3000" fill="hold"/>
                                        <p:tgtEl>
                                          <p:spTgt spid="46"/>
                                        </p:tgtEl>
                                        <p:attrNameLst>
                                          <p:attrName>r</p:attrName>
                                        </p:attrNameLst>
                                      </p:cBhvr>
                                    </p:animRot>
                                  </p:childTnLst>
                                </p:cTn>
                              </p:par>
                              <p:par>
                                <p:cTn id="1077" presetID="8" presetClass="emph" presetSubtype="0" autoRev="1" fill="hold" nodeType="withEffect">
                                  <p:stCondLst>
                                    <p:cond delay="0"/>
                                  </p:stCondLst>
                                  <p:childTnLst>
                                    <p:animRot by="-21600000">
                                      <p:cBhvr>
                                        <p:cTn id="1078" dur="3000" fill="hold"/>
                                        <p:tgtEl>
                                          <p:spTgt spid="56"/>
                                        </p:tgtEl>
                                        <p:attrNameLst>
                                          <p:attrName>r</p:attrName>
                                        </p:attrNameLst>
                                      </p:cBhvr>
                                    </p:animRot>
                                  </p:childTnLst>
                                </p:cTn>
                              </p:par>
                              <p:par>
                                <p:cTn id="1079" presetID="8" presetClass="emph" presetSubtype="0" autoRev="1" fill="hold" nodeType="withEffect">
                                  <p:stCondLst>
                                    <p:cond delay="0"/>
                                  </p:stCondLst>
                                  <p:childTnLst>
                                    <p:animRot by="-21600000">
                                      <p:cBhvr>
                                        <p:cTn id="1080" dur="3000" fill="hold"/>
                                        <p:tgtEl>
                                          <p:spTgt spid="66"/>
                                        </p:tgtEl>
                                        <p:attrNameLst>
                                          <p:attrName>r</p:attrName>
                                        </p:attrNameLst>
                                      </p:cBhvr>
                                    </p:animRot>
                                  </p:childTnLst>
                                </p:cTn>
                              </p:par>
                              <p:par>
                                <p:cTn id="1081" presetID="8" presetClass="emph" presetSubtype="0" autoRev="1" fill="hold" nodeType="withEffect">
                                  <p:stCondLst>
                                    <p:cond delay="0"/>
                                  </p:stCondLst>
                                  <p:childTnLst>
                                    <p:animRot by="-21600000">
                                      <p:cBhvr>
                                        <p:cTn id="1082" dur="3000" fill="hold"/>
                                        <p:tgtEl>
                                          <p:spTgt spid="76"/>
                                        </p:tgtEl>
                                        <p:attrNameLst>
                                          <p:attrName>r</p:attrName>
                                        </p:attrNameLst>
                                      </p:cBhvr>
                                    </p:animRot>
                                  </p:childTnLst>
                                </p:cTn>
                              </p:par>
                              <p:par>
                                <p:cTn id="1083" presetID="8" presetClass="emph" presetSubtype="0" autoRev="1" fill="hold" nodeType="withEffect">
                                  <p:stCondLst>
                                    <p:cond delay="0"/>
                                  </p:stCondLst>
                                  <p:childTnLst>
                                    <p:animRot by="-21600000">
                                      <p:cBhvr>
                                        <p:cTn id="1084" dur="3000" fill="hold"/>
                                        <p:tgtEl>
                                          <p:spTgt spid="86"/>
                                        </p:tgtEl>
                                        <p:attrNameLst>
                                          <p:attrName>r</p:attrName>
                                        </p:attrNameLst>
                                      </p:cBhvr>
                                    </p:animRot>
                                  </p:childTnLst>
                                </p:cTn>
                              </p:par>
                              <p:par>
                                <p:cTn id="1085" presetID="8" presetClass="emph" presetSubtype="0" autoRev="1" fill="hold" nodeType="withEffect">
                                  <p:stCondLst>
                                    <p:cond delay="0"/>
                                  </p:stCondLst>
                                  <p:childTnLst>
                                    <p:animRot by="-21600000">
                                      <p:cBhvr>
                                        <p:cTn id="1086" dur="3000" fill="hold"/>
                                        <p:tgtEl>
                                          <p:spTgt spid="96"/>
                                        </p:tgtEl>
                                        <p:attrNameLst>
                                          <p:attrName>r</p:attrName>
                                        </p:attrNameLst>
                                      </p:cBhvr>
                                    </p:animRot>
                                  </p:childTnLst>
                                </p:cTn>
                              </p:par>
                              <p:par>
                                <p:cTn id="1087" presetID="8" presetClass="emph" presetSubtype="0" autoRev="1" fill="hold" nodeType="withEffect">
                                  <p:stCondLst>
                                    <p:cond delay="0"/>
                                  </p:stCondLst>
                                  <p:childTnLst>
                                    <p:animRot by="21600000">
                                      <p:cBhvr>
                                        <p:cTn id="1088" dur="3000" fill="hold"/>
                                        <p:tgtEl>
                                          <p:spTgt spid="5"/>
                                        </p:tgtEl>
                                        <p:attrNameLst>
                                          <p:attrName>r</p:attrName>
                                        </p:attrNameLst>
                                      </p:cBhvr>
                                    </p:animRot>
                                  </p:childTnLst>
                                </p:cTn>
                              </p:par>
                              <p:par>
                                <p:cTn id="1089" presetID="8" presetClass="emph" presetSubtype="0" autoRev="1" fill="hold" nodeType="withEffect">
                                  <p:stCondLst>
                                    <p:cond delay="0"/>
                                  </p:stCondLst>
                                  <p:childTnLst>
                                    <p:animRot by="21600000">
                                      <p:cBhvr>
                                        <p:cTn id="1090" dur="3000" fill="hold"/>
                                        <p:tgtEl>
                                          <p:spTgt spid="15"/>
                                        </p:tgtEl>
                                        <p:attrNameLst>
                                          <p:attrName>r</p:attrName>
                                        </p:attrNameLst>
                                      </p:cBhvr>
                                    </p:animRot>
                                  </p:childTnLst>
                                </p:cTn>
                              </p:par>
                              <p:par>
                                <p:cTn id="1091" presetID="8" presetClass="emph" presetSubtype="0" autoRev="1" fill="hold" nodeType="withEffect">
                                  <p:stCondLst>
                                    <p:cond delay="0"/>
                                  </p:stCondLst>
                                  <p:childTnLst>
                                    <p:animRot by="21600000">
                                      <p:cBhvr>
                                        <p:cTn id="1092" dur="3000" fill="hold"/>
                                        <p:tgtEl>
                                          <p:spTgt spid="25"/>
                                        </p:tgtEl>
                                        <p:attrNameLst>
                                          <p:attrName>r</p:attrName>
                                        </p:attrNameLst>
                                      </p:cBhvr>
                                    </p:animRot>
                                  </p:childTnLst>
                                </p:cTn>
                              </p:par>
                              <p:par>
                                <p:cTn id="1093" presetID="8" presetClass="emph" presetSubtype="0" autoRev="1" fill="hold" nodeType="withEffect">
                                  <p:stCondLst>
                                    <p:cond delay="0"/>
                                  </p:stCondLst>
                                  <p:childTnLst>
                                    <p:animRot by="21600000">
                                      <p:cBhvr>
                                        <p:cTn id="1094" dur="3000" fill="hold"/>
                                        <p:tgtEl>
                                          <p:spTgt spid="35"/>
                                        </p:tgtEl>
                                        <p:attrNameLst>
                                          <p:attrName>r</p:attrName>
                                        </p:attrNameLst>
                                      </p:cBhvr>
                                    </p:animRot>
                                  </p:childTnLst>
                                </p:cTn>
                              </p:par>
                              <p:par>
                                <p:cTn id="1095" presetID="8" presetClass="emph" presetSubtype="0" autoRev="1" fill="hold" nodeType="withEffect">
                                  <p:stCondLst>
                                    <p:cond delay="0"/>
                                  </p:stCondLst>
                                  <p:childTnLst>
                                    <p:animRot by="21600000">
                                      <p:cBhvr>
                                        <p:cTn id="1096" dur="3000" fill="hold"/>
                                        <p:tgtEl>
                                          <p:spTgt spid="45"/>
                                        </p:tgtEl>
                                        <p:attrNameLst>
                                          <p:attrName>r</p:attrName>
                                        </p:attrNameLst>
                                      </p:cBhvr>
                                    </p:animRot>
                                  </p:childTnLst>
                                </p:cTn>
                              </p:par>
                              <p:par>
                                <p:cTn id="1097" presetID="8" presetClass="emph" presetSubtype="0" autoRev="1" fill="hold" nodeType="withEffect">
                                  <p:stCondLst>
                                    <p:cond delay="0"/>
                                  </p:stCondLst>
                                  <p:childTnLst>
                                    <p:animRot by="21600000">
                                      <p:cBhvr>
                                        <p:cTn id="1098" dur="3000" fill="hold"/>
                                        <p:tgtEl>
                                          <p:spTgt spid="55"/>
                                        </p:tgtEl>
                                        <p:attrNameLst>
                                          <p:attrName>r</p:attrName>
                                        </p:attrNameLst>
                                      </p:cBhvr>
                                    </p:animRot>
                                  </p:childTnLst>
                                </p:cTn>
                              </p:par>
                              <p:par>
                                <p:cTn id="1099" presetID="8" presetClass="emph" presetSubtype="0" autoRev="1" fill="hold" nodeType="withEffect">
                                  <p:stCondLst>
                                    <p:cond delay="0"/>
                                  </p:stCondLst>
                                  <p:childTnLst>
                                    <p:animRot by="21600000">
                                      <p:cBhvr>
                                        <p:cTn id="1100" dur="3000" fill="hold"/>
                                        <p:tgtEl>
                                          <p:spTgt spid="65"/>
                                        </p:tgtEl>
                                        <p:attrNameLst>
                                          <p:attrName>r</p:attrName>
                                        </p:attrNameLst>
                                      </p:cBhvr>
                                    </p:animRot>
                                  </p:childTnLst>
                                </p:cTn>
                              </p:par>
                              <p:par>
                                <p:cTn id="1101" presetID="8" presetClass="emph" presetSubtype="0" autoRev="1" fill="hold" nodeType="withEffect">
                                  <p:stCondLst>
                                    <p:cond delay="0"/>
                                  </p:stCondLst>
                                  <p:childTnLst>
                                    <p:animRot by="21600000">
                                      <p:cBhvr>
                                        <p:cTn id="1102" dur="3000" fill="hold"/>
                                        <p:tgtEl>
                                          <p:spTgt spid="75"/>
                                        </p:tgtEl>
                                        <p:attrNameLst>
                                          <p:attrName>r</p:attrName>
                                        </p:attrNameLst>
                                      </p:cBhvr>
                                    </p:animRot>
                                  </p:childTnLst>
                                </p:cTn>
                              </p:par>
                              <p:par>
                                <p:cTn id="1103" presetID="8" presetClass="emph" presetSubtype="0" autoRev="1" fill="hold" nodeType="withEffect">
                                  <p:stCondLst>
                                    <p:cond delay="0"/>
                                  </p:stCondLst>
                                  <p:childTnLst>
                                    <p:animRot by="21600000">
                                      <p:cBhvr>
                                        <p:cTn id="1104" dur="3000" fill="hold"/>
                                        <p:tgtEl>
                                          <p:spTgt spid="85"/>
                                        </p:tgtEl>
                                        <p:attrNameLst>
                                          <p:attrName>r</p:attrName>
                                        </p:attrNameLst>
                                      </p:cBhvr>
                                    </p:animRot>
                                  </p:childTnLst>
                                </p:cTn>
                              </p:par>
                              <p:par>
                                <p:cTn id="1105" presetID="8" presetClass="emph" presetSubtype="0" autoRev="1" fill="hold" nodeType="withEffect">
                                  <p:stCondLst>
                                    <p:cond delay="0"/>
                                  </p:stCondLst>
                                  <p:childTnLst>
                                    <p:animRot by="21600000">
                                      <p:cBhvr>
                                        <p:cTn id="1106" dur="3000" fill="hold"/>
                                        <p:tgtEl>
                                          <p:spTgt spid="95"/>
                                        </p:tgtEl>
                                        <p:attrNameLst>
                                          <p:attrName>r</p:attrName>
                                        </p:attrNameLst>
                                      </p:cBhvr>
                                    </p:animRot>
                                  </p:childTnLst>
                                </p:cTn>
                              </p:par>
                              <p:par>
                                <p:cTn id="1107" presetID="8" presetClass="emph" presetSubtype="0" autoRev="1" fill="hold" nodeType="withEffect">
                                  <p:stCondLst>
                                    <p:cond delay="0"/>
                                  </p:stCondLst>
                                  <p:childTnLst>
                                    <p:animRot by="-21600000">
                                      <p:cBhvr>
                                        <p:cTn id="1108" dur="3000" fill="hold"/>
                                        <p:tgtEl>
                                          <p:spTgt spid="4"/>
                                        </p:tgtEl>
                                        <p:attrNameLst>
                                          <p:attrName>r</p:attrName>
                                        </p:attrNameLst>
                                      </p:cBhvr>
                                    </p:animRot>
                                  </p:childTnLst>
                                </p:cTn>
                              </p:par>
                              <p:par>
                                <p:cTn id="1109" presetID="8" presetClass="emph" presetSubtype="0" autoRev="1" fill="hold" nodeType="withEffect">
                                  <p:stCondLst>
                                    <p:cond delay="0"/>
                                  </p:stCondLst>
                                  <p:childTnLst>
                                    <p:animRot by="-21600000">
                                      <p:cBhvr>
                                        <p:cTn id="1110" dur="3000" fill="hold"/>
                                        <p:tgtEl>
                                          <p:spTgt spid="14"/>
                                        </p:tgtEl>
                                        <p:attrNameLst>
                                          <p:attrName>r</p:attrName>
                                        </p:attrNameLst>
                                      </p:cBhvr>
                                    </p:animRot>
                                  </p:childTnLst>
                                </p:cTn>
                              </p:par>
                              <p:par>
                                <p:cTn id="1111" presetID="8" presetClass="emph" presetSubtype="0" autoRev="1" fill="hold" nodeType="withEffect">
                                  <p:stCondLst>
                                    <p:cond delay="0"/>
                                  </p:stCondLst>
                                  <p:childTnLst>
                                    <p:animRot by="-21600000">
                                      <p:cBhvr>
                                        <p:cTn id="1112" dur="3000" fill="hold"/>
                                        <p:tgtEl>
                                          <p:spTgt spid="24"/>
                                        </p:tgtEl>
                                        <p:attrNameLst>
                                          <p:attrName>r</p:attrName>
                                        </p:attrNameLst>
                                      </p:cBhvr>
                                    </p:animRot>
                                  </p:childTnLst>
                                </p:cTn>
                              </p:par>
                              <p:par>
                                <p:cTn id="1113" presetID="8" presetClass="emph" presetSubtype="0" autoRev="1" fill="hold" nodeType="withEffect">
                                  <p:stCondLst>
                                    <p:cond delay="0"/>
                                  </p:stCondLst>
                                  <p:childTnLst>
                                    <p:animRot by="-21600000">
                                      <p:cBhvr>
                                        <p:cTn id="1114" dur="3000" fill="hold"/>
                                        <p:tgtEl>
                                          <p:spTgt spid="34"/>
                                        </p:tgtEl>
                                        <p:attrNameLst>
                                          <p:attrName>r</p:attrName>
                                        </p:attrNameLst>
                                      </p:cBhvr>
                                    </p:animRot>
                                  </p:childTnLst>
                                </p:cTn>
                              </p:par>
                              <p:par>
                                <p:cTn id="1115" presetID="8" presetClass="emph" presetSubtype="0" autoRev="1" fill="hold" nodeType="withEffect">
                                  <p:stCondLst>
                                    <p:cond delay="0"/>
                                  </p:stCondLst>
                                  <p:childTnLst>
                                    <p:animRot by="-21600000">
                                      <p:cBhvr>
                                        <p:cTn id="1116" dur="3000" fill="hold"/>
                                        <p:tgtEl>
                                          <p:spTgt spid="44"/>
                                        </p:tgtEl>
                                        <p:attrNameLst>
                                          <p:attrName>r</p:attrName>
                                        </p:attrNameLst>
                                      </p:cBhvr>
                                    </p:animRot>
                                  </p:childTnLst>
                                </p:cTn>
                              </p:par>
                              <p:par>
                                <p:cTn id="1117" presetID="8" presetClass="emph" presetSubtype="0" autoRev="1" fill="hold" nodeType="withEffect">
                                  <p:stCondLst>
                                    <p:cond delay="0"/>
                                  </p:stCondLst>
                                  <p:childTnLst>
                                    <p:animRot by="-21600000">
                                      <p:cBhvr>
                                        <p:cTn id="1118" dur="3000" fill="hold"/>
                                        <p:tgtEl>
                                          <p:spTgt spid="54"/>
                                        </p:tgtEl>
                                        <p:attrNameLst>
                                          <p:attrName>r</p:attrName>
                                        </p:attrNameLst>
                                      </p:cBhvr>
                                    </p:animRot>
                                  </p:childTnLst>
                                </p:cTn>
                              </p:par>
                              <p:par>
                                <p:cTn id="1119" presetID="8" presetClass="emph" presetSubtype="0" autoRev="1" fill="hold" nodeType="withEffect">
                                  <p:stCondLst>
                                    <p:cond delay="0"/>
                                  </p:stCondLst>
                                  <p:childTnLst>
                                    <p:animRot by="-21600000">
                                      <p:cBhvr>
                                        <p:cTn id="1120" dur="3000" fill="hold"/>
                                        <p:tgtEl>
                                          <p:spTgt spid="64"/>
                                        </p:tgtEl>
                                        <p:attrNameLst>
                                          <p:attrName>r</p:attrName>
                                        </p:attrNameLst>
                                      </p:cBhvr>
                                    </p:animRot>
                                  </p:childTnLst>
                                </p:cTn>
                              </p:par>
                              <p:par>
                                <p:cTn id="1121" presetID="8" presetClass="emph" presetSubtype="0" autoRev="1" fill="hold" nodeType="withEffect">
                                  <p:stCondLst>
                                    <p:cond delay="0"/>
                                  </p:stCondLst>
                                  <p:childTnLst>
                                    <p:animRot by="-21600000">
                                      <p:cBhvr>
                                        <p:cTn id="1122" dur="3000" fill="hold"/>
                                        <p:tgtEl>
                                          <p:spTgt spid="74"/>
                                        </p:tgtEl>
                                        <p:attrNameLst>
                                          <p:attrName>r</p:attrName>
                                        </p:attrNameLst>
                                      </p:cBhvr>
                                    </p:animRot>
                                  </p:childTnLst>
                                </p:cTn>
                              </p:par>
                              <p:par>
                                <p:cTn id="1123" presetID="8" presetClass="emph" presetSubtype="0" autoRev="1" fill="hold" nodeType="withEffect">
                                  <p:stCondLst>
                                    <p:cond delay="0"/>
                                  </p:stCondLst>
                                  <p:childTnLst>
                                    <p:animRot by="-21600000">
                                      <p:cBhvr>
                                        <p:cTn id="1124" dur="3000" fill="hold"/>
                                        <p:tgtEl>
                                          <p:spTgt spid="84"/>
                                        </p:tgtEl>
                                        <p:attrNameLst>
                                          <p:attrName>r</p:attrName>
                                        </p:attrNameLst>
                                      </p:cBhvr>
                                    </p:animRot>
                                  </p:childTnLst>
                                </p:cTn>
                              </p:par>
                              <p:par>
                                <p:cTn id="1125" presetID="8" presetClass="emph" presetSubtype="0" autoRev="1" fill="hold" nodeType="withEffect">
                                  <p:stCondLst>
                                    <p:cond delay="0"/>
                                  </p:stCondLst>
                                  <p:childTnLst>
                                    <p:animRot by="-21600000">
                                      <p:cBhvr>
                                        <p:cTn id="1126" dur="3000" fill="hold"/>
                                        <p:tgtEl>
                                          <p:spTgt spid="94"/>
                                        </p:tgtEl>
                                        <p:attrNameLst>
                                          <p:attrName>r</p:attrName>
                                        </p:attrNameLst>
                                      </p:cBhvr>
                                    </p:animRot>
                                  </p:childTnLst>
                                </p:cTn>
                              </p:par>
                              <p:par>
                                <p:cTn id="1127" presetID="8" presetClass="emph" presetSubtype="0" autoRev="1" fill="hold" nodeType="withEffect">
                                  <p:stCondLst>
                                    <p:cond delay="0"/>
                                  </p:stCondLst>
                                  <p:childTnLst>
                                    <p:animRot by="21600000">
                                      <p:cBhvr>
                                        <p:cTn id="1128" dur="3000" fill="hold"/>
                                        <p:tgtEl>
                                          <p:spTgt spid="9"/>
                                        </p:tgtEl>
                                        <p:attrNameLst>
                                          <p:attrName>r</p:attrName>
                                        </p:attrNameLst>
                                      </p:cBhvr>
                                    </p:animRot>
                                  </p:childTnLst>
                                </p:cTn>
                              </p:par>
                              <p:par>
                                <p:cTn id="1129" presetID="8" presetClass="emph" presetSubtype="0" autoRev="1" fill="hold" nodeType="withEffect">
                                  <p:stCondLst>
                                    <p:cond delay="0"/>
                                  </p:stCondLst>
                                  <p:childTnLst>
                                    <p:animRot by="21600000">
                                      <p:cBhvr>
                                        <p:cTn id="1130" dur="3000" fill="hold"/>
                                        <p:tgtEl>
                                          <p:spTgt spid="19"/>
                                        </p:tgtEl>
                                        <p:attrNameLst>
                                          <p:attrName>r</p:attrName>
                                        </p:attrNameLst>
                                      </p:cBhvr>
                                    </p:animRot>
                                  </p:childTnLst>
                                </p:cTn>
                              </p:par>
                              <p:par>
                                <p:cTn id="1131" presetID="8" presetClass="emph" presetSubtype="0" autoRev="1" fill="hold" nodeType="withEffect">
                                  <p:stCondLst>
                                    <p:cond delay="0"/>
                                  </p:stCondLst>
                                  <p:childTnLst>
                                    <p:animRot by="21600000">
                                      <p:cBhvr>
                                        <p:cTn id="1132" dur="3000" fill="hold"/>
                                        <p:tgtEl>
                                          <p:spTgt spid="29"/>
                                        </p:tgtEl>
                                        <p:attrNameLst>
                                          <p:attrName>r</p:attrName>
                                        </p:attrNameLst>
                                      </p:cBhvr>
                                    </p:animRot>
                                  </p:childTnLst>
                                </p:cTn>
                              </p:par>
                              <p:par>
                                <p:cTn id="1133" presetID="8" presetClass="emph" presetSubtype="0" autoRev="1" fill="hold" nodeType="withEffect">
                                  <p:stCondLst>
                                    <p:cond delay="0"/>
                                  </p:stCondLst>
                                  <p:childTnLst>
                                    <p:animRot by="21600000">
                                      <p:cBhvr>
                                        <p:cTn id="1134" dur="3000" fill="hold"/>
                                        <p:tgtEl>
                                          <p:spTgt spid="39"/>
                                        </p:tgtEl>
                                        <p:attrNameLst>
                                          <p:attrName>r</p:attrName>
                                        </p:attrNameLst>
                                      </p:cBhvr>
                                    </p:animRot>
                                  </p:childTnLst>
                                </p:cTn>
                              </p:par>
                              <p:par>
                                <p:cTn id="1135" presetID="8" presetClass="emph" presetSubtype="0" autoRev="1" fill="hold" nodeType="withEffect">
                                  <p:stCondLst>
                                    <p:cond delay="0"/>
                                  </p:stCondLst>
                                  <p:childTnLst>
                                    <p:animRot by="21600000">
                                      <p:cBhvr>
                                        <p:cTn id="1136" dur="3000" fill="hold"/>
                                        <p:tgtEl>
                                          <p:spTgt spid="49"/>
                                        </p:tgtEl>
                                        <p:attrNameLst>
                                          <p:attrName>r</p:attrName>
                                        </p:attrNameLst>
                                      </p:cBhvr>
                                    </p:animRot>
                                  </p:childTnLst>
                                </p:cTn>
                              </p:par>
                              <p:par>
                                <p:cTn id="1137" presetID="8" presetClass="emph" presetSubtype="0" autoRev="1" fill="hold" nodeType="withEffect">
                                  <p:stCondLst>
                                    <p:cond delay="0"/>
                                  </p:stCondLst>
                                  <p:childTnLst>
                                    <p:animRot by="21600000">
                                      <p:cBhvr>
                                        <p:cTn id="1138" dur="3000" fill="hold"/>
                                        <p:tgtEl>
                                          <p:spTgt spid="59"/>
                                        </p:tgtEl>
                                        <p:attrNameLst>
                                          <p:attrName>r</p:attrName>
                                        </p:attrNameLst>
                                      </p:cBhvr>
                                    </p:animRot>
                                  </p:childTnLst>
                                </p:cTn>
                              </p:par>
                              <p:par>
                                <p:cTn id="1139" presetID="8" presetClass="emph" presetSubtype="0" autoRev="1" fill="hold" nodeType="withEffect">
                                  <p:stCondLst>
                                    <p:cond delay="0"/>
                                  </p:stCondLst>
                                  <p:childTnLst>
                                    <p:animRot by="21600000">
                                      <p:cBhvr>
                                        <p:cTn id="1140" dur="3000" fill="hold"/>
                                        <p:tgtEl>
                                          <p:spTgt spid="69"/>
                                        </p:tgtEl>
                                        <p:attrNameLst>
                                          <p:attrName>r</p:attrName>
                                        </p:attrNameLst>
                                      </p:cBhvr>
                                    </p:animRot>
                                  </p:childTnLst>
                                </p:cTn>
                              </p:par>
                              <p:par>
                                <p:cTn id="1141" presetID="8" presetClass="emph" presetSubtype="0" autoRev="1" fill="hold" nodeType="withEffect">
                                  <p:stCondLst>
                                    <p:cond delay="0"/>
                                  </p:stCondLst>
                                  <p:childTnLst>
                                    <p:animRot by="21600000">
                                      <p:cBhvr>
                                        <p:cTn id="1142" dur="3000" fill="hold"/>
                                        <p:tgtEl>
                                          <p:spTgt spid="79"/>
                                        </p:tgtEl>
                                        <p:attrNameLst>
                                          <p:attrName>r</p:attrName>
                                        </p:attrNameLst>
                                      </p:cBhvr>
                                    </p:animRot>
                                  </p:childTnLst>
                                </p:cTn>
                              </p:par>
                              <p:par>
                                <p:cTn id="1143" presetID="8" presetClass="emph" presetSubtype="0" autoRev="1" fill="hold" nodeType="withEffect">
                                  <p:stCondLst>
                                    <p:cond delay="0"/>
                                  </p:stCondLst>
                                  <p:childTnLst>
                                    <p:animRot by="21600000">
                                      <p:cBhvr>
                                        <p:cTn id="1144" dur="3000" fill="hold"/>
                                        <p:tgtEl>
                                          <p:spTgt spid="89"/>
                                        </p:tgtEl>
                                        <p:attrNameLst>
                                          <p:attrName>r</p:attrName>
                                        </p:attrNameLst>
                                      </p:cBhvr>
                                    </p:animRot>
                                  </p:childTnLst>
                                </p:cTn>
                              </p:par>
                              <p:par>
                                <p:cTn id="1145" presetID="8" presetClass="emph" presetSubtype="0" autoRev="1" fill="hold" nodeType="withEffect">
                                  <p:stCondLst>
                                    <p:cond delay="0"/>
                                  </p:stCondLst>
                                  <p:childTnLst>
                                    <p:animRot by="21600000">
                                      <p:cBhvr>
                                        <p:cTn id="1146" dur="3000" fill="hold"/>
                                        <p:tgtEl>
                                          <p:spTgt spid="99"/>
                                        </p:tgtEl>
                                        <p:attrNameLst>
                                          <p:attrName>r</p:attrName>
                                        </p:attrNameLst>
                                      </p:cBhvr>
                                    </p:animRot>
                                  </p:childTnLst>
                                </p:cTn>
                              </p:par>
                              <p:par>
                                <p:cTn id="1147" presetID="8" presetClass="emph" presetSubtype="0" autoRev="1" fill="hold" nodeType="withEffect">
                                  <p:stCondLst>
                                    <p:cond delay="0"/>
                                  </p:stCondLst>
                                  <p:childTnLst>
                                    <p:animRot by="-21600000">
                                      <p:cBhvr>
                                        <p:cTn id="1148" dur="3000" fill="hold"/>
                                        <p:tgtEl>
                                          <p:spTgt spid="8"/>
                                        </p:tgtEl>
                                        <p:attrNameLst>
                                          <p:attrName>r</p:attrName>
                                        </p:attrNameLst>
                                      </p:cBhvr>
                                    </p:animRot>
                                  </p:childTnLst>
                                </p:cTn>
                              </p:par>
                              <p:par>
                                <p:cTn id="1149" presetID="8" presetClass="emph" presetSubtype="0" autoRev="1" fill="hold" nodeType="withEffect">
                                  <p:stCondLst>
                                    <p:cond delay="0"/>
                                  </p:stCondLst>
                                  <p:childTnLst>
                                    <p:animRot by="-21600000">
                                      <p:cBhvr>
                                        <p:cTn id="1150" dur="3000" fill="hold"/>
                                        <p:tgtEl>
                                          <p:spTgt spid="18"/>
                                        </p:tgtEl>
                                        <p:attrNameLst>
                                          <p:attrName>r</p:attrName>
                                        </p:attrNameLst>
                                      </p:cBhvr>
                                    </p:animRot>
                                  </p:childTnLst>
                                </p:cTn>
                              </p:par>
                              <p:par>
                                <p:cTn id="1151" presetID="8" presetClass="emph" presetSubtype="0" autoRev="1" fill="hold" nodeType="withEffect">
                                  <p:stCondLst>
                                    <p:cond delay="0"/>
                                  </p:stCondLst>
                                  <p:childTnLst>
                                    <p:animRot by="-21600000">
                                      <p:cBhvr>
                                        <p:cTn id="1152" dur="3000" fill="hold"/>
                                        <p:tgtEl>
                                          <p:spTgt spid="28"/>
                                        </p:tgtEl>
                                        <p:attrNameLst>
                                          <p:attrName>r</p:attrName>
                                        </p:attrNameLst>
                                      </p:cBhvr>
                                    </p:animRot>
                                  </p:childTnLst>
                                </p:cTn>
                              </p:par>
                              <p:par>
                                <p:cTn id="1153" presetID="8" presetClass="emph" presetSubtype="0" autoRev="1" fill="hold" nodeType="withEffect">
                                  <p:stCondLst>
                                    <p:cond delay="0"/>
                                  </p:stCondLst>
                                  <p:childTnLst>
                                    <p:animRot by="-21600000">
                                      <p:cBhvr>
                                        <p:cTn id="1154" dur="3000" fill="hold"/>
                                        <p:tgtEl>
                                          <p:spTgt spid="38"/>
                                        </p:tgtEl>
                                        <p:attrNameLst>
                                          <p:attrName>r</p:attrName>
                                        </p:attrNameLst>
                                      </p:cBhvr>
                                    </p:animRot>
                                  </p:childTnLst>
                                </p:cTn>
                              </p:par>
                              <p:par>
                                <p:cTn id="1155" presetID="8" presetClass="emph" presetSubtype="0" autoRev="1" fill="hold" nodeType="withEffect">
                                  <p:stCondLst>
                                    <p:cond delay="0"/>
                                  </p:stCondLst>
                                  <p:childTnLst>
                                    <p:animRot by="-21600000">
                                      <p:cBhvr>
                                        <p:cTn id="1156" dur="3000" fill="hold"/>
                                        <p:tgtEl>
                                          <p:spTgt spid="48"/>
                                        </p:tgtEl>
                                        <p:attrNameLst>
                                          <p:attrName>r</p:attrName>
                                        </p:attrNameLst>
                                      </p:cBhvr>
                                    </p:animRot>
                                  </p:childTnLst>
                                </p:cTn>
                              </p:par>
                              <p:par>
                                <p:cTn id="1157" presetID="8" presetClass="emph" presetSubtype="0" autoRev="1" fill="hold" nodeType="withEffect">
                                  <p:stCondLst>
                                    <p:cond delay="0"/>
                                  </p:stCondLst>
                                  <p:childTnLst>
                                    <p:animRot by="-21600000">
                                      <p:cBhvr>
                                        <p:cTn id="1158" dur="3000" fill="hold"/>
                                        <p:tgtEl>
                                          <p:spTgt spid="58"/>
                                        </p:tgtEl>
                                        <p:attrNameLst>
                                          <p:attrName>r</p:attrName>
                                        </p:attrNameLst>
                                      </p:cBhvr>
                                    </p:animRot>
                                  </p:childTnLst>
                                </p:cTn>
                              </p:par>
                              <p:par>
                                <p:cTn id="1159" presetID="8" presetClass="emph" presetSubtype="0" autoRev="1" fill="hold" nodeType="withEffect">
                                  <p:stCondLst>
                                    <p:cond delay="0"/>
                                  </p:stCondLst>
                                  <p:childTnLst>
                                    <p:animRot by="-21600000">
                                      <p:cBhvr>
                                        <p:cTn id="1160" dur="3000" fill="hold"/>
                                        <p:tgtEl>
                                          <p:spTgt spid="68"/>
                                        </p:tgtEl>
                                        <p:attrNameLst>
                                          <p:attrName>r</p:attrName>
                                        </p:attrNameLst>
                                      </p:cBhvr>
                                    </p:animRot>
                                  </p:childTnLst>
                                </p:cTn>
                              </p:par>
                              <p:par>
                                <p:cTn id="1161" presetID="8" presetClass="emph" presetSubtype="0" autoRev="1" fill="hold" nodeType="withEffect">
                                  <p:stCondLst>
                                    <p:cond delay="0"/>
                                  </p:stCondLst>
                                  <p:childTnLst>
                                    <p:animRot by="-21600000">
                                      <p:cBhvr>
                                        <p:cTn id="1162" dur="3000" fill="hold"/>
                                        <p:tgtEl>
                                          <p:spTgt spid="78"/>
                                        </p:tgtEl>
                                        <p:attrNameLst>
                                          <p:attrName>r</p:attrName>
                                        </p:attrNameLst>
                                      </p:cBhvr>
                                    </p:animRot>
                                  </p:childTnLst>
                                </p:cTn>
                              </p:par>
                              <p:par>
                                <p:cTn id="1163" presetID="8" presetClass="emph" presetSubtype="0" autoRev="1" fill="hold" nodeType="withEffect">
                                  <p:stCondLst>
                                    <p:cond delay="0"/>
                                  </p:stCondLst>
                                  <p:childTnLst>
                                    <p:animRot by="-21600000">
                                      <p:cBhvr>
                                        <p:cTn id="1164" dur="3000" fill="hold"/>
                                        <p:tgtEl>
                                          <p:spTgt spid="88"/>
                                        </p:tgtEl>
                                        <p:attrNameLst>
                                          <p:attrName>r</p:attrName>
                                        </p:attrNameLst>
                                      </p:cBhvr>
                                    </p:animRot>
                                  </p:childTnLst>
                                </p:cTn>
                              </p:par>
                              <p:par>
                                <p:cTn id="1165" presetID="8" presetClass="emph" presetSubtype="0" autoRev="1" fill="hold" nodeType="withEffect">
                                  <p:stCondLst>
                                    <p:cond delay="0"/>
                                  </p:stCondLst>
                                  <p:childTnLst>
                                    <p:animRot by="-21600000">
                                      <p:cBhvr>
                                        <p:cTn id="1166" dur="3000" fill="hold"/>
                                        <p:tgtEl>
                                          <p:spTgt spid="98"/>
                                        </p:tgtEl>
                                        <p:attrNameLst>
                                          <p:attrName>r</p:attrName>
                                        </p:attrNameLst>
                                      </p:cBhvr>
                                    </p:animRot>
                                  </p:childTnLst>
                                </p:cTn>
                              </p:par>
                              <p:par>
                                <p:cTn id="1167" presetID="8" presetClass="emph" presetSubtype="0" autoRev="1" fill="hold" nodeType="withEffect">
                                  <p:stCondLst>
                                    <p:cond delay="0"/>
                                  </p:stCondLst>
                                  <p:childTnLst>
                                    <p:animRot by="21600000">
                                      <p:cBhvr>
                                        <p:cTn id="1168" dur="3000" fill="hold"/>
                                        <p:tgtEl>
                                          <p:spTgt spid="13"/>
                                        </p:tgtEl>
                                        <p:attrNameLst>
                                          <p:attrName>r</p:attrName>
                                        </p:attrNameLst>
                                      </p:cBhvr>
                                    </p:animRot>
                                  </p:childTnLst>
                                </p:cTn>
                              </p:par>
                              <p:par>
                                <p:cTn id="1169" presetID="8" presetClass="emph" presetSubtype="0" autoRev="1" fill="hold" nodeType="withEffect">
                                  <p:stCondLst>
                                    <p:cond delay="0"/>
                                  </p:stCondLst>
                                  <p:childTnLst>
                                    <p:animRot by="21600000">
                                      <p:cBhvr>
                                        <p:cTn id="1170" dur="3000" fill="hold"/>
                                        <p:tgtEl>
                                          <p:spTgt spid="23"/>
                                        </p:tgtEl>
                                        <p:attrNameLst>
                                          <p:attrName>r</p:attrName>
                                        </p:attrNameLst>
                                      </p:cBhvr>
                                    </p:animRot>
                                  </p:childTnLst>
                                </p:cTn>
                              </p:par>
                              <p:par>
                                <p:cTn id="1171" presetID="8" presetClass="emph" presetSubtype="0" autoRev="1" fill="hold" nodeType="withEffect">
                                  <p:stCondLst>
                                    <p:cond delay="0"/>
                                  </p:stCondLst>
                                  <p:childTnLst>
                                    <p:animRot by="21600000">
                                      <p:cBhvr>
                                        <p:cTn id="1172" dur="3000" fill="hold"/>
                                        <p:tgtEl>
                                          <p:spTgt spid="33"/>
                                        </p:tgtEl>
                                        <p:attrNameLst>
                                          <p:attrName>r</p:attrName>
                                        </p:attrNameLst>
                                      </p:cBhvr>
                                    </p:animRot>
                                  </p:childTnLst>
                                </p:cTn>
                              </p:par>
                              <p:par>
                                <p:cTn id="1173" presetID="8" presetClass="emph" presetSubtype="0" autoRev="1" fill="hold" nodeType="withEffect">
                                  <p:stCondLst>
                                    <p:cond delay="0"/>
                                  </p:stCondLst>
                                  <p:childTnLst>
                                    <p:animRot by="21600000">
                                      <p:cBhvr>
                                        <p:cTn id="1174" dur="3000" fill="hold"/>
                                        <p:tgtEl>
                                          <p:spTgt spid="43"/>
                                        </p:tgtEl>
                                        <p:attrNameLst>
                                          <p:attrName>r</p:attrName>
                                        </p:attrNameLst>
                                      </p:cBhvr>
                                    </p:animRot>
                                  </p:childTnLst>
                                </p:cTn>
                              </p:par>
                              <p:par>
                                <p:cTn id="1175" presetID="8" presetClass="emph" presetSubtype="0" autoRev="1" fill="hold" nodeType="withEffect">
                                  <p:stCondLst>
                                    <p:cond delay="0"/>
                                  </p:stCondLst>
                                  <p:childTnLst>
                                    <p:animRot by="21600000">
                                      <p:cBhvr>
                                        <p:cTn id="1176" dur="3000" fill="hold"/>
                                        <p:tgtEl>
                                          <p:spTgt spid="53"/>
                                        </p:tgtEl>
                                        <p:attrNameLst>
                                          <p:attrName>r</p:attrName>
                                        </p:attrNameLst>
                                      </p:cBhvr>
                                    </p:animRot>
                                  </p:childTnLst>
                                </p:cTn>
                              </p:par>
                              <p:par>
                                <p:cTn id="1177" presetID="8" presetClass="emph" presetSubtype="0" autoRev="1" fill="hold" nodeType="withEffect">
                                  <p:stCondLst>
                                    <p:cond delay="0"/>
                                  </p:stCondLst>
                                  <p:childTnLst>
                                    <p:animRot by="21600000">
                                      <p:cBhvr>
                                        <p:cTn id="1178" dur="3000" fill="hold"/>
                                        <p:tgtEl>
                                          <p:spTgt spid="63"/>
                                        </p:tgtEl>
                                        <p:attrNameLst>
                                          <p:attrName>r</p:attrName>
                                        </p:attrNameLst>
                                      </p:cBhvr>
                                    </p:animRot>
                                  </p:childTnLst>
                                </p:cTn>
                              </p:par>
                              <p:par>
                                <p:cTn id="1179" presetID="8" presetClass="emph" presetSubtype="0" autoRev="1" fill="hold" nodeType="withEffect">
                                  <p:stCondLst>
                                    <p:cond delay="0"/>
                                  </p:stCondLst>
                                  <p:childTnLst>
                                    <p:animRot by="21600000">
                                      <p:cBhvr>
                                        <p:cTn id="1180" dur="3000" fill="hold"/>
                                        <p:tgtEl>
                                          <p:spTgt spid="73"/>
                                        </p:tgtEl>
                                        <p:attrNameLst>
                                          <p:attrName>r</p:attrName>
                                        </p:attrNameLst>
                                      </p:cBhvr>
                                    </p:animRot>
                                  </p:childTnLst>
                                </p:cTn>
                              </p:par>
                              <p:par>
                                <p:cTn id="1181" presetID="8" presetClass="emph" presetSubtype="0" autoRev="1" fill="hold" nodeType="withEffect">
                                  <p:stCondLst>
                                    <p:cond delay="0"/>
                                  </p:stCondLst>
                                  <p:childTnLst>
                                    <p:animRot by="21600000">
                                      <p:cBhvr>
                                        <p:cTn id="1182" dur="3000" fill="hold"/>
                                        <p:tgtEl>
                                          <p:spTgt spid="83"/>
                                        </p:tgtEl>
                                        <p:attrNameLst>
                                          <p:attrName>r</p:attrName>
                                        </p:attrNameLst>
                                      </p:cBhvr>
                                    </p:animRot>
                                  </p:childTnLst>
                                </p:cTn>
                              </p:par>
                              <p:par>
                                <p:cTn id="1183" presetID="8" presetClass="emph" presetSubtype="0" autoRev="1" fill="hold" nodeType="withEffect">
                                  <p:stCondLst>
                                    <p:cond delay="0"/>
                                  </p:stCondLst>
                                  <p:childTnLst>
                                    <p:animRot by="21600000">
                                      <p:cBhvr>
                                        <p:cTn id="1184" dur="3000" fill="hold"/>
                                        <p:tgtEl>
                                          <p:spTgt spid="93"/>
                                        </p:tgtEl>
                                        <p:attrNameLst>
                                          <p:attrName>r</p:attrName>
                                        </p:attrNameLst>
                                      </p:cBhvr>
                                    </p:animRot>
                                  </p:childTnLst>
                                </p:cTn>
                              </p:par>
                              <p:par>
                                <p:cTn id="1185" presetID="8" presetClass="emph" presetSubtype="0" autoRev="1" fill="hold" nodeType="withEffect">
                                  <p:stCondLst>
                                    <p:cond delay="0"/>
                                  </p:stCondLst>
                                  <p:childTnLst>
                                    <p:animRot by="21600000">
                                      <p:cBhvr>
                                        <p:cTn id="1186" dur="3000" fill="hold"/>
                                        <p:tgtEl>
                                          <p:spTgt spid="103"/>
                                        </p:tgtEl>
                                        <p:attrNameLst>
                                          <p:attrName>r</p:attrName>
                                        </p:attrNameLst>
                                      </p:cBhvr>
                                    </p:animRot>
                                  </p:childTnLst>
                                </p:cTn>
                              </p:par>
                              <p:par>
                                <p:cTn id="1187" presetID="8" presetClass="emph" presetSubtype="0" autoRev="1" fill="hold" nodeType="withEffect">
                                  <p:stCondLst>
                                    <p:cond delay="0"/>
                                  </p:stCondLst>
                                  <p:childTnLst>
                                    <p:animRot by="-21600000">
                                      <p:cBhvr>
                                        <p:cTn id="1188" dur="3000" fill="hold"/>
                                        <p:tgtEl>
                                          <p:spTgt spid="12"/>
                                        </p:tgtEl>
                                        <p:attrNameLst>
                                          <p:attrName>r</p:attrName>
                                        </p:attrNameLst>
                                      </p:cBhvr>
                                    </p:animRot>
                                  </p:childTnLst>
                                </p:cTn>
                              </p:par>
                              <p:par>
                                <p:cTn id="1189" presetID="8" presetClass="emph" presetSubtype="0" autoRev="1" fill="hold" nodeType="withEffect">
                                  <p:stCondLst>
                                    <p:cond delay="0"/>
                                  </p:stCondLst>
                                  <p:childTnLst>
                                    <p:animRot by="-21600000">
                                      <p:cBhvr>
                                        <p:cTn id="1190" dur="3000" fill="hold"/>
                                        <p:tgtEl>
                                          <p:spTgt spid="22"/>
                                        </p:tgtEl>
                                        <p:attrNameLst>
                                          <p:attrName>r</p:attrName>
                                        </p:attrNameLst>
                                      </p:cBhvr>
                                    </p:animRot>
                                  </p:childTnLst>
                                </p:cTn>
                              </p:par>
                              <p:par>
                                <p:cTn id="1191" presetID="8" presetClass="emph" presetSubtype="0" autoRev="1" fill="hold" nodeType="withEffect">
                                  <p:stCondLst>
                                    <p:cond delay="0"/>
                                  </p:stCondLst>
                                  <p:childTnLst>
                                    <p:animRot by="-21600000">
                                      <p:cBhvr>
                                        <p:cTn id="1192" dur="3000" fill="hold"/>
                                        <p:tgtEl>
                                          <p:spTgt spid="32"/>
                                        </p:tgtEl>
                                        <p:attrNameLst>
                                          <p:attrName>r</p:attrName>
                                        </p:attrNameLst>
                                      </p:cBhvr>
                                    </p:animRot>
                                  </p:childTnLst>
                                </p:cTn>
                              </p:par>
                              <p:par>
                                <p:cTn id="1193" presetID="8" presetClass="emph" presetSubtype="0" autoRev="1" fill="hold" nodeType="withEffect">
                                  <p:stCondLst>
                                    <p:cond delay="0"/>
                                  </p:stCondLst>
                                  <p:childTnLst>
                                    <p:animRot by="-21600000">
                                      <p:cBhvr>
                                        <p:cTn id="1194" dur="3000" fill="hold"/>
                                        <p:tgtEl>
                                          <p:spTgt spid="42"/>
                                        </p:tgtEl>
                                        <p:attrNameLst>
                                          <p:attrName>r</p:attrName>
                                        </p:attrNameLst>
                                      </p:cBhvr>
                                    </p:animRot>
                                  </p:childTnLst>
                                </p:cTn>
                              </p:par>
                              <p:par>
                                <p:cTn id="1195" presetID="8" presetClass="emph" presetSubtype="0" autoRev="1" fill="hold" nodeType="withEffect">
                                  <p:stCondLst>
                                    <p:cond delay="0"/>
                                  </p:stCondLst>
                                  <p:childTnLst>
                                    <p:animRot by="-21600000">
                                      <p:cBhvr>
                                        <p:cTn id="1196" dur="3000" fill="hold"/>
                                        <p:tgtEl>
                                          <p:spTgt spid="52"/>
                                        </p:tgtEl>
                                        <p:attrNameLst>
                                          <p:attrName>r</p:attrName>
                                        </p:attrNameLst>
                                      </p:cBhvr>
                                    </p:animRot>
                                  </p:childTnLst>
                                </p:cTn>
                              </p:par>
                              <p:par>
                                <p:cTn id="1197" presetID="8" presetClass="emph" presetSubtype="0" autoRev="1" fill="hold" nodeType="withEffect">
                                  <p:stCondLst>
                                    <p:cond delay="0"/>
                                  </p:stCondLst>
                                  <p:childTnLst>
                                    <p:animRot by="-21600000">
                                      <p:cBhvr>
                                        <p:cTn id="1198" dur="3000" fill="hold"/>
                                        <p:tgtEl>
                                          <p:spTgt spid="62"/>
                                        </p:tgtEl>
                                        <p:attrNameLst>
                                          <p:attrName>r</p:attrName>
                                        </p:attrNameLst>
                                      </p:cBhvr>
                                    </p:animRot>
                                  </p:childTnLst>
                                </p:cTn>
                              </p:par>
                              <p:par>
                                <p:cTn id="1199" presetID="8" presetClass="emph" presetSubtype="0" autoRev="1" fill="hold" nodeType="withEffect">
                                  <p:stCondLst>
                                    <p:cond delay="0"/>
                                  </p:stCondLst>
                                  <p:childTnLst>
                                    <p:animRot by="-21600000">
                                      <p:cBhvr>
                                        <p:cTn id="1200" dur="3000" fill="hold"/>
                                        <p:tgtEl>
                                          <p:spTgt spid="72"/>
                                        </p:tgtEl>
                                        <p:attrNameLst>
                                          <p:attrName>r</p:attrName>
                                        </p:attrNameLst>
                                      </p:cBhvr>
                                    </p:animRot>
                                  </p:childTnLst>
                                </p:cTn>
                              </p:par>
                              <p:par>
                                <p:cTn id="1201" presetID="8" presetClass="emph" presetSubtype="0" autoRev="1" fill="hold" nodeType="withEffect">
                                  <p:stCondLst>
                                    <p:cond delay="0"/>
                                  </p:stCondLst>
                                  <p:childTnLst>
                                    <p:animRot by="-21600000">
                                      <p:cBhvr>
                                        <p:cTn id="1202" dur="3000" fill="hold"/>
                                        <p:tgtEl>
                                          <p:spTgt spid="82"/>
                                        </p:tgtEl>
                                        <p:attrNameLst>
                                          <p:attrName>r</p:attrName>
                                        </p:attrNameLst>
                                      </p:cBhvr>
                                    </p:animRot>
                                  </p:childTnLst>
                                </p:cTn>
                              </p:par>
                              <p:par>
                                <p:cTn id="1203" presetID="8" presetClass="emph" presetSubtype="0" autoRev="1" fill="hold" nodeType="withEffect">
                                  <p:stCondLst>
                                    <p:cond delay="0"/>
                                  </p:stCondLst>
                                  <p:childTnLst>
                                    <p:animRot by="-21600000">
                                      <p:cBhvr>
                                        <p:cTn id="1204" dur="3000" fill="hold"/>
                                        <p:tgtEl>
                                          <p:spTgt spid="92"/>
                                        </p:tgtEl>
                                        <p:attrNameLst>
                                          <p:attrName>r</p:attrName>
                                        </p:attrNameLst>
                                      </p:cBhvr>
                                    </p:animRot>
                                  </p:childTnLst>
                                </p:cTn>
                              </p:par>
                              <p:par>
                                <p:cTn id="1205" presetID="8" presetClass="emph" presetSubtype="0" autoRev="1" fill="hold" nodeType="withEffect">
                                  <p:stCondLst>
                                    <p:cond delay="0"/>
                                  </p:stCondLst>
                                  <p:childTnLst>
                                    <p:animRot by="-21600000">
                                      <p:cBhvr>
                                        <p:cTn id="1206" dur="3000" fill="hold"/>
                                        <p:tgtEl>
                                          <p:spTgt spid="102"/>
                                        </p:tgtEl>
                                        <p:attrNameLst>
                                          <p:attrName>r</p:attrName>
                                        </p:attrNameLst>
                                      </p:cBhvr>
                                    </p:animRot>
                                  </p:childTnLst>
                                </p:cTn>
                              </p:par>
                              <p:par>
                                <p:cTn id="1207" presetID="17" presetClass="entr" presetSubtype="1" fill="hold" nodeType="withEffect">
                                  <p:stCondLst>
                                    <p:cond delay="0"/>
                                  </p:stCondLst>
                                  <p:childTnLst>
                                    <p:set>
                                      <p:cBhvr>
                                        <p:cTn id="1208" dur="1" fill="hold">
                                          <p:stCondLst>
                                            <p:cond delay="0"/>
                                          </p:stCondLst>
                                        </p:cTn>
                                        <p:tgtEl>
                                          <p:spTgt spid="2"/>
                                        </p:tgtEl>
                                        <p:attrNameLst>
                                          <p:attrName>style.visibility</p:attrName>
                                        </p:attrNameLst>
                                      </p:cBhvr>
                                      <p:to>
                                        <p:strVal val="visible"/>
                                      </p:to>
                                    </p:set>
                                    <p:anim calcmode="lin" valueType="num">
                                      <p:cBhvr>
                                        <p:cTn id="1209" dur="3000" fill="hold"/>
                                        <p:tgtEl>
                                          <p:spTgt spid="2"/>
                                        </p:tgtEl>
                                        <p:attrNameLst>
                                          <p:attrName>ppt_x</p:attrName>
                                        </p:attrNameLst>
                                      </p:cBhvr>
                                      <p:tavLst>
                                        <p:tav tm="0">
                                          <p:val>
                                            <p:strVal val="#ppt_x"/>
                                          </p:val>
                                        </p:tav>
                                        <p:tav tm="100000">
                                          <p:val>
                                            <p:strVal val="#ppt_x"/>
                                          </p:val>
                                        </p:tav>
                                      </p:tavLst>
                                    </p:anim>
                                    <p:anim calcmode="lin" valueType="num">
                                      <p:cBhvr>
                                        <p:cTn id="1210" dur="3000" fill="hold"/>
                                        <p:tgtEl>
                                          <p:spTgt spid="2"/>
                                        </p:tgtEl>
                                        <p:attrNameLst>
                                          <p:attrName>ppt_y</p:attrName>
                                        </p:attrNameLst>
                                      </p:cBhvr>
                                      <p:tavLst>
                                        <p:tav tm="0">
                                          <p:val>
                                            <p:strVal val="#ppt_y-#ppt_h/2"/>
                                          </p:val>
                                        </p:tav>
                                        <p:tav tm="100000">
                                          <p:val>
                                            <p:strVal val="#ppt_y"/>
                                          </p:val>
                                        </p:tav>
                                      </p:tavLst>
                                    </p:anim>
                                    <p:anim calcmode="lin" valueType="num">
                                      <p:cBhvr>
                                        <p:cTn id="1211" dur="3000" fill="hold"/>
                                        <p:tgtEl>
                                          <p:spTgt spid="2"/>
                                        </p:tgtEl>
                                        <p:attrNameLst>
                                          <p:attrName>ppt_w</p:attrName>
                                        </p:attrNameLst>
                                      </p:cBhvr>
                                      <p:tavLst>
                                        <p:tav tm="0">
                                          <p:val>
                                            <p:strVal val="#ppt_w"/>
                                          </p:val>
                                        </p:tav>
                                        <p:tav tm="100000">
                                          <p:val>
                                            <p:strVal val="#ppt_w"/>
                                          </p:val>
                                        </p:tav>
                                      </p:tavLst>
                                    </p:anim>
                                    <p:anim calcmode="lin" valueType="num">
                                      <p:cBhvr>
                                        <p:cTn id="1212" dur="3000" fill="hold"/>
                                        <p:tgtEl>
                                          <p:spTgt spid="2"/>
                                        </p:tgtEl>
                                        <p:attrNameLst>
                                          <p:attrName>ppt_h</p:attrName>
                                        </p:attrNameLst>
                                      </p:cBhvr>
                                      <p:tavLst>
                                        <p:tav tm="0">
                                          <p:val>
                                            <p:fltVal val="0"/>
                                          </p:val>
                                        </p:tav>
                                        <p:tav tm="100000">
                                          <p:val>
                                            <p:strVal val="#ppt_h"/>
                                          </p:val>
                                        </p:tav>
                                      </p:tavLst>
                                    </p:anim>
                                  </p:childTnLst>
                                </p:cTn>
                              </p:par>
                              <p:par>
                                <p:cTn id="1213" presetID="5" presetClass="entr" presetSubtype="5" fill="hold" nodeType="withEffect">
                                  <p:stCondLst>
                                    <p:cond delay="0"/>
                                  </p:stCondLst>
                                  <p:childTnLst>
                                    <p:set>
                                      <p:cBhvr>
                                        <p:cTn id="1214" dur="1" fill="hold">
                                          <p:stCondLst>
                                            <p:cond delay="0"/>
                                          </p:stCondLst>
                                        </p:cTn>
                                        <p:tgtEl>
                                          <p:spTgt spid="2"/>
                                        </p:tgtEl>
                                        <p:attrNameLst>
                                          <p:attrName>style.visibility</p:attrName>
                                        </p:attrNameLst>
                                      </p:cBhvr>
                                      <p:to>
                                        <p:strVal val="visible"/>
                                      </p:to>
                                    </p:set>
                                    <p:animEffect transition="in" filter="checkerboard(down)">
                                      <p:cBhvr>
                                        <p:cTn id="12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08101">
            <a:off x="1945705" y="2024976"/>
            <a:ext cx="4750090" cy="1323439"/>
          </a:xfrm>
          <a:prstGeom prst="rect">
            <a:avLst/>
          </a:prstGeom>
          <a:noFill/>
        </p:spPr>
        <p:txBody>
          <a:bodyPr wrap="square" rtlCol="0">
            <a:spAutoFit/>
          </a:bodyPr>
          <a:lstStyle/>
          <a:p>
            <a:r>
              <a:rPr lang="es-PE" sz="1600" b="1" dirty="0" smtClean="0"/>
              <a:t>Tus creencias se convierten en tus pensamientos, tus pensamientos se convierten en tus palabras, tus palabras se convierten en tus acciones, tus acciones se convierten en tus hábitos, tus hábitos se convierten en tus valores, tus valores se convierten en tu destino.</a:t>
            </a:r>
            <a:endParaRPr lang="es-PE" sz="1600" b="1" dirty="0"/>
          </a:p>
        </p:txBody>
      </p:sp>
      <p:sp>
        <p:nvSpPr>
          <p:cNvPr id="4" name="3 Rectángulo"/>
          <p:cNvSpPr/>
          <p:nvPr/>
        </p:nvSpPr>
        <p:spPr>
          <a:xfrm>
            <a:off x="7378087" y="952584"/>
            <a:ext cx="1001368"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rgbClr val="00B050"/>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free-cool-desktop-background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uilloche_rosette.png"/>
          <p:cNvPicPr>
            <a:picLocks noChangeAspect="1"/>
          </p:cNvPicPr>
          <p:nvPr/>
        </p:nvPicPr>
        <p:blipFill>
          <a:blip r:embed="rId3">
            <a:duotone>
              <a:prstClr val="black"/>
              <a:srgbClr val="FFFF00">
                <a:tint val="45000"/>
                <a:satMod val="400000"/>
              </a:srgbClr>
            </a:duotone>
          </a:blip>
          <a:stretch>
            <a:fillRect/>
          </a:stretch>
        </p:blipFill>
        <p:spPr>
          <a:xfrm>
            <a:off x="3500430" y="0"/>
            <a:ext cx="1142990" cy="1142990"/>
          </a:xfrm>
          <a:prstGeom prst="rect">
            <a:avLst/>
          </a:prstGeom>
        </p:spPr>
      </p:pic>
      <p:pic>
        <p:nvPicPr>
          <p:cNvPr id="4" name="3 Imagen" descr="Guilloche_rosette.png"/>
          <p:cNvPicPr>
            <a:picLocks noChangeAspect="1"/>
          </p:cNvPicPr>
          <p:nvPr/>
        </p:nvPicPr>
        <p:blipFill>
          <a:blip r:embed="rId3">
            <a:duotone>
              <a:prstClr val="black"/>
              <a:srgbClr val="F47710">
                <a:tint val="45000"/>
                <a:satMod val="400000"/>
              </a:srgbClr>
            </a:duotone>
          </a:blip>
          <a:stretch>
            <a:fillRect/>
          </a:stretch>
        </p:blipFill>
        <p:spPr>
          <a:xfrm>
            <a:off x="4500562" y="0"/>
            <a:ext cx="1142990" cy="1142990"/>
          </a:xfrm>
          <a:prstGeom prst="rect">
            <a:avLst/>
          </a:prstGeom>
        </p:spPr>
      </p:pic>
      <p:pic>
        <p:nvPicPr>
          <p:cNvPr id="5" name="4 Imagen" descr="Guilloche_rosette.png"/>
          <p:cNvPicPr>
            <a:picLocks noChangeAspect="1"/>
          </p:cNvPicPr>
          <p:nvPr/>
        </p:nvPicPr>
        <p:blipFill>
          <a:blip r:embed="rId3">
            <a:duotone>
              <a:prstClr val="black"/>
              <a:srgbClr val="FFFF00">
                <a:tint val="45000"/>
                <a:satMod val="400000"/>
              </a:srgbClr>
            </a:duotone>
          </a:blip>
          <a:stretch>
            <a:fillRect/>
          </a:stretch>
        </p:blipFill>
        <p:spPr>
          <a:xfrm>
            <a:off x="3500430" y="1071552"/>
            <a:ext cx="1142990" cy="1142990"/>
          </a:xfrm>
          <a:prstGeom prst="rect">
            <a:avLst/>
          </a:prstGeom>
        </p:spPr>
      </p:pic>
      <p:pic>
        <p:nvPicPr>
          <p:cNvPr id="6" name="5 Imagen" descr="Guilloche_rosette.png"/>
          <p:cNvPicPr>
            <a:picLocks noChangeAspect="1"/>
          </p:cNvPicPr>
          <p:nvPr/>
        </p:nvPicPr>
        <p:blipFill>
          <a:blip r:embed="rId3">
            <a:duotone>
              <a:prstClr val="black"/>
              <a:srgbClr val="F47710">
                <a:tint val="45000"/>
                <a:satMod val="400000"/>
              </a:srgbClr>
            </a:duotone>
          </a:blip>
          <a:stretch>
            <a:fillRect/>
          </a:stretch>
        </p:blipFill>
        <p:spPr>
          <a:xfrm>
            <a:off x="4500562" y="1071552"/>
            <a:ext cx="1142990" cy="1142990"/>
          </a:xfrm>
          <a:prstGeom prst="rect">
            <a:avLst/>
          </a:prstGeom>
        </p:spPr>
      </p:pic>
      <p:pic>
        <p:nvPicPr>
          <p:cNvPr id="7" name="6 Imagen" descr="Guilloche_rosette.png"/>
          <p:cNvPicPr>
            <a:picLocks noChangeAspect="1"/>
          </p:cNvPicPr>
          <p:nvPr/>
        </p:nvPicPr>
        <p:blipFill>
          <a:blip r:embed="rId3">
            <a:duotone>
              <a:prstClr val="black"/>
              <a:srgbClr val="FFFF00">
                <a:tint val="45000"/>
                <a:satMod val="400000"/>
              </a:srgbClr>
            </a:duotone>
          </a:blip>
          <a:stretch>
            <a:fillRect/>
          </a:stretch>
        </p:blipFill>
        <p:spPr>
          <a:xfrm>
            <a:off x="3500430" y="2071702"/>
            <a:ext cx="1142990" cy="1142990"/>
          </a:xfrm>
          <a:prstGeom prst="rect">
            <a:avLst/>
          </a:prstGeom>
        </p:spPr>
      </p:pic>
      <p:pic>
        <p:nvPicPr>
          <p:cNvPr id="8" name="7 Imagen" descr="Guilloche_rosette.png"/>
          <p:cNvPicPr>
            <a:picLocks noChangeAspect="1"/>
          </p:cNvPicPr>
          <p:nvPr/>
        </p:nvPicPr>
        <p:blipFill>
          <a:blip r:embed="rId3">
            <a:duotone>
              <a:prstClr val="black"/>
              <a:srgbClr val="F47710">
                <a:tint val="45000"/>
                <a:satMod val="400000"/>
              </a:srgbClr>
            </a:duotone>
          </a:blip>
          <a:stretch>
            <a:fillRect/>
          </a:stretch>
        </p:blipFill>
        <p:spPr>
          <a:xfrm>
            <a:off x="4500562" y="2071702"/>
            <a:ext cx="1142990" cy="1142990"/>
          </a:xfrm>
          <a:prstGeom prst="rect">
            <a:avLst/>
          </a:prstGeom>
        </p:spPr>
      </p:pic>
      <p:pic>
        <p:nvPicPr>
          <p:cNvPr id="9" name="8 Imagen" descr="Guilloche_rosette.png"/>
          <p:cNvPicPr>
            <a:picLocks noChangeAspect="1"/>
          </p:cNvPicPr>
          <p:nvPr/>
        </p:nvPicPr>
        <p:blipFill>
          <a:blip r:embed="rId3">
            <a:duotone>
              <a:prstClr val="black"/>
              <a:srgbClr val="FFFF00">
                <a:tint val="45000"/>
                <a:satMod val="400000"/>
              </a:srgbClr>
            </a:duotone>
          </a:blip>
          <a:stretch>
            <a:fillRect/>
          </a:stretch>
        </p:blipFill>
        <p:spPr>
          <a:xfrm>
            <a:off x="3500430" y="3143254"/>
            <a:ext cx="1142990" cy="1142990"/>
          </a:xfrm>
          <a:prstGeom prst="rect">
            <a:avLst/>
          </a:prstGeom>
        </p:spPr>
      </p:pic>
      <p:pic>
        <p:nvPicPr>
          <p:cNvPr id="10" name="9 Imagen" descr="Guilloche_rosette.png"/>
          <p:cNvPicPr>
            <a:picLocks noChangeAspect="1"/>
          </p:cNvPicPr>
          <p:nvPr/>
        </p:nvPicPr>
        <p:blipFill>
          <a:blip r:embed="rId3">
            <a:duotone>
              <a:prstClr val="black"/>
              <a:srgbClr val="F47710">
                <a:tint val="45000"/>
                <a:satMod val="400000"/>
              </a:srgbClr>
            </a:duotone>
          </a:blip>
          <a:stretch>
            <a:fillRect/>
          </a:stretch>
        </p:blipFill>
        <p:spPr>
          <a:xfrm>
            <a:off x="4500562" y="3143254"/>
            <a:ext cx="1142990" cy="1142990"/>
          </a:xfrm>
          <a:prstGeom prst="rect">
            <a:avLst/>
          </a:prstGeom>
        </p:spPr>
      </p:pic>
      <p:pic>
        <p:nvPicPr>
          <p:cNvPr id="11" name="10 Imagen" descr="Guilloche_rosette.png"/>
          <p:cNvPicPr>
            <a:picLocks noChangeAspect="1"/>
          </p:cNvPicPr>
          <p:nvPr/>
        </p:nvPicPr>
        <p:blipFill>
          <a:blip r:embed="rId3">
            <a:duotone>
              <a:prstClr val="black"/>
              <a:srgbClr val="FFFF00">
                <a:tint val="45000"/>
                <a:satMod val="400000"/>
              </a:srgbClr>
            </a:duotone>
          </a:blip>
          <a:stretch>
            <a:fillRect/>
          </a:stretch>
        </p:blipFill>
        <p:spPr>
          <a:xfrm>
            <a:off x="3500430" y="4143386"/>
            <a:ext cx="1142990" cy="1142990"/>
          </a:xfrm>
          <a:prstGeom prst="rect">
            <a:avLst/>
          </a:prstGeom>
        </p:spPr>
      </p:pic>
      <p:pic>
        <p:nvPicPr>
          <p:cNvPr id="12" name="11 Imagen" descr="Guilloche_rosette.png"/>
          <p:cNvPicPr>
            <a:picLocks noChangeAspect="1"/>
          </p:cNvPicPr>
          <p:nvPr/>
        </p:nvPicPr>
        <p:blipFill>
          <a:blip r:embed="rId3">
            <a:duotone>
              <a:prstClr val="black"/>
              <a:srgbClr val="F47710">
                <a:tint val="45000"/>
                <a:satMod val="400000"/>
              </a:srgbClr>
            </a:duotone>
          </a:blip>
          <a:stretch>
            <a:fillRect/>
          </a:stretch>
        </p:blipFill>
        <p:spPr>
          <a:xfrm>
            <a:off x="4500562" y="4143386"/>
            <a:ext cx="1142990" cy="1142990"/>
          </a:xfrm>
          <a:prstGeom prst="rect">
            <a:avLst/>
          </a:prstGeom>
        </p:spPr>
      </p:pic>
      <p:sp>
        <p:nvSpPr>
          <p:cNvPr id="13" name="12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0-#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6" presetClass="emph" presetSubtype="0" fill="hold" nodeType="withEffect">
                                  <p:stCondLst>
                                    <p:cond delay="0"/>
                                  </p:stCondLst>
                                  <p:childTnLst>
                                    <p:animScale>
                                      <p:cBhvr>
                                        <p:cTn id="68" dur="3000" fill="hold"/>
                                        <p:tgtEl>
                                          <p:spTgt spid="3"/>
                                        </p:tgtEl>
                                      </p:cBhvr>
                                      <p:by x="150000" y="150000"/>
                                    </p:animScale>
                                  </p:childTnLst>
                                </p:cTn>
                              </p:par>
                              <p:par>
                                <p:cTn id="69" presetID="6" presetClass="emph" presetSubtype="0" fill="hold" nodeType="withEffect">
                                  <p:stCondLst>
                                    <p:cond delay="0"/>
                                  </p:stCondLst>
                                  <p:childTnLst>
                                    <p:animScale>
                                      <p:cBhvr>
                                        <p:cTn id="70" dur="3000" fill="hold"/>
                                        <p:tgtEl>
                                          <p:spTgt spid="4"/>
                                        </p:tgtEl>
                                      </p:cBhvr>
                                      <p:by x="150000" y="150000"/>
                                    </p:animScale>
                                  </p:childTnLst>
                                </p:cTn>
                              </p:par>
                              <p:par>
                                <p:cTn id="71" presetID="6" presetClass="emph" presetSubtype="0" fill="hold" nodeType="withEffect">
                                  <p:stCondLst>
                                    <p:cond delay="0"/>
                                  </p:stCondLst>
                                  <p:childTnLst>
                                    <p:animScale>
                                      <p:cBhvr>
                                        <p:cTn id="72" dur="3000" fill="hold"/>
                                        <p:tgtEl>
                                          <p:spTgt spid="5"/>
                                        </p:tgtEl>
                                      </p:cBhvr>
                                      <p:by x="150000" y="150000"/>
                                    </p:animScale>
                                  </p:childTnLst>
                                </p:cTn>
                              </p:par>
                              <p:par>
                                <p:cTn id="73" presetID="6" presetClass="emph" presetSubtype="0" fill="hold" nodeType="withEffect">
                                  <p:stCondLst>
                                    <p:cond delay="0"/>
                                  </p:stCondLst>
                                  <p:childTnLst>
                                    <p:animScale>
                                      <p:cBhvr>
                                        <p:cTn id="74" dur="3000" fill="hold"/>
                                        <p:tgtEl>
                                          <p:spTgt spid="6"/>
                                        </p:tgtEl>
                                      </p:cBhvr>
                                      <p:by x="150000" y="150000"/>
                                    </p:animScale>
                                  </p:childTnLst>
                                </p:cTn>
                              </p:par>
                              <p:par>
                                <p:cTn id="75" presetID="6" presetClass="emph" presetSubtype="0" fill="hold" nodeType="withEffect">
                                  <p:stCondLst>
                                    <p:cond delay="0"/>
                                  </p:stCondLst>
                                  <p:childTnLst>
                                    <p:animScale>
                                      <p:cBhvr>
                                        <p:cTn id="76" dur="3000" fill="hold"/>
                                        <p:tgtEl>
                                          <p:spTgt spid="7"/>
                                        </p:tgtEl>
                                      </p:cBhvr>
                                      <p:by x="150000" y="150000"/>
                                    </p:animScale>
                                  </p:childTnLst>
                                </p:cTn>
                              </p:par>
                              <p:par>
                                <p:cTn id="77" presetID="6" presetClass="emph" presetSubtype="0" fill="hold" nodeType="withEffect">
                                  <p:stCondLst>
                                    <p:cond delay="0"/>
                                  </p:stCondLst>
                                  <p:childTnLst>
                                    <p:animScale>
                                      <p:cBhvr>
                                        <p:cTn id="78" dur="3000" fill="hold"/>
                                        <p:tgtEl>
                                          <p:spTgt spid="8"/>
                                        </p:tgtEl>
                                      </p:cBhvr>
                                      <p:by x="150000" y="150000"/>
                                    </p:animScale>
                                  </p:childTnLst>
                                </p:cTn>
                              </p:par>
                              <p:par>
                                <p:cTn id="79" presetID="6" presetClass="emph" presetSubtype="0" fill="hold" nodeType="withEffect">
                                  <p:stCondLst>
                                    <p:cond delay="0"/>
                                  </p:stCondLst>
                                  <p:childTnLst>
                                    <p:animScale>
                                      <p:cBhvr>
                                        <p:cTn id="80" dur="3000" fill="hold"/>
                                        <p:tgtEl>
                                          <p:spTgt spid="9"/>
                                        </p:tgtEl>
                                      </p:cBhvr>
                                      <p:by x="150000" y="150000"/>
                                    </p:animScale>
                                  </p:childTnLst>
                                </p:cTn>
                              </p:par>
                              <p:par>
                                <p:cTn id="81" presetID="6" presetClass="emph" presetSubtype="0" fill="hold" nodeType="withEffect">
                                  <p:stCondLst>
                                    <p:cond delay="0"/>
                                  </p:stCondLst>
                                  <p:childTnLst>
                                    <p:animScale>
                                      <p:cBhvr>
                                        <p:cTn id="82" dur="3000" fill="hold"/>
                                        <p:tgtEl>
                                          <p:spTgt spid="10"/>
                                        </p:tgtEl>
                                      </p:cBhvr>
                                      <p:by x="150000" y="150000"/>
                                    </p:animScale>
                                  </p:childTnLst>
                                </p:cTn>
                              </p:par>
                              <p:par>
                                <p:cTn id="83" presetID="6" presetClass="emph" presetSubtype="0" fill="hold" nodeType="withEffect">
                                  <p:stCondLst>
                                    <p:cond delay="0"/>
                                  </p:stCondLst>
                                  <p:childTnLst>
                                    <p:animScale>
                                      <p:cBhvr>
                                        <p:cTn id="84" dur="3000" fill="hold"/>
                                        <p:tgtEl>
                                          <p:spTgt spid="11"/>
                                        </p:tgtEl>
                                      </p:cBhvr>
                                      <p:by x="150000" y="150000"/>
                                    </p:animScale>
                                  </p:childTnLst>
                                </p:cTn>
                              </p:par>
                              <p:par>
                                <p:cTn id="85" presetID="6" presetClass="emph" presetSubtype="0" fill="hold" nodeType="withEffect">
                                  <p:stCondLst>
                                    <p:cond delay="0"/>
                                  </p:stCondLst>
                                  <p:childTnLst>
                                    <p:animScale>
                                      <p:cBhvr>
                                        <p:cTn id="86" dur="3000" fill="hold"/>
                                        <p:tgtEl>
                                          <p:spTgt spid="12"/>
                                        </p:tgtEl>
                                      </p:cBhvr>
                                      <p:by x="150000" y="150000"/>
                                    </p:animScale>
                                  </p:childTnLst>
                                </p:cTn>
                              </p:par>
                              <p:par>
                                <p:cTn id="87" presetID="2" presetClass="exit" presetSubtype="6" fill="hold"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1+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1+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1+ppt_w/2"/>
                                          </p:val>
                                        </p:tav>
                                      </p:tavLst>
                                    </p:anim>
                                    <p:anim calcmode="lin" valueType="num">
                                      <p:cBhvr additive="base">
                                        <p:cTn id="101" dur="3000"/>
                                        <p:tgtEl>
                                          <p:spTgt spid="9"/>
                                        </p:tgtEl>
                                        <p:attrNameLst>
                                          <p:attrName>ppt_y</p:attrName>
                                        </p:attrNameLst>
                                      </p:cBhvr>
                                      <p:tavLst>
                                        <p:tav tm="0">
                                          <p:val>
                                            <p:strVal val="ppt_y"/>
                                          </p:val>
                                        </p:tav>
                                        <p:tav tm="100000">
                                          <p:val>
                                            <p:strVal val="1+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1+ppt_w/2"/>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4"/>
                                        </p:tgtEl>
                                        <p:attrNameLst>
                                          <p:attrName>ppt_x</p:attrName>
                                        </p:attrNameLst>
                                      </p:cBhvr>
                                      <p:tavLst>
                                        <p:tav tm="0">
                                          <p:val>
                                            <p:strVal val="ppt_x"/>
                                          </p:val>
                                        </p:tav>
                                        <p:tav tm="100000">
                                          <p:val>
                                            <p:strVal val="0-ppt_w/2"/>
                                          </p:val>
                                        </p:tav>
                                      </p:tavLst>
                                    </p:anim>
                                    <p:anim calcmode="lin" valueType="num">
                                      <p:cBhvr additive="base">
                                        <p:cTn id="109" dur="3000"/>
                                        <p:tgtEl>
                                          <p:spTgt spid="4"/>
                                        </p:tgtEl>
                                        <p:attrNameLst>
                                          <p:attrName>ppt_y</p:attrName>
                                        </p:attrNameLst>
                                      </p:cBhvr>
                                      <p:tavLst>
                                        <p:tav tm="0">
                                          <p:val>
                                            <p:strVal val="ppt_y"/>
                                          </p:val>
                                        </p:tav>
                                        <p:tav tm="100000">
                                          <p:val>
                                            <p:strVal val="1+ppt_h/2"/>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1+ppt_h/2"/>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0-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8" presetClass="emph" presetSubtype="0" autoRev="1"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2"/>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ppt_x</p:attrName>
                                        </p:attrNameLst>
                                      </p:cBhvr>
                                      <p:tavLst>
                                        <p:tav tm="0">
                                          <p:val>
                                            <p:strVal val="#ppt_x"/>
                                          </p:val>
                                        </p:tav>
                                        <p:tav tm="100000">
                                          <p:val>
                                            <p:strVal val="#ppt_x"/>
                                          </p:val>
                                        </p:tav>
                                      </p:tavLst>
                                    </p:anim>
                                    <p:anim calcmode="lin" valueType="num">
                                      <p:cBhvr>
                                        <p:cTn id="150" dur="3000" fill="hold"/>
                                        <p:tgtEl>
                                          <p:spTgt spid="2"/>
                                        </p:tgtEl>
                                        <p:attrNameLst>
                                          <p:attrName>ppt_y</p:attrName>
                                        </p:attrNameLst>
                                      </p:cBhvr>
                                      <p:tavLst>
                                        <p:tav tm="0">
                                          <p:val>
                                            <p:strVal val="#ppt_y-#ppt_h/2"/>
                                          </p:val>
                                        </p:tav>
                                        <p:tav tm="100000">
                                          <p:val>
                                            <p:strVal val="#ppt_y"/>
                                          </p:val>
                                        </p:tav>
                                      </p:tavLst>
                                    </p:anim>
                                    <p:anim calcmode="lin" valueType="num">
                                      <p:cBhvr>
                                        <p:cTn id="151" dur="3000" fill="hold"/>
                                        <p:tgtEl>
                                          <p:spTgt spid="2"/>
                                        </p:tgtEl>
                                        <p:attrNameLst>
                                          <p:attrName>ppt_w</p:attrName>
                                        </p:attrNameLst>
                                      </p:cBhvr>
                                      <p:tavLst>
                                        <p:tav tm="0">
                                          <p:val>
                                            <p:strVal val="#ppt_w"/>
                                          </p:val>
                                        </p:tav>
                                        <p:tav tm="100000">
                                          <p:val>
                                            <p:strVal val="#ppt_w"/>
                                          </p:val>
                                        </p:tav>
                                      </p:tavLst>
                                    </p:anim>
                                    <p:anim calcmode="lin" valueType="num">
                                      <p:cBhvr>
                                        <p:cTn id="152" dur="3000" fill="hold"/>
                                        <p:tgtEl>
                                          <p:spTgt spid="2"/>
                                        </p:tgtEl>
                                        <p:attrNameLst>
                                          <p:attrName>ppt_h</p:attrName>
                                        </p:attrNameLst>
                                      </p:cBhvr>
                                      <p:tavLst>
                                        <p:tav tm="0">
                                          <p:val>
                                            <p:fltVal val="0"/>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chemeClr val="bg2">
                <a:lumMod val="75000"/>
                <a:shade val="67500"/>
                <a:satMod val="115000"/>
              </a:schemeClr>
            </a:gs>
            <a:gs pos="100000">
              <a:schemeClr val="bg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931773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0" y="0"/>
            <a:ext cx="877829" cy="838327"/>
          </a:xfrm>
          <a:prstGeom prst="rect">
            <a:avLst/>
          </a:prstGeom>
        </p:spPr>
      </p:pic>
      <p:pic>
        <p:nvPicPr>
          <p:cNvPr id="6" name="5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8266171" y="1785932"/>
            <a:ext cx="877829" cy="838327"/>
          </a:xfrm>
          <a:prstGeom prst="rect">
            <a:avLst/>
          </a:prstGeom>
        </p:spPr>
      </p:pic>
      <p:pic>
        <p:nvPicPr>
          <p:cNvPr id="7" name="6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8266171" y="2643188"/>
            <a:ext cx="877829" cy="838327"/>
          </a:xfrm>
          <a:prstGeom prst="rect">
            <a:avLst/>
          </a:prstGeom>
        </p:spPr>
      </p:pic>
      <p:pic>
        <p:nvPicPr>
          <p:cNvPr id="8" name="7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0" y="4305173"/>
            <a:ext cx="877829" cy="838327"/>
          </a:xfrm>
          <a:prstGeom prst="rect">
            <a:avLst/>
          </a:prstGeom>
        </p:spPr>
      </p:pic>
      <p:pic>
        <p:nvPicPr>
          <p:cNvPr id="9" name="8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714348" y="500048"/>
            <a:ext cx="877829" cy="838327"/>
          </a:xfrm>
          <a:prstGeom prst="rect">
            <a:avLst/>
          </a:prstGeom>
        </p:spPr>
      </p:pic>
      <p:pic>
        <p:nvPicPr>
          <p:cNvPr id="10" name="9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1500166" y="1000114"/>
            <a:ext cx="877829" cy="838327"/>
          </a:xfrm>
          <a:prstGeom prst="rect">
            <a:avLst/>
          </a:prstGeom>
        </p:spPr>
      </p:pic>
      <p:pic>
        <p:nvPicPr>
          <p:cNvPr id="11" name="10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357304"/>
            <a:ext cx="877829" cy="838327"/>
          </a:xfrm>
          <a:prstGeom prst="rect">
            <a:avLst/>
          </a:prstGeom>
        </p:spPr>
      </p:pic>
      <p:pic>
        <p:nvPicPr>
          <p:cNvPr id="12" name="11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3357554" y="1571618"/>
            <a:ext cx="877829" cy="838327"/>
          </a:xfrm>
          <a:prstGeom prst="rect">
            <a:avLst/>
          </a:prstGeom>
        </p:spPr>
      </p:pic>
      <p:pic>
        <p:nvPicPr>
          <p:cNvPr id="13" name="12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714494"/>
            <a:ext cx="877829" cy="838327"/>
          </a:xfrm>
          <a:prstGeom prst="rect">
            <a:avLst/>
          </a:prstGeom>
        </p:spPr>
      </p:pic>
      <p:pic>
        <p:nvPicPr>
          <p:cNvPr id="14" name="13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5286380" y="1785932"/>
            <a:ext cx="877829" cy="838327"/>
          </a:xfrm>
          <a:prstGeom prst="rect">
            <a:avLst/>
          </a:prstGeom>
        </p:spPr>
      </p:pic>
      <p:pic>
        <p:nvPicPr>
          <p:cNvPr id="15" name="14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286512" y="1857370"/>
            <a:ext cx="877829" cy="838327"/>
          </a:xfrm>
          <a:prstGeom prst="rect">
            <a:avLst/>
          </a:prstGeom>
        </p:spPr>
      </p:pic>
      <p:pic>
        <p:nvPicPr>
          <p:cNvPr id="16" name="15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7286644" y="1857370"/>
            <a:ext cx="877829" cy="838327"/>
          </a:xfrm>
          <a:prstGeom prst="rect">
            <a:avLst/>
          </a:prstGeom>
        </p:spPr>
      </p:pic>
      <p:pic>
        <p:nvPicPr>
          <p:cNvPr id="17" name="16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785786" y="3857634"/>
            <a:ext cx="877829" cy="838327"/>
          </a:xfrm>
          <a:prstGeom prst="rect">
            <a:avLst/>
          </a:prstGeom>
        </p:spPr>
      </p:pic>
      <p:pic>
        <p:nvPicPr>
          <p:cNvPr id="18" name="17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1643042" y="3571882"/>
            <a:ext cx="877829" cy="838327"/>
          </a:xfrm>
          <a:prstGeom prst="rect">
            <a:avLst/>
          </a:prstGeom>
        </p:spPr>
      </p:pic>
      <p:pic>
        <p:nvPicPr>
          <p:cNvPr id="19" name="18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3429006"/>
            <a:ext cx="877829" cy="838327"/>
          </a:xfrm>
          <a:prstGeom prst="rect">
            <a:avLst/>
          </a:prstGeom>
        </p:spPr>
      </p:pic>
      <p:pic>
        <p:nvPicPr>
          <p:cNvPr id="20" name="19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3357554" y="3143254"/>
            <a:ext cx="877829" cy="838327"/>
          </a:xfrm>
          <a:prstGeom prst="rect">
            <a:avLst/>
          </a:prstGeom>
        </p:spPr>
      </p:pic>
      <p:pic>
        <p:nvPicPr>
          <p:cNvPr id="21" name="20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4214810" y="2857502"/>
            <a:ext cx="877829" cy="838327"/>
          </a:xfrm>
          <a:prstGeom prst="rect">
            <a:avLst/>
          </a:prstGeom>
        </p:spPr>
      </p:pic>
      <p:pic>
        <p:nvPicPr>
          <p:cNvPr id="22" name="21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5286380" y="2714626"/>
            <a:ext cx="877829" cy="838327"/>
          </a:xfrm>
          <a:prstGeom prst="rect">
            <a:avLst/>
          </a:prstGeom>
        </p:spPr>
      </p:pic>
      <p:pic>
        <p:nvPicPr>
          <p:cNvPr id="23" name="22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286512" y="2714626"/>
            <a:ext cx="877829" cy="838327"/>
          </a:xfrm>
          <a:prstGeom prst="rect">
            <a:avLst/>
          </a:prstGeom>
        </p:spPr>
      </p:pic>
      <p:pic>
        <p:nvPicPr>
          <p:cNvPr id="24" name="23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7286644" y="2714626"/>
            <a:ext cx="877829" cy="838327"/>
          </a:xfrm>
          <a:prstGeom prst="rect">
            <a:avLst/>
          </a:prstGeom>
        </p:spPr>
      </p:pic>
      <p:sp>
        <p:nvSpPr>
          <p:cNvPr id="25" name="2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0-#ppt_w/2"/>
                                          </p:val>
                                        </p:tav>
                                        <p:tav tm="100000">
                                          <p:val>
                                            <p:strVal val="#ppt_x"/>
                                          </p:val>
                                        </p:tav>
                                      </p:tavLst>
                                    </p:anim>
                                    <p:anim calcmode="lin" valueType="num">
                                      <p:cBhvr additive="base">
                                        <p:cTn id="58" dur="3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3000" fill="hold"/>
                                        <p:tgtEl>
                                          <p:spTgt spid="18"/>
                                        </p:tgtEl>
                                        <p:attrNameLst>
                                          <p:attrName>ppt_x</p:attrName>
                                        </p:attrNameLst>
                                      </p:cBhvr>
                                      <p:tavLst>
                                        <p:tav tm="0">
                                          <p:val>
                                            <p:strVal val="0-#ppt_w/2"/>
                                          </p:val>
                                        </p:tav>
                                        <p:tav tm="100000">
                                          <p:val>
                                            <p:strVal val="#ppt_x"/>
                                          </p:val>
                                        </p:tav>
                                      </p:tavLst>
                                    </p:anim>
                                    <p:anim calcmode="lin" valueType="num">
                                      <p:cBhvr additive="base">
                                        <p:cTn id="62" dur="3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0-#ppt_w/2"/>
                                          </p:val>
                                        </p:tav>
                                        <p:tav tm="100000">
                                          <p:val>
                                            <p:strVal val="#ppt_x"/>
                                          </p:val>
                                        </p:tav>
                                      </p:tavLst>
                                    </p:anim>
                                    <p:anim calcmode="lin" valueType="num">
                                      <p:cBhvr additive="base">
                                        <p:cTn id="70" dur="3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0-#ppt_w/2"/>
                                          </p:val>
                                        </p:tav>
                                        <p:tav tm="100000">
                                          <p:val>
                                            <p:strVal val="#ppt_x"/>
                                          </p:val>
                                        </p:tav>
                                      </p:tavLst>
                                    </p:anim>
                                    <p:anim calcmode="lin" valueType="num">
                                      <p:cBhvr additive="base">
                                        <p:cTn id="74" dur="3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0-#ppt_w/2"/>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3000" fill="hold"/>
                                        <p:tgtEl>
                                          <p:spTgt spid="23"/>
                                        </p:tgtEl>
                                        <p:attrNameLst>
                                          <p:attrName>ppt_x</p:attrName>
                                        </p:attrNameLst>
                                      </p:cBhvr>
                                      <p:tavLst>
                                        <p:tav tm="0">
                                          <p:val>
                                            <p:strVal val="0-#ppt_w/2"/>
                                          </p:val>
                                        </p:tav>
                                        <p:tav tm="100000">
                                          <p:val>
                                            <p:strVal val="#ppt_x"/>
                                          </p:val>
                                        </p:tav>
                                      </p:tavLst>
                                    </p:anim>
                                    <p:anim calcmode="lin" valueType="num">
                                      <p:cBhvr additive="base">
                                        <p:cTn id="82" dur="3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3000" fill="hold"/>
                                        <p:tgtEl>
                                          <p:spTgt spid="24"/>
                                        </p:tgtEl>
                                        <p:attrNameLst>
                                          <p:attrName>ppt_x</p:attrName>
                                        </p:attrNameLst>
                                      </p:cBhvr>
                                      <p:tavLst>
                                        <p:tav tm="0">
                                          <p:val>
                                            <p:strVal val="0-#ppt_w/2"/>
                                          </p:val>
                                        </p:tav>
                                        <p:tav tm="100000">
                                          <p:val>
                                            <p:strVal val="#ppt_x"/>
                                          </p:val>
                                        </p:tav>
                                      </p:tavLst>
                                    </p:anim>
                                    <p:anim calcmode="lin" valueType="num">
                                      <p:cBhvr additive="base">
                                        <p:cTn id="86" dur="3000" fill="hold"/>
                                        <p:tgtEl>
                                          <p:spTgt spid="24"/>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4"/>
                                        </p:tgtEl>
                                        <p:attrNameLst>
                                          <p:attrName>r</p:attrName>
                                        </p:attrNameLst>
                                      </p:cBhvr>
                                    </p:animRot>
                                  </p:childTnLst>
                                </p:cTn>
                              </p:par>
                              <p:par>
                                <p:cTn id="127" presetID="2" presetClass="exit" presetSubtype="6" fill="hold"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1+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6"/>
                                        </p:tgtEl>
                                        <p:attrNameLst>
                                          <p:attrName>ppt_x</p:attrName>
                                        </p:attrNameLst>
                                      </p:cBhvr>
                                      <p:tavLst>
                                        <p:tav tm="0">
                                          <p:val>
                                            <p:strVal val="ppt_x"/>
                                          </p:val>
                                        </p:tav>
                                        <p:tav tm="100000">
                                          <p:val>
                                            <p:strVal val="1+ppt_w/2"/>
                                          </p:val>
                                        </p:tav>
                                      </p:tavLst>
                                    </p:anim>
                                    <p:anim calcmode="lin" valueType="num">
                                      <p:cBhvr additive="base">
                                        <p:cTn id="133" dur="3000"/>
                                        <p:tgtEl>
                                          <p:spTgt spid="6"/>
                                        </p:tgtEl>
                                        <p:attrNameLst>
                                          <p:attrName>ppt_y</p:attrName>
                                        </p:attrNameLst>
                                      </p:cBhvr>
                                      <p:tavLst>
                                        <p:tav tm="0">
                                          <p:val>
                                            <p:strVal val="ppt_y"/>
                                          </p:val>
                                        </p:tav>
                                        <p:tav tm="100000">
                                          <p:val>
                                            <p:strVal val="1+ppt_h/2"/>
                                          </p:val>
                                        </p:tav>
                                      </p:tavLst>
                                    </p:anim>
                                    <p:set>
                                      <p:cBhvr>
                                        <p:cTn id="134" dur="1" fill="hold">
                                          <p:stCondLst>
                                            <p:cond delay="2999"/>
                                          </p:stCondLst>
                                        </p:cTn>
                                        <p:tgtEl>
                                          <p:spTgt spid="6"/>
                                        </p:tgtEl>
                                        <p:attrNameLst>
                                          <p:attrName>style.visibility</p:attrName>
                                        </p:attrNameLst>
                                      </p:cBhvr>
                                      <p:to>
                                        <p:strVal val="hidden"/>
                                      </p:to>
                                    </p:set>
                                  </p:childTnLst>
                                </p:cTn>
                              </p:par>
                              <p:par>
                                <p:cTn id="135" presetID="2" presetClass="exit" presetSubtype="6" fill="hold"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1+ppt_w/2"/>
                                          </p:val>
                                        </p:tav>
                                      </p:tavLst>
                                    </p:anim>
                                    <p:anim calcmode="lin" valueType="num">
                                      <p:cBhvr additive="base">
                                        <p:cTn id="137" dur="3000"/>
                                        <p:tgtEl>
                                          <p:spTgt spid="9"/>
                                        </p:tgtEl>
                                        <p:attrNameLst>
                                          <p:attrName>ppt_y</p:attrName>
                                        </p:attrNameLst>
                                      </p:cBhvr>
                                      <p:tavLst>
                                        <p:tav tm="0">
                                          <p:val>
                                            <p:strVal val="ppt_y"/>
                                          </p:val>
                                        </p:tav>
                                        <p:tav tm="100000">
                                          <p:val>
                                            <p:strVal val="1+ppt_h/2"/>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1+ppt_w/2"/>
                                          </p:val>
                                        </p:tav>
                                      </p:tavLst>
                                    </p:anim>
                                    <p:anim calcmode="lin" valueType="num">
                                      <p:cBhvr additive="base">
                                        <p:cTn id="141" dur="3000"/>
                                        <p:tgtEl>
                                          <p:spTgt spid="10"/>
                                        </p:tgtEl>
                                        <p:attrNameLst>
                                          <p:attrName>ppt_y</p:attrName>
                                        </p:attrNameLst>
                                      </p:cBhvr>
                                      <p:tavLst>
                                        <p:tav tm="0">
                                          <p:val>
                                            <p:strVal val="ppt_y"/>
                                          </p:val>
                                        </p:tav>
                                        <p:tav tm="100000">
                                          <p:val>
                                            <p:strVal val="1+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1+ppt_w/2"/>
                                          </p:val>
                                        </p:tav>
                                      </p:tavLst>
                                    </p:anim>
                                    <p:anim calcmode="lin" valueType="num">
                                      <p:cBhvr additive="base">
                                        <p:cTn id="145" dur="3000"/>
                                        <p:tgtEl>
                                          <p:spTgt spid="11"/>
                                        </p:tgtEl>
                                        <p:attrNameLst>
                                          <p:attrName>ppt_y</p:attrName>
                                        </p:attrNameLst>
                                      </p:cBhvr>
                                      <p:tavLst>
                                        <p:tav tm="0">
                                          <p:val>
                                            <p:strVal val="ppt_y"/>
                                          </p:val>
                                        </p:tav>
                                        <p:tav tm="100000">
                                          <p:val>
                                            <p:strVal val="1+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1+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1+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1+ppt_w/2"/>
                                          </p:val>
                                        </p:tav>
                                      </p:tavLst>
                                    </p:anim>
                                    <p:anim calcmode="lin" valueType="num">
                                      <p:cBhvr additive="base">
                                        <p:cTn id="157" dur="3000"/>
                                        <p:tgtEl>
                                          <p:spTgt spid="14"/>
                                        </p:tgtEl>
                                        <p:attrNameLst>
                                          <p:attrName>ppt_y</p:attrName>
                                        </p:attrNameLst>
                                      </p:cBhvr>
                                      <p:tavLst>
                                        <p:tav tm="0">
                                          <p:val>
                                            <p:strVal val="ppt_y"/>
                                          </p:val>
                                        </p:tav>
                                        <p:tav tm="100000">
                                          <p:val>
                                            <p:strVal val="1+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6"/>
                                        </p:tgtEl>
                                        <p:attrNameLst>
                                          <p:attrName>ppt_x</p:attrName>
                                        </p:attrNameLst>
                                      </p:cBhvr>
                                      <p:tavLst>
                                        <p:tav tm="0">
                                          <p:val>
                                            <p:strVal val="ppt_x"/>
                                          </p:val>
                                        </p:tav>
                                        <p:tav tm="100000">
                                          <p:val>
                                            <p:strVal val="1+ppt_w/2"/>
                                          </p:val>
                                        </p:tav>
                                      </p:tavLst>
                                    </p:anim>
                                    <p:anim calcmode="lin" valueType="num">
                                      <p:cBhvr additive="base">
                                        <p:cTn id="165" dur="3000"/>
                                        <p:tgtEl>
                                          <p:spTgt spid="16"/>
                                        </p:tgtEl>
                                        <p:attrNameLst>
                                          <p:attrName>ppt_y</p:attrName>
                                        </p:attrNameLst>
                                      </p:cBhvr>
                                      <p:tavLst>
                                        <p:tav tm="0">
                                          <p:val>
                                            <p:strVal val="ppt_y"/>
                                          </p:val>
                                        </p:tav>
                                        <p:tav tm="100000">
                                          <p:val>
                                            <p:strVal val="1+ppt_h/2"/>
                                          </p:val>
                                        </p:tav>
                                      </p:tavLst>
                                    </p:anim>
                                    <p:set>
                                      <p:cBhvr>
                                        <p:cTn id="166" dur="1" fill="hold">
                                          <p:stCondLst>
                                            <p:cond delay="2999"/>
                                          </p:stCondLst>
                                        </p:cTn>
                                        <p:tgtEl>
                                          <p:spTgt spid="16"/>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1+ppt_w/2"/>
                                          </p:val>
                                        </p:tav>
                                      </p:tavLst>
                                    </p:anim>
                                    <p:anim calcmode="lin" valueType="num">
                                      <p:cBhvr additive="base">
                                        <p:cTn id="169" dur="3000"/>
                                        <p:tgtEl>
                                          <p:spTgt spid="7"/>
                                        </p:tgtEl>
                                        <p:attrNameLst>
                                          <p:attrName>ppt_y</p:attrName>
                                        </p:attrNameLst>
                                      </p:cBhvr>
                                      <p:tavLst>
                                        <p:tav tm="0">
                                          <p:val>
                                            <p:strVal val="ppt_y"/>
                                          </p:val>
                                        </p:tav>
                                        <p:tav tm="100000">
                                          <p:val>
                                            <p:strVal val="0-ppt_h/2"/>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1+ppt_w/2"/>
                                          </p:val>
                                        </p:tav>
                                      </p:tavLst>
                                    </p:anim>
                                    <p:anim calcmode="lin" valueType="num">
                                      <p:cBhvr additive="base">
                                        <p:cTn id="173" dur="3000"/>
                                        <p:tgtEl>
                                          <p:spTgt spid="8"/>
                                        </p:tgtEl>
                                        <p:attrNameLst>
                                          <p:attrName>ppt_y</p:attrName>
                                        </p:attrNameLst>
                                      </p:cBhvr>
                                      <p:tavLst>
                                        <p:tav tm="0">
                                          <p:val>
                                            <p:strVal val="ppt_y"/>
                                          </p:val>
                                        </p:tav>
                                        <p:tav tm="100000">
                                          <p:val>
                                            <p:strVal val="0-ppt_h/2"/>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3000"/>
                                        <p:tgtEl>
                                          <p:spTgt spid="17"/>
                                        </p:tgtEl>
                                        <p:attrNameLst>
                                          <p:attrName>ppt_x</p:attrName>
                                        </p:attrNameLst>
                                      </p:cBhvr>
                                      <p:tavLst>
                                        <p:tav tm="0">
                                          <p:val>
                                            <p:strVal val="ppt_x"/>
                                          </p:val>
                                        </p:tav>
                                        <p:tav tm="100000">
                                          <p:val>
                                            <p:strVal val="1+ppt_w/2"/>
                                          </p:val>
                                        </p:tav>
                                      </p:tavLst>
                                    </p:anim>
                                    <p:anim calcmode="lin" valueType="num">
                                      <p:cBhvr additive="base">
                                        <p:cTn id="177" dur="3000"/>
                                        <p:tgtEl>
                                          <p:spTgt spid="17"/>
                                        </p:tgtEl>
                                        <p:attrNameLst>
                                          <p:attrName>ppt_y</p:attrName>
                                        </p:attrNameLst>
                                      </p:cBhvr>
                                      <p:tavLst>
                                        <p:tav tm="0">
                                          <p:val>
                                            <p:strVal val="ppt_y"/>
                                          </p:val>
                                        </p:tav>
                                        <p:tav tm="100000">
                                          <p:val>
                                            <p:strVal val="0-ppt_h/2"/>
                                          </p:val>
                                        </p:tav>
                                      </p:tavLst>
                                    </p:anim>
                                    <p:set>
                                      <p:cBhvr>
                                        <p:cTn id="178" dur="1" fill="hold">
                                          <p:stCondLst>
                                            <p:cond delay="2999"/>
                                          </p:stCondLst>
                                        </p:cTn>
                                        <p:tgtEl>
                                          <p:spTgt spid="17"/>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3000"/>
                                        <p:tgtEl>
                                          <p:spTgt spid="18"/>
                                        </p:tgtEl>
                                        <p:attrNameLst>
                                          <p:attrName>ppt_x</p:attrName>
                                        </p:attrNameLst>
                                      </p:cBhvr>
                                      <p:tavLst>
                                        <p:tav tm="0">
                                          <p:val>
                                            <p:strVal val="ppt_x"/>
                                          </p:val>
                                        </p:tav>
                                        <p:tav tm="100000">
                                          <p:val>
                                            <p:strVal val="1+ppt_w/2"/>
                                          </p:val>
                                        </p:tav>
                                      </p:tavLst>
                                    </p:anim>
                                    <p:anim calcmode="lin" valueType="num">
                                      <p:cBhvr additive="base">
                                        <p:cTn id="181" dur="3000"/>
                                        <p:tgtEl>
                                          <p:spTgt spid="18"/>
                                        </p:tgtEl>
                                        <p:attrNameLst>
                                          <p:attrName>ppt_y</p:attrName>
                                        </p:attrNameLst>
                                      </p:cBhvr>
                                      <p:tavLst>
                                        <p:tav tm="0">
                                          <p:val>
                                            <p:strVal val="ppt_y"/>
                                          </p:val>
                                        </p:tav>
                                        <p:tav tm="100000">
                                          <p:val>
                                            <p:strVal val="0-ppt_h/2"/>
                                          </p:val>
                                        </p:tav>
                                      </p:tavLst>
                                    </p:anim>
                                    <p:set>
                                      <p:cBhvr>
                                        <p:cTn id="182" dur="1" fill="hold">
                                          <p:stCondLst>
                                            <p:cond delay="2999"/>
                                          </p:stCondLst>
                                        </p:cTn>
                                        <p:tgtEl>
                                          <p:spTgt spid="18"/>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19"/>
                                        </p:tgtEl>
                                        <p:attrNameLst>
                                          <p:attrName>ppt_x</p:attrName>
                                        </p:attrNameLst>
                                      </p:cBhvr>
                                      <p:tavLst>
                                        <p:tav tm="0">
                                          <p:val>
                                            <p:strVal val="ppt_x"/>
                                          </p:val>
                                        </p:tav>
                                        <p:tav tm="100000">
                                          <p:val>
                                            <p:strVal val="1+ppt_w/2"/>
                                          </p:val>
                                        </p:tav>
                                      </p:tavLst>
                                    </p:anim>
                                    <p:anim calcmode="lin" valueType="num">
                                      <p:cBhvr additive="base">
                                        <p:cTn id="185" dur="3000"/>
                                        <p:tgtEl>
                                          <p:spTgt spid="19"/>
                                        </p:tgtEl>
                                        <p:attrNameLst>
                                          <p:attrName>ppt_y</p:attrName>
                                        </p:attrNameLst>
                                      </p:cBhvr>
                                      <p:tavLst>
                                        <p:tav tm="0">
                                          <p:val>
                                            <p:strVal val="ppt_y"/>
                                          </p:val>
                                        </p:tav>
                                        <p:tav tm="100000">
                                          <p:val>
                                            <p:strVal val="0-ppt_h/2"/>
                                          </p:val>
                                        </p:tav>
                                      </p:tavLst>
                                    </p:anim>
                                    <p:set>
                                      <p:cBhvr>
                                        <p:cTn id="186" dur="1" fill="hold">
                                          <p:stCondLst>
                                            <p:cond delay="2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20"/>
                                        </p:tgtEl>
                                        <p:attrNameLst>
                                          <p:attrName>ppt_x</p:attrName>
                                        </p:attrNameLst>
                                      </p:cBhvr>
                                      <p:tavLst>
                                        <p:tav tm="0">
                                          <p:val>
                                            <p:strVal val="ppt_x"/>
                                          </p:val>
                                        </p:tav>
                                        <p:tav tm="100000">
                                          <p:val>
                                            <p:strVal val="1+ppt_w/2"/>
                                          </p:val>
                                        </p:tav>
                                      </p:tavLst>
                                    </p:anim>
                                    <p:anim calcmode="lin" valueType="num">
                                      <p:cBhvr additive="base">
                                        <p:cTn id="189" dur="3000"/>
                                        <p:tgtEl>
                                          <p:spTgt spid="20"/>
                                        </p:tgtEl>
                                        <p:attrNameLst>
                                          <p:attrName>ppt_y</p:attrName>
                                        </p:attrNameLst>
                                      </p:cBhvr>
                                      <p:tavLst>
                                        <p:tav tm="0">
                                          <p:val>
                                            <p:strVal val="ppt_y"/>
                                          </p:val>
                                        </p:tav>
                                        <p:tav tm="100000">
                                          <p:val>
                                            <p:strVal val="0-ppt_h/2"/>
                                          </p:val>
                                        </p:tav>
                                      </p:tavLst>
                                    </p:anim>
                                    <p:set>
                                      <p:cBhvr>
                                        <p:cTn id="190" dur="1" fill="hold">
                                          <p:stCondLst>
                                            <p:cond delay="2999"/>
                                          </p:stCondLst>
                                        </p:cTn>
                                        <p:tgtEl>
                                          <p:spTgt spid="20"/>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21"/>
                                        </p:tgtEl>
                                        <p:attrNameLst>
                                          <p:attrName>ppt_x</p:attrName>
                                        </p:attrNameLst>
                                      </p:cBhvr>
                                      <p:tavLst>
                                        <p:tav tm="0">
                                          <p:val>
                                            <p:strVal val="ppt_x"/>
                                          </p:val>
                                        </p:tav>
                                        <p:tav tm="100000">
                                          <p:val>
                                            <p:strVal val="1+ppt_w/2"/>
                                          </p:val>
                                        </p:tav>
                                      </p:tavLst>
                                    </p:anim>
                                    <p:anim calcmode="lin" valueType="num">
                                      <p:cBhvr additive="base">
                                        <p:cTn id="193" dur="3000"/>
                                        <p:tgtEl>
                                          <p:spTgt spid="21"/>
                                        </p:tgtEl>
                                        <p:attrNameLst>
                                          <p:attrName>ppt_y</p:attrName>
                                        </p:attrNameLst>
                                      </p:cBhvr>
                                      <p:tavLst>
                                        <p:tav tm="0">
                                          <p:val>
                                            <p:strVal val="ppt_y"/>
                                          </p:val>
                                        </p:tav>
                                        <p:tav tm="100000">
                                          <p:val>
                                            <p:strVal val="0-ppt_h/2"/>
                                          </p:val>
                                        </p:tav>
                                      </p:tavLst>
                                    </p:anim>
                                    <p:set>
                                      <p:cBhvr>
                                        <p:cTn id="194" dur="1" fill="hold">
                                          <p:stCondLst>
                                            <p:cond delay="2999"/>
                                          </p:stCondLst>
                                        </p:cTn>
                                        <p:tgtEl>
                                          <p:spTgt spid="21"/>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22"/>
                                        </p:tgtEl>
                                        <p:attrNameLst>
                                          <p:attrName>ppt_x</p:attrName>
                                        </p:attrNameLst>
                                      </p:cBhvr>
                                      <p:tavLst>
                                        <p:tav tm="0">
                                          <p:val>
                                            <p:strVal val="ppt_x"/>
                                          </p:val>
                                        </p:tav>
                                        <p:tav tm="100000">
                                          <p:val>
                                            <p:strVal val="1+ppt_w/2"/>
                                          </p:val>
                                        </p:tav>
                                      </p:tavLst>
                                    </p:anim>
                                    <p:anim calcmode="lin" valueType="num">
                                      <p:cBhvr additive="base">
                                        <p:cTn id="197" dur="3000"/>
                                        <p:tgtEl>
                                          <p:spTgt spid="22"/>
                                        </p:tgtEl>
                                        <p:attrNameLst>
                                          <p:attrName>ppt_y</p:attrName>
                                        </p:attrNameLst>
                                      </p:cBhvr>
                                      <p:tavLst>
                                        <p:tav tm="0">
                                          <p:val>
                                            <p:strVal val="ppt_y"/>
                                          </p:val>
                                        </p:tav>
                                        <p:tav tm="100000">
                                          <p:val>
                                            <p:strVal val="0-ppt_h/2"/>
                                          </p:val>
                                        </p:tav>
                                      </p:tavLst>
                                    </p:anim>
                                    <p:set>
                                      <p:cBhvr>
                                        <p:cTn id="198" dur="1" fill="hold">
                                          <p:stCondLst>
                                            <p:cond delay="2999"/>
                                          </p:stCondLst>
                                        </p:cTn>
                                        <p:tgtEl>
                                          <p:spTgt spid="22"/>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1+ppt_w/2"/>
                                          </p:val>
                                        </p:tav>
                                      </p:tavLst>
                                    </p:anim>
                                    <p:anim calcmode="lin" valueType="num">
                                      <p:cBhvr additive="base">
                                        <p:cTn id="201" dur="3000"/>
                                        <p:tgtEl>
                                          <p:spTgt spid="23"/>
                                        </p:tgtEl>
                                        <p:attrNameLst>
                                          <p:attrName>ppt_y</p:attrName>
                                        </p:attrNameLst>
                                      </p:cBhvr>
                                      <p:tavLst>
                                        <p:tav tm="0">
                                          <p:val>
                                            <p:strVal val="ppt_y"/>
                                          </p:val>
                                        </p:tav>
                                        <p:tav tm="100000">
                                          <p:val>
                                            <p:strVal val="0-ppt_h/2"/>
                                          </p:val>
                                        </p:tav>
                                      </p:tavLst>
                                    </p:anim>
                                    <p:set>
                                      <p:cBhvr>
                                        <p:cTn id="202" dur="1" fill="hold">
                                          <p:stCondLst>
                                            <p:cond delay="2999"/>
                                          </p:stCondLst>
                                        </p:cTn>
                                        <p:tgtEl>
                                          <p:spTgt spid="23"/>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4"/>
                                        </p:tgtEl>
                                        <p:attrNameLst>
                                          <p:attrName>ppt_x</p:attrName>
                                        </p:attrNameLst>
                                      </p:cBhvr>
                                      <p:tavLst>
                                        <p:tav tm="0">
                                          <p:val>
                                            <p:strVal val="ppt_x"/>
                                          </p:val>
                                        </p:tav>
                                        <p:tav tm="100000">
                                          <p:val>
                                            <p:strVal val="1+ppt_w/2"/>
                                          </p:val>
                                        </p:tav>
                                      </p:tavLst>
                                    </p:anim>
                                    <p:anim calcmode="lin" valueType="num">
                                      <p:cBhvr additive="base">
                                        <p:cTn id="205" dur="3000"/>
                                        <p:tgtEl>
                                          <p:spTgt spid="24"/>
                                        </p:tgtEl>
                                        <p:attrNameLst>
                                          <p:attrName>ppt_y</p:attrName>
                                        </p:attrNameLst>
                                      </p:cBhvr>
                                      <p:tavLst>
                                        <p:tav tm="0">
                                          <p:val>
                                            <p:strVal val="ppt_y"/>
                                          </p:val>
                                        </p:tav>
                                        <p:tav tm="100000">
                                          <p:val>
                                            <p:strVal val="0-ppt_h/2"/>
                                          </p:val>
                                        </p:tav>
                                      </p:tavLst>
                                    </p:anim>
                                    <p:set>
                                      <p:cBhvr>
                                        <p:cTn id="206" dur="1" fill="hold">
                                          <p:stCondLst>
                                            <p:cond delay="2999"/>
                                          </p:stCondLst>
                                        </p:cTn>
                                        <p:tgtEl>
                                          <p:spTgt spid="24"/>
                                        </p:tgtEl>
                                        <p:attrNameLst>
                                          <p:attrName>style.visibility</p:attrName>
                                        </p:attrNameLst>
                                      </p:cBhvr>
                                      <p:to>
                                        <p:strVal val="hidden"/>
                                      </p:to>
                                    </p:set>
                                  </p:childTnLst>
                                </p:cTn>
                              </p:par>
                              <p:par>
                                <p:cTn id="207" presetID="8" presetClass="emph" presetSubtype="0" autoRev="1" fill="hold"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autoRev="1" fill="hold"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autoRev="1" fill="hold"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autoRev="1" fill="hold" nodeType="withEffect">
                                  <p:stCondLst>
                                    <p:cond delay="0"/>
                                  </p:stCondLst>
                                  <p:childTnLst>
                                    <p:animRot by="21600000">
                                      <p:cBhvr>
                                        <p:cTn id="214" dur="3000" fill="hold"/>
                                        <p:tgtEl>
                                          <p:spTgt spid="10"/>
                                        </p:tgtEl>
                                        <p:attrNameLst>
                                          <p:attrName>r</p:attrName>
                                        </p:attrNameLst>
                                      </p:cBhvr>
                                    </p:animRot>
                                  </p:childTnLst>
                                </p:cTn>
                              </p:par>
                              <p:par>
                                <p:cTn id="215" presetID="8" presetClass="emph" presetSubtype="0" autoRev="1" fill="hold" nodeType="withEffect">
                                  <p:stCondLst>
                                    <p:cond delay="0"/>
                                  </p:stCondLst>
                                  <p:childTnLst>
                                    <p:animRot by="21600000">
                                      <p:cBhvr>
                                        <p:cTn id="216" dur="3000" fill="hold"/>
                                        <p:tgtEl>
                                          <p:spTgt spid="11"/>
                                        </p:tgtEl>
                                        <p:attrNameLst>
                                          <p:attrName>r</p:attrName>
                                        </p:attrNameLst>
                                      </p:cBhvr>
                                    </p:animRot>
                                  </p:childTnLst>
                                </p:cTn>
                              </p:par>
                              <p:par>
                                <p:cTn id="217" presetID="8" presetClass="emph" presetSubtype="0" autoRev="1" fill="hold" nodeType="withEffect">
                                  <p:stCondLst>
                                    <p:cond delay="0"/>
                                  </p:stCondLst>
                                  <p:childTnLst>
                                    <p:animRot by="21600000">
                                      <p:cBhvr>
                                        <p:cTn id="218" dur="3000" fill="hold"/>
                                        <p:tgtEl>
                                          <p:spTgt spid="12"/>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3"/>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4"/>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5"/>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6"/>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7"/>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8"/>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7"/>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8"/>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20"/>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21"/>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2"/>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3"/>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4"/>
                                        </p:tgtEl>
                                        <p:attrNameLst>
                                          <p:attrName>r</p:attrName>
                                        </p:attrNameLst>
                                      </p:cBhvr>
                                    </p:animRot>
                                  </p:childTnLst>
                                </p:cTn>
                              </p:par>
                              <p:par>
                                <p:cTn id="247" presetID="17" presetClass="entr" presetSubtype="8" fill="hold" nodeType="withEffect">
                                  <p:stCondLst>
                                    <p:cond delay="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3000" fill="hold"/>
                                        <p:tgtEl>
                                          <p:spTgt spid="2"/>
                                        </p:tgtEl>
                                        <p:attrNameLst>
                                          <p:attrName>ppt_x</p:attrName>
                                        </p:attrNameLst>
                                      </p:cBhvr>
                                      <p:tavLst>
                                        <p:tav tm="0">
                                          <p:val>
                                            <p:strVal val="#ppt_x-#ppt_w/2"/>
                                          </p:val>
                                        </p:tav>
                                        <p:tav tm="100000">
                                          <p:val>
                                            <p:strVal val="#ppt_x"/>
                                          </p:val>
                                        </p:tav>
                                      </p:tavLst>
                                    </p:anim>
                                    <p:anim calcmode="lin" valueType="num">
                                      <p:cBhvr>
                                        <p:cTn id="250" dur="3000" fill="hold"/>
                                        <p:tgtEl>
                                          <p:spTgt spid="2"/>
                                        </p:tgtEl>
                                        <p:attrNameLst>
                                          <p:attrName>ppt_y</p:attrName>
                                        </p:attrNameLst>
                                      </p:cBhvr>
                                      <p:tavLst>
                                        <p:tav tm="0">
                                          <p:val>
                                            <p:strVal val="#ppt_y"/>
                                          </p:val>
                                        </p:tav>
                                        <p:tav tm="100000">
                                          <p:val>
                                            <p:strVal val="#ppt_y"/>
                                          </p:val>
                                        </p:tav>
                                      </p:tavLst>
                                    </p:anim>
                                    <p:anim calcmode="lin" valueType="num">
                                      <p:cBhvr>
                                        <p:cTn id="251" dur="3000" fill="hold"/>
                                        <p:tgtEl>
                                          <p:spTgt spid="2"/>
                                        </p:tgtEl>
                                        <p:attrNameLst>
                                          <p:attrName>ppt_w</p:attrName>
                                        </p:attrNameLst>
                                      </p:cBhvr>
                                      <p:tavLst>
                                        <p:tav tm="0">
                                          <p:val>
                                            <p:fltVal val="0"/>
                                          </p:val>
                                        </p:tav>
                                        <p:tav tm="100000">
                                          <p:val>
                                            <p:strVal val="#ppt_w"/>
                                          </p:val>
                                        </p:tav>
                                      </p:tavLst>
                                    </p:anim>
                                    <p:anim calcmode="lin" valueType="num">
                                      <p:cBhvr>
                                        <p:cTn id="25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1D3B3A"/>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8586306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428628"/>
            <a:ext cx="1683877" cy="1571618"/>
          </a:xfrm>
          <a:prstGeom prst="rect">
            <a:avLst/>
          </a:prstGeom>
          <a:effectLst>
            <a:reflection blurRad="6350" stA="50000" endA="300" endPos="90000" dir="5400000" sy="-100000" algn="bl" rotWithShape="0"/>
          </a:effectLst>
        </p:spPr>
      </p:pic>
      <p:pic>
        <p:nvPicPr>
          <p:cNvPr id="4" name="3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428628"/>
            <a:ext cx="1732523" cy="1571618"/>
          </a:xfrm>
          <a:prstGeom prst="rect">
            <a:avLst/>
          </a:prstGeom>
          <a:effectLst>
            <a:reflection blurRad="6350" stA="50000" endA="300" endPos="90000" dir="5400000" sy="-100000" algn="bl" rotWithShape="0"/>
          </a:effectLst>
        </p:spPr>
      </p:pic>
      <p:pic>
        <p:nvPicPr>
          <p:cNvPr id="5" name="4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357172"/>
            <a:ext cx="1683877" cy="1571618"/>
          </a:xfrm>
          <a:prstGeom prst="rect">
            <a:avLst/>
          </a:prstGeom>
          <a:effectLst>
            <a:reflection blurRad="6350" stA="50000" endA="300" endPos="90000" dir="5400000" sy="-100000" algn="bl" rotWithShape="0"/>
          </a:effectLst>
        </p:spPr>
      </p:pic>
      <p:pic>
        <p:nvPicPr>
          <p:cNvPr id="6" name="5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357172"/>
            <a:ext cx="1732523" cy="1571618"/>
          </a:xfrm>
          <a:prstGeom prst="rect">
            <a:avLst/>
          </a:prstGeom>
          <a:effectLst>
            <a:reflection blurRad="6350" stA="50000" endA="300" endPos="90000" dir="5400000" sy="-100000" algn="bl" rotWithShape="0"/>
          </a:effectLst>
        </p:spPr>
      </p:pic>
      <p:pic>
        <p:nvPicPr>
          <p:cNvPr id="7" name="6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1357304"/>
            <a:ext cx="1683877" cy="1571618"/>
          </a:xfrm>
          <a:prstGeom prst="rect">
            <a:avLst/>
          </a:prstGeom>
          <a:effectLst>
            <a:reflection blurRad="6350" stA="50000" endA="300" endPos="90000" dir="5400000" sy="-100000" algn="bl" rotWithShape="0"/>
          </a:effectLst>
        </p:spPr>
      </p:pic>
      <p:pic>
        <p:nvPicPr>
          <p:cNvPr id="8" name="7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1357304"/>
            <a:ext cx="1732523" cy="1571618"/>
          </a:xfrm>
          <a:prstGeom prst="rect">
            <a:avLst/>
          </a:prstGeom>
          <a:effectLst>
            <a:reflection blurRad="6350" stA="50000" endA="300" endPos="90000" dir="5400000" sy="-100000" algn="bl" rotWithShape="0"/>
          </a:effectLst>
        </p:spPr>
      </p:pic>
      <p:pic>
        <p:nvPicPr>
          <p:cNvPr id="9" name="8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2428874"/>
            <a:ext cx="1683877" cy="1571618"/>
          </a:xfrm>
          <a:prstGeom prst="rect">
            <a:avLst/>
          </a:prstGeom>
          <a:effectLst>
            <a:reflection blurRad="6350" stA="50000" endA="300" endPos="90000" dir="5400000" sy="-100000" algn="bl" rotWithShape="0"/>
          </a:effectLst>
        </p:spPr>
      </p:pic>
      <p:pic>
        <p:nvPicPr>
          <p:cNvPr id="10" name="9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2428874"/>
            <a:ext cx="1732523" cy="1571618"/>
          </a:xfrm>
          <a:prstGeom prst="rect">
            <a:avLst/>
          </a:prstGeom>
          <a:effectLst>
            <a:reflection blurRad="6350" stA="50000" endA="300" endPos="90000" dir="5400000" sy="-100000" algn="bl" rotWithShape="0"/>
          </a:effectLst>
        </p:spPr>
      </p:pic>
      <p:pic>
        <p:nvPicPr>
          <p:cNvPr id="11" name="10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3143254"/>
            <a:ext cx="1683877" cy="1571618"/>
          </a:xfrm>
          <a:prstGeom prst="rect">
            <a:avLst/>
          </a:prstGeom>
          <a:effectLst>
            <a:reflection blurRad="6350" stA="50000" endA="300" endPos="90000" dir="5400000" sy="-100000" algn="bl" rotWithShape="0"/>
          </a:effectLst>
        </p:spPr>
      </p:pic>
      <p:pic>
        <p:nvPicPr>
          <p:cNvPr id="12" name="11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3143254"/>
            <a:ext cx="1732523" cy="1571618"/>
          </a:xfrm>
          <a:prstGeom prst="rect">
            <a:avLst/>
          </a:prstGeom>
          <a:effectLst>
            <a:reflection blurRad="6350" stA="50000" endA="300" endPos="90000" dir="5400000" sy="-100000" algn="bl" rotWithShape="0"/>
          </a:effectLst>
        </p:spPr>
      </p:pic>
      <p:sp>
        <p:nvSpPr>
          <p:cNvPr id="13" name="12 Rectángulo"/>
          <p:cNvSpPr/>
          <p:nvPr/>
        </p:nvSpPr>
        <p:spPr>
          <a:xfrm>
            <a:off x="-142908" y="-571522"/>
            <a:ext cx="9715568" cy="728667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4" presetClass="entr" presetSubtype="32"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ox(out)">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500034" y="0"/>
            <a:ext cx="8286808" cy="5143500"/>
          </a:xfrm>
          <a:prstGeom prst="rect">
            <a:avLst/>
          </a:prstGeom>
        </p:spPr>
      </p:pic>
      <p:sp>
        <p:nvSpPr>
          <p:cNvPr id="3" name="2 CuadroTexto"/>
          <p:cNvSpPr txBox="1"/>
          <p:nvPr/>
        </p:nvSpPr>
        <p:spPr>
          <a:xfrm rot="20879140">
            <a:off x="1930645" y="2162419"/>
            <a:ext cx="4714908" cy="830997"/>
          </a:xfrm>
          <a:prstGeom prst="rect">
            <a:avLst/>
          </a:prstGeom>
          <a:noFill/>
        </p:spPr>
        <p:txBody>
          <a:bodyPr wrap="square" rtlCol="0">
            <a:spAutoFit/>
          </a:bodyPr>
          <a:lstStyle/>
          <a:p>
            <a:r>
              <a:rPr lang="es-PE" sz="1600" b="1" dirty="0" smtClean="0"/>
              <a:t>Es la acción, no el fruto de la acción, lo que es importante. Tienes que hacer lo correcto. Quizás no sepas qué resultados vienen de tu acción. Pero si no haces nada, no habrá resultados.</a:t>
            </a:r>
            <a:endParaRPr lang="es-PE" sz="1600" b="1" dirty="0"/>
          </a:p>
        </p:txBody>
      </p:sp>
      <p:sp>
        <p:nvSpPr>
          <p:cNvPr id="4" name="3 Rectángulo"/>
          <p:cNvSpPr/>
          <p:nvPr/>
        </p:nvSpPr>
        <p:spPr>
          <a:xfrm>
            <a:off x="7429520" y="928676"/>
            <a:ext cx="1000132"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4F4C"/>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847301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500180"/>
            <a:ext cx="1232940" cy="1214446"/>
          </a:xfrm>
          <a:prstGeom prst="rect">
            <a:avLst/>
          </a:prstGeom>
        </p:spPr>
      </p:pic>
      <p:pic>
        <p:nvPicPr>
          <p:cNvPr id="4" name="3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643188"/>
            <a:ext cx="1232940" cy="1214446"/>
          </a:xfrm>
          <a:prstGeom prst="rect">
            <a:avLst/>
          </a:prstGeom>
        </p:spPr>
      </p:pic>
      <p:pic>
        <p:nvPicPr>
          <p:cNvPr id="5" name="4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1500180"/>
            <a:ext cx="1232940" cy="1214446"/>
          </a:xfrm>
          <a:prstGeom prst="rect">
            <a:avLst/>
          </a:prstGeom>
        </p:spPr>
      </p:pic>
      <p:pic>
        <p:nvPicPr>
          <p:cNvPr id="6" name="5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2643188"/>
            <a:ext cx="1232940" cy="1214446"/>
          </a:xfrm>
          <a:prstGeom prst="rect">
            <a:avLst/>
          </a:prstGeom>
        </p:spPr>
      </p:pic>
      <p:pic>
        <p:nvPicPr>
          <p:cNvPr id="7" name="6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500180"/>
            <a:ext cx="1232940" cy="1214446"/>
          </a:xfrm>
          <a:prstGeom prst="rect">
            <a:avLst/>
          </a:prstGeom>
        </p:spPr>
      </p:pic>
      <p:pic>
        <p:nvPicPr>
          <p:cNvPr id="8" name="7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643188"/>
            <a:ext cx="1232940" cy="1214446"/>
          </a:xfrm>
          <a:prstGeom prst="rect">
            <a:avLst/>
          </a:prstGeom>
        </p:spPr>
      </p:pic>
      <p:pic>
        <p:nvPicPr>
          <p:cNvPr id="9" name="8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1500180"/>
            <a:ext cx="1232940" cy="1214446"/>
          </a:xfrm>
          <a:prstGeom prst="rect">
            <a:avLst/>
          </a:prstGeom>
        </p:spPr>
      </p:pic>
      <p:pic>
        <p:nvPicPr>
          <p:cNvPr id="10" name="9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2643188"/>
            <a:ext cx="1232940" cy="1214446"/>
          </a:xfrm>
          <a:prstGeom prst="rect">
            <a:avLst/>
          </a:prstGeom>
        </p:spPr>
      </p:pic>
      <p:pic>
        <p:nvPicPr>
          <p:cNvPr id="11" name="10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1500180"/>
            <a:ext cx="1232940" cy="1214446"/>
          </a:xfrm>
          <a:prstGeom prst="rect">
            <a:avLst/>
          </a:prstGeom>
        </p:spPr>
      </p:pic>
      <p:pic>
        <p:nvPicPr>
          <p:cNvPr id="12" name="11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2643188"/>
            <a:ext cx="1232940" cy="1214446"/>
          </a:xfrm>
          <a:prstGeom prst="rect">
            <a:avLst/>
          </a:prstGeom>
        </p:spPr>
      </p:pic>
      <p:pic>
        <p:nvPicPr>
          <p:cNvPr id="13" name="12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04" y="1500180"/>
            <a:ext cx="1232940" cy="1214446"/>
          </a:xfrm>
          <a:prstGeom prst="rect">
            <a:avLst/>
          </a:prstGeom>
        </p:spPr>
      </p:pic>
      <p:pic>
        <p:nvPicPr>
          <p:cNvPr id="14" name="13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04" y="2643188"/>
            <a:ext cx="1232940" cy="1214446"/>
          </a:xfrm>
          <a:prstGeom prst="rect">
            <a:avLst/>
          </a:prstGeom>
        </p:spPr>
      </p:pic>
      <p:pic>
        <p:nvPicPr>
          <p:cNvPr id="15" name="14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1500180"/>
            <a:ext cx="1232940" cy="1214446"/>
          </a:xfrm>
          <a:prstGeom prst="rect">
            <a:avLst/>
          </a:prstGeom>
        </p:spPr>
      </p:pic>
      <p:pic>
        <p:nvPicPr>
          <p:cNvPr id="16" name="15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2643188"/>
            <a:ext cx="1232940" cy="1214446"/>
          </a:xfrm>
          <a:prstGeom prst="rect">
            <a:avLst/>
          </a:prstGeom>
        </p:spPr>
      </p:pic>
      <p:pic>
        <p:nvPicPr>
          <p:cNvPr id="17" name="16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496" y="1500180"/>
            <a:ext cx="1232940" cy="1214446"/>
          </a:xfrm>
          <a:prstGeom prst="rect">
            <a:avLst/>
          </a:prstGeom>
        </p:spPr>
      </p:pic>
      <p:pic>
        <p:nvPicPr>
          <p:cNvPr id="18" name="17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496" y="2643188"/>
            <a:ext cx="1232940" cy="1214446"/>
          </a:xfrm>
          <a:prstGeom prst="rect">
            <a:avLst/>
          </a:prstGeom>
        </p:spPr>
      </p:pic>
      <p:sp>
        <p:nvSpPr>
          <p:cNvPr id="19" name="18 Rectángulo"/>
          <p:cNvSpPr/>
          <p:nvPr/>
        </p:nvSpPr>
        <p:spPr>
          <a:xfrm>
            <a:off x="-142908" y="-142894"/>
            <a:ext cx="1007275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ppt_x"/>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ppt_x"/>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ppt_x"/>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ppt_x"/>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9000">
              <a:srgbClr val="216BFF"/>
            </a:gs>
            <a:gs pos="50000">
              <a:srgbClr val="CEDF2D">
                <a:shade val="67500"/>
                <a:satMod val="115000"/>
              </a:srgbClr>
            </a:gs>
            <a:gs pos="100000">
              <a:srgbClr val="CEDF2D">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979650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16200000">
            <a:off x="3140786" y="749986"/>
            <a:ext cx="2500332" cy="1428950"/>
          </a:xfrm>
          <a:prstGeom prst="rect">
            <a:avLst/>
          </a:prstGeom>
        </p:spPr>
      </p:pic>
      <p:pic>
        <p:nvPicPr>
          <p:cNvPr id="5" name="4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143372" y="2000246"/>
            <a:ext cx="2500332" cy="1428950"/>
          </a:xfrm>
          <a:prstGeom prst="rect">
            <a:avLst/>
          </a:prstGeom>
        </p:spPr>
      </p:pic>
      <p:pic>
        <p:nvPicPr>
          <p:cNvPr id="6" name="5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5569925">
            <a:off x="3025636" y="2926902"/>
            <a:ext cx="2500332" cy="1428950"/>
          </a:xfrm>
          <a:prstGeom prst="rect">
            <a:avLst/>
          </a:prstGeom>
        </p:spPr>
      </p:pic>
      <p:pic>
        <p:nvPicPr>
          <p:cNvPr id="7" name="6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11010500">
            <a:off x="2184487" y="1789657"/>
            <a:ext cx="2500332" cy="1428950"/>
          </a:xfrm>
          <a:prstGeom prst="rect">
            <a:avLst/>
          </a:prstGeom>
        </p:spPr>
      </p:pic>
      <p:pic>
        <p:nvPicPr>
          <p:cNvPr id="8" name="7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18897820">
            <a:off x="3924987" y="1103585"/>
            <a:ext cx="2500332" cy="1428950"/>
          </a:xfrm>
          <a:prstGeom prst="rect">
            <a:avLst/>
          </a:prstGeom>
        </p:spPr>
      </p:pic>
      <p:pic>
        <p:nvPicPr>
          <p:cNvPr id="9" name="8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3471620">
            <a:off x="3806070" y="2724443"/>
            <a:ext cx="2500332" cy="1428950"/>
          </a:xfrm>
          <a:prstGeom prst="rect">
            <a:avLst/>
          </a:prstGeom>
        </p:spPr>
      </p:pic>
      <p:pic>
        <p:nvPicPr>
          <p:cNvPr id="10" name="9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8845354">
            <a:off x="2259675" y="2418096"/>
            <a:ext cx="2500332" cy="1428950"/>
          </a:xfrm>
          <a:prstGeom prst="rect">
            <a:avLst/>
          </a:prstGeom>
        </p:spPr>
      </p:pic>
      <p:pic>
        <p:nvPicPr>
          <p:cNvPr id="11" name="10 Imagen" descr="cosas-para-photoshop-png-8.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rot="13366518">
            <a:off x="2367247" y="1159032"/>
            <a:ext cx="2500332" cy="1428950"/>
          </a:xfrm>
          <a:prstGeom prst="rect">
            <a:avLst/>
          </a:prstGeom>
        </p:spPr>
      </p:pic>
      <p:sp>
        <p:nvSpPr>
          <p:cNvPr id="12" name="11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8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pos de nieve con luz,estrellas,navidad,png (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493850" y="214296"/>
            <a:ext cx="792233" cy="816734"/>
          </a:xfrm>
          <a:prstGeom prst="rect">
            <a:avLst/>
          </a:prstGeom>
        </p:spPr>
      </p:pic>
      <p:pic>
        <p:nvPicPr>
          <p:cNvPr id="4" name="3 Imagen" descr="copos de nieve con luz,estrellas,navidad,png (3).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a:off x="2424556" y="4112470"/>
            <a:ext cx="861528" cy="888172"/>
          </a:xfrm>
          <a:prstGeom prst="rect">
            <a:avLst/>
          </a:prstGeom>
        </p:spPr>
      </p:pic>
      <p:pic>
        <p:nvPicPr>
          <p:cNvPr id="5" name="4 Imagen" descr="copos de nieve con luz,estrellas,navidad,png (3).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a:off x="4240494" y="1071552"/>
            <a:ext cx="831539" cy="857256"/>
          </a:xfrm>
          <a:prstGeom prst="rect">
            <a:avLst/>
          </a:prstGeom>
        </p:spPr>
      </p:pic>
      <p:pic>
        <p:nvPicPr>
          <p:cNvPr id="6" name="5 Imagen" descr="copos de nieve con luz,estrellas,navidad,png (3).png"/>
          <p:cNvPicPr>
            <a:picLocks noChangeAspect="1"/>
          </p:cNvPicPr>
          <p:nvPr/>
        </p:nvPicPr>
        <p:blipFill>
          <a:blip r:embed="rId6" cstate="print">
            <a:lum contrast="40000"/>
          </a:blip>
          <a:stretch>
            <a:fillRect/>
          </a:stretch>
        </p:blipFill>
        <p:spPr>
          <a:xfrm>
            <a:off x="3286116" y="785800"/>
            <a:ext cx="857256" cy="883768"/>
          </a:xfrm>
          <a:prstGeom prst="rect">
            <a:avLst/>
          </a:prstGeom>
        </p:spPr>
      </p:pic>
      <p:pic>
        <p:nvPicPr>
          <p:cNvPr id="7" name="6 Imagen" descr="copos de nieve con luz,estrellas,navidad,png (3).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715008" y="214296"/>
            <a:ext cx="792233" cy="816734"/>
          </a:xfrm>
          <a:prstGeom prst="rect">
            <a:avLst/>
          </a:prstGeom>
        </p:spPr>
      </p:pic>
      <p:pic>
        <p:nvPicPr>
          <p:cNvPr id="8" name="7 Imagen" descr="copos de nieve con luz,estrellas,navidad,png (3).png"/>
          <p:cNvPicPr>
            <a:picLocks noChangeAspect="1"/>
          </p:cNvPicPr>
          <p:nvPr/>
        </p:nvPicPr>
        <p:blipFill>
          <a:blip r:embed="rId4" cstate="print">
            <a:lum contrast="40000"/>
          </a:blip>
          <a:stretch>
            <a:fillRect/>
          </a:stretch>
        </p:blipFill>
        <p:spPr>
          <a:xfrm>
            <a:off x="5000628" y="714362"/>
            <a:ext cx="861510" cy="888154"/>
          </a:xfrm>
          <a:prstGeom prst="rect">
            <a:avLst/>
          </a:prstGeom>
        </p:spPr>
      </p:pic>
      <p:pic>
        <p:nvPicPr>
          <p:cNvPr id="9" name="8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4071934" y="3143254"/>
            <a:ext cx="900834" cy="928694"/>
          </a:xfrm>
          <a:prstGeom prst="rect">
            <a:avLst/>
          </a:prstGeom>
        </p:spPr>
      </p:pic>
      <p:pic>
        <p:nvPicPr>
          <p:cNvPr id="10" name="9 Imagen" descr="copos de nieve con luz,estrellas,navidad,png (3).png"/>
          <p:cNvPicPr>
            <a:picLocks noChangeAspect="1"/>
          </p:cNvPicPr>
          <p:nvPr/>
        </p:nvPicPr>
        <p:blipFill>
          <a:blip r:embed="rId6" cstate="print">
            <a:lum contrast="40000"/>
          </a:blip>
          <a:stretch>
            <a:fillRect/>
          </a:stretch>
        </p:blipFill>
        <p:spPr>
          <a:xfrm>
            <a:off x="3143240" y="3500444"/>
            <a:ext cx="857256" cy="883768"/>
          </a:xfrm>
          <a:prstGeom prst="rect">
            <a:avLst/>
          </a:prstGeom>
        </p:spPr>
      </p:pic>
      <p:pic>
        <p:nvPicPr>
          <p:cNvPr id="11" name="10 Imagen" descr="copos de nieve con luz,estrellas,navidad,png (3).png"/>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a:off x="5857884" y="4286262"/>
            <a:ext cx="831522" cy="857238"/>
          </a:xfrm>
          <a:prstGeom prst="rect">
            <a:avLst/>
          </a:prstGeom>
        </p:spPr>
      </p:pic>
      <p:pic>
        <p:nvPicPr>
          <p:cNvPr id="12" name="11 Imagen" descr="copos de nieve con luz,estrellas,navidad,png (3).png"/>
          <p:cNvPicPr>
            <a:picLocks noChangeAspect="1"/>
          </p:cNvPicPr>
          <p:nvPr/>
        </p:nvPicPr>
        <p:blipFill>
          <a:blip r:embed="rId6" cstate="print">
            <a:lum contrast="40000"/>
          </a:blip>
          <a:stretch>
            <a:fillRect/>
          </a:stretch>
        </p:blipFill>
        <p:spPr>
          <a:xfrm>
            <a:off x="5000628" y="3571882"/>
            <a:ext cx="857256" cy="883768"/>
          </a:xfrm>
          <a:prstGeom prst="rect">
            <a:avLst/>
          </a:prstGeom>
        </p:spPr>
      </p:pic>
      <p:pic>
        <p:nvPicPr>
          <p:cNvPr id="13" name="12 Imagen" descr="copos de nieve con luz,estrellas,navidad,png (3).png"/>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a:off x="1883072" y="785800"/>
            <a:ext cx="831539" cy="857256"/>
          </a:xfrm>
          <a:prstGeom prst="rect">
            <a:avLst/>
          </a:prstGeom>
        </p:spPr>
      </p:pic>
      <p:pic>
        <p:nvPicPr>
          <p:cNvPr id="14" name="13 Imagen" descr="copos de nieve con luz,estrellas,navidad,png (3).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a:off x="1714480" y="3500444"/>
            <a:ext cx="857224" cy="883735"/>
          </a:xfrm>
          <a:prstGeom prst="rect">
            <a:avLst/>
          </a:prstGeom>
        </p:spPr>
      </p:pic>
      <p:pic>
        <p:nvPicPr>
          <p:cNvPr id="15" name="14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2857488" y="2143122"/>
            <a:ext cx="928694" cy="957416"/>
          </a:xfrm>
          <a:prstGeom prst="rect">
            <a:avLst/>
          </a:prstGeom>
        </p:spPr>
      </p:pic>
      <p:pic>
        <p:nvPicPr>
          <p:cNvPr id="16" name="15 Imagen" descr="copos de nieve con luz,estrellas,navidad,png (3).png"/>
          <p:cNvPicPr>
            <a:picLocks noChangeAspect="1"/>
          </p:cNvPicPr>
          <p:nvPr/>
        </p:nvPicPr>
        <p:blipFill>
          <a:blip r:embed="rId6" cstate="print">
            <a:lum contrast="40000"/>
          </a:blip>
          <a:stretch>
            <a:fillRect/>
          </a:stretch>
        </p:blipFill>
        <p:spPr>
          <a:xfrm>
            <a:off x="2500298" y="1285866"/>
            <a:ext cx="857256" cy="883768"/>
          </a:xfrm>
          <a:prstGeom prst="rect">
            <a:avLst/>
          </a:prstGeom>
        </p:spPr>
      </p:pic>
      <p:pic>
        <p:nvPicPr>
          <p:cNvPr id="17" name="16 Imagen" descr="copos de nieve con luz,estrellas,navidad,png (3).png"/>
          <p:cNvPicPr>
            <a:picLocks noChangeAspect="1"/>
          </p:cNvPicPr>
          <p:nvPr/>
        </p:nvPicPr>
        <p:blipFill>
          <a:blip r:embed="rId6" cstate="print">
            <a:lum contrast="40000"/>
          </a:blip>
          <a:stretch>
            <a:fillRect/>
          </a:stretch>
        </p:blipFill>
        <p:spPr>
          <a:xfrm>
            <a:off x="2357422" y="2857502"/>
            <a:ext cx="857256" cy="883768"/>
          </a:xfrm>
          <a:prstGeom prst="rect">
            <a:avLst/>
          </a:prstGeom>
        </p:spPr>
      </p:pic>
      <p:pic>
        <p:nvPicPr>
          <p:cNvPr id="18" name="17 Imagen" descr="copos de nieve con luz,estrellas,navidad,png (3).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a:off x="6215074" y="785800"/>
            <a:ext cx="857256" cy="883768"/>
          </a:xfrm>
          <a:prstGeom prst="rect">
            <a:avLst/>
          </a:prstGeom>
        </p:spPr>
      </p:pic>
      <p:pic>
        <p:nvPicPr>
          <p:cNvPr id="19" name="18 Imagen" descr="copos de nieve con luz,estrellas,navidad,png (3).png"/>
          <p:cNvPicPr>
            <a:picLocks noChangeAspect="1"/>
          </p:cNvPicPr>
          <p:nvPr/>
        </p:nvPicPr>
        <p:blipFill>
          <a:blip r:embed="rId7">
            <a:duotone>
              <a:prstClr val="black"/>
              <a:schemeClr val="accent6">
                <a:tint val="45000"/>
                <a:satMod val="400000"/>
              </a:schemeClr>
            </a:duotone>
            <a:lum contrast="40000"/>
          </a:blip>
          <a:stretch>
            <a:fillRect/>
          </a:stretch>
        </p:blipFill>
        <p:spPr>
          <a:xfrm>
            <a:off x="5214942" y="2214560"/>
            <a:ext cx="900834" cy="928694"/>
          </a:xfrm>
          <a:prstGeom prst="rect">
            <a:avLst/>
          </a:prstGeom>
        </p:spPr>
      </p:pic>
      <p:pic>
        <p:nvPicPr>
          <p:cNvPr id="20" name="19 Imagen" descr="copos de nieve con luz,estrellas,navidad,png (3).png"/>
          <p:cNvPicPr>
            <a:picLocks noChangeAspect="1"/>
          </p:cNvPicPr>
          <p:nvPr/>
        </p:nvPicPr>
        <p:blipFill>
          <a:blip r:embed="rId7">
            <a:duotone>
              <a:prstClr val="black"/>
              <a:schemeClr val="accent6">
                <a:tint val="45000"/>
                <a:satMod val="400000"/>
              </a:schemeClr>
            </a:duotone>
            <a:lum bright="-20000" contrast="40000"/>
          </a:blip>
          <a:stretch>
            <a:fillRect/>
          </a:stretch>
        </p:blipFill>
        <p:spPr>
          <a:xfrm>
            <a:off x="6215074" y="3571882"/>
            <a:ext cx="928694" cy="957416"/>
          </a:xfrm>
          <a:prstGeom prst="rect">
            <a:avLst/>
          </a:prstGeom>
        </p:spPr>
      </p:pic>
      <p:pic>
        <p:nvPicPr>
          <p:cNvPr id="21" name="20 Imagen" descr="copos de nieve con luz,estrellas,navidad,png (3).png"/>
          <p:cNvPicPr>
            <a:picLocks noChangeAspect="1"/>
          </p:cNvPicPr>
          <p:nvPr/>
        </p:nvPicPr>
        <p:blipFill>
          <a:blip r:embed="rId6" cstate="print">
            <a:lum contrast="40000"/>
          </a:blip>
          <a:stretch>
            <a:fillRect/>
          </a:stretch>
        </p:blipFill>
        <p:spPr>
          <a:xfrm>
            <a:off x="5572132" y="1428742"/>
            <a:ext cx="857256" cy="883769"/>
          </a:xfrm>
          <a:prstGeom prst="rect">
            <a:avLst/>
          </a:prstGeom>
        </p:spPr>
      </p:pic>
      <p:pic>
        <p:nvPicPr>
          <p:cNvPr id="22" name="21 Imagen" descr="copos de nieve con luz,estrellas,navidad,png (3).png"/>
          <p:cNvPicPr>
            <a:picLocks noChangeAspect="1"/>
          </p:cNvPicPr>
          <p:nvPr/>
        </p:nvPicPr>
        <p:blipFill>
          <a:blip r:embed="rId8" cstate="print">
            <a:lum contrast="40000"/>
          </a:blip>
          <a:stretch>
            <a:fillRect/>
          </a:stretch>
        </p:blipFill>
        <p:spPr>
          <a:xfrm>
            <a:off x="5715008" y="3071816"/>
            <a:ext cx="785818" cy="810121"/>
          </a:xfrm>
          <a:prstGeom prst="rect">
            <a:avLst/>
          </a:prstGeom>
        </p:spPr>
      </p:pic>
      <p:sp>
        <p:nvSpPr>
          <p:cNvPr id="23" name="22 Rectángulo"/>
          <p:cNvSpPr/>
          <p:nvPr/>
        </p:nvSpPr>
        <p:spPr>
          <a:xfrm>
            <a:off x="-142908" y="-142894"/>
            <a:ext cx="9715568" cy="5643602"/>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1+#ppt_w/2"/>
                                          </p:val>
                                        </p:tav>
                                        <p:tav tm="100000">
                                          <p:val>
                                            <p:strVal val="#ppt_x"/>
                                          </p:val>
                                        </p:tav>
                                      </p:tavLst>
                                    </p:anim>
                                    <p:anim calcmode="lin" valueType="num">
                                      <p:cBhvr additive="base">
                                        <p:cTn id="10" dur="2000" fill="hold"/>
                                        <p:tgtEl>
                                          <p:spTgt spid="1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1+#ppt_w/2"/>
                                          </p:val>
                                        </p:tav>
                                        <p:tav tm="100000">
                                          <p:val>
                                            <p:strVal val="#ppt_x"/>
                                          </p:val>
                                        </p:tav>
                                      </p:tavLst>
                                    </p:anim>
                                    <p:anim calcmode="lin" valueType="num">
                                      <p:cBhvr additive="base">
                                        <p:cTn id="14" dur="20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1+#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ppt_x"/>
                                          </p:val>
                                        </p:tav>
                                        <p:tav tm="100000">
                                          <p:val>
                                            <p:strVal val="#ppt_x"/>
                                          </p:val>
                                        </p:tav>
                                      </p:tavLst>
                                    </p:anim>
                                    <p:anim calcmode="lin" valueType="num">
                                      <p:cBhvr additive="base">
                                        <p:cTn id="50" dur="2000" fill="hold"/>
                                        <p:tgtEl>
                                          <p:spTgt spid="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ppt_x"/>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ppt_x"/>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ppt_x"/>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ppt_x"/>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ppt_x"/>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childTnLst>
                          </p:cTn>
                        </p:par>
                        <p:par>
                          <p:cTn id="127" fill="hold">
                            <p:stCondLst>
                              <p:cond delay="4000"/>
                            </p:stCondLst>
                            <p:childTnLst>
                              <p:par>
                                <p:cTn id="128" presetID="2" presetClass="exit" presetSubtype="2" fill="hold" nodeType="after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ppt_y"/>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ppt_y"/>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ppt_y"/>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ppt_y"/>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ppt_y"/>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ppt_x"/>
                                          </p:val>
                                        </p:tav>
                                      </p:tavLst>
                                    </p:anim>
                                    <p:anim calcmode="lin" valueType="num">
                                      <p:cBhvr additive="base">
                                        <p:cTn id="170" dur="2000"/>
                                        <p:tgtEl>
                                          <p:spTgt spid="3"/>
                                        </p:tgtEl>
                                        <p:attrNameLst>
                                          <p:attrName>ppt_y</p:attrName>
                                        </p:attrNameLst>
                                      </p:cBhvr>
                                      <p:tavLst>
                                        <p:tav tm="0">
                                          <p:val>
                                            <p:strVal val="ppt_y"/>
                                          </p:val>
                                        </p:tav>
                                        <p:tav tm="100000">
                                          <p:val>
                                            <p:strVal val="1+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ppt_x"/>
                                          </p:val>
                                        </p:tav>
                                      </p:tavLst>
                                    </p:anim>
                                    <p:anim calcmode="lin" valueType="num">
                                      <p:cBhvr additive="base">
                                        <p:cTn id="174" dur="2000"/>
                                        <p:tgtEl>
                                          <p:spTgt spid="5"/>
                                        </p:tgtEl>
                                        <p:attrNameLst>
                                          <p:attrName>ppt_y</p:attrName>
                                        </p:attrNameLst>
                                      </p:cBhvr>
                                      <p:tavLst>
                                        <p:tav tm="0">
                                          <p:val>
                                            <p:strVal val="ppt_y"/>
                                          </p:val>
                                        </p:tav>
                                        <p:tav tm="100000">
                                          <p:val>
                                            <p:strVal val="1+ppt_h/2"/>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ppt_x"/>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ppt_x"/>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ppt_x"/>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ppt_x"/>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ppt_x"/>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ppt_x"/>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6"/>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2"/>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57902">
            <a:off x="1907366" y="1662824"/>
            <a:ext cx="4572032" cy="1815882"/>
          </a:xfrm>
          <a:prstGeom prst="rect">
            <a:avLst/>
          </a:prstGeom>
          <a:noFill/>
        </p:spPr>
        <p:txBody>
          <a:bodyPr wrap="square" rtlCol="0">
            <a:spAutoFit/>
          </a:bodyPr>
          <a:lstStyle/>
          <a:p>
            <a:r>
              <a:rPr lang="es-PE" sz="1600" b="1" dirty="0" smtClean="0"/>
              <a:t>No te puedo enseñar la violencia, porque yo mismo no creo en ella. Yo solo te puedo enseñar a no bajar tu cabeza ante nadie, incluso a costa de tu vida.</a:t>
            </a:r>
          </a:p>
          <a:p>
            <a:r>
              <a:rPr lang="es-PE" sz="1600" b="1" dirty="0" smtClean="0"/>
              <a:t>Un “no” dicho con la convicción más profunda es mejor que “sí” pronunciado simplemente para agradar o para evitar problemas.</a:t>
            </a:r>
          </a:p>
          <a:p>
            <a:endParaRPr lang="es-PE" sz="1600" b="1" dirty="0"/>
          </a:p>
        </p:txBody>
      </p:sp>
      <p:sp>
        <p:nvSpPr>
          <p:cNvPr id="4" name="3 Rectángulo"/>
          <p:cNvSpPr/>
          <p:nvPr/>
        </p:nvSpPr>
        <p:spPr>
          <a:xfrm rot="150455">
            <a:off x="7362813" y="948777"/>
            <a:ext cx="995537"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20000">
              <a:srgbClr val="216BFF"/>
            </a:gs>
            <a:gs pos="50000">
              <a:schemeClr val="accent2">
                <a:lumMod val="75000"/>
                <a:shade val="67500"/>
                <a:satMod val="115000"/>
              </a:schemeClr>
            </a:gs>
            <a:gs pos="100000">
              <a:schemeClr val="accent2">
                <a:lumMod val="75000"/>
                <a:shade val="100000"/>
                <a:satMod val="115000"/>
              </a:schemeClr>
            </a:gs>
          </a:gsLst>
          <a:lin ang="8100000" scaled="1"/>
        </a:gradFill>
        <a:effectLst/>
      </p:bgPr>
    </p:bg>
    <p:spTree>
      <p:nvGrpSpPr>
        <p:cNvPr id="1" name=""/>
        <p:cNvGrpSpPr/>
        <p:nvPr/>
      </p:nvGrpSpPr>
      <p:grpSpPr>
        <a:xfrm>
          <a:off x="0" y="0"/>
          <a:ext cx="0" cy="0"/>
          <a:chOff x="0" y="0"/>
          <a:chExt cx="0" cy="0"/>
        </a:xfrm>
      </p:grpSpPr>
      <p:pic>
        <p:nvPicPr>
          <p:cNvPr id="2" name="1 Imagen" descr="stock-photo-145083175.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pic>
        <p:nvPicPr>
          <p:cNvPr id="24" name="23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214314" y="-232901"/>
            <a:ext cx="928662" cy="910089"/>
          </a:xfrm>
          <a:prstGeom prst="donut">
            <a:avLst/>
          </a:prstGeom>
          <a:effectLst>
            <a:reflection blurRad="6350" stA="50000" endA="300" endPos="90000" dir="5400000" sy="-100000" algn="bl" rotWithShape="0"/>
          </a:effectLst>
        </p:spPr>
      </p:pic>
      <p:pic>
        <p:nvPicPr>
          <p:cNvPr id="25" name="24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8001024" y="4000510"/>
            <a:ext cx="928662" cy="910089"/>
          </a:xfrm>
          <a:prstGeom prst="donut">
            <a:avLst/>
          </a:prstGeom>
          <a:effectLst>
            <a:reflection blurRad="6350" stA="50000" endA="300" endPos="90000" dir="5400000" sy="-100000" algn="bl" rotWithShape="0"/>
          </a:effectLst>
        </p:spPr>
      </p:pic>
      <p:pic>
        <p:nvPicPr>
          <p:cNvPr id="26" name="25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428596" y="481461"/>
            <a:ext cx="928662" cy="910089"/>
          </a:xfrm>
          <a:prstGeom prst="donut">
            <a:avLst/>
          </a:prstGeom>
          <a:effectLst>
            <a:reflection blurRad="6350" stA="50000" endA="300" endPos="90000" dir="5400000" sy="-100000" algn="bl" rotWithShape="0"/>
          </a:effectLst>
        </p:spPr>
      </p:pic>
      <p:pic>
        <p:nvPicPr>
          <p:cNvPr id="27" name="26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1214414" y="1124403"/>
            <a:ext cx="928662" cy="910089"/>
          </a:xfrm>
          <a:prstGeom prst="donut">
            <a:avLst/>
          </a:prstGeom>
          <a:effectLst>
            <a:reflection blurRad="6350" stA="50000" endA="300" endPos="90000" dir="5400000" sy="-100000" algn="bl" rotWithShape="0"/>
          </a:effectLst>
        </p:spPr>
      </p:pic>
      <p:pic>
        <p:nvPicPr>
          <p:cNvPr id="28" name="27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1928794" y="1785932"/>
            <a:ext cx="928662" cy="910089"/>
          </a:xfrm>
          <a:prstGeom prst="donut">
            <a:avLst/>
          </a:prstGeom>
          <a:effectLst>
            <a:reflection blurRad="6350" stA="50000" endA="300" endPos="90000" dir="5400000" sy="-100000" algn="bl" rotWithShape="0"/>
          </a:effectLst>
        </p:spPr>
      </p:pic>
      <p:pic>
        <p:nvPicPr>
          <p:cNvPr id="29" name="28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2786050" y="2338849"/>
            <a:ext cx="928662" cy="910089"/>
          </a:xfrm>
          <a:prstGeom prst="donut">
            <a:avLst/>
          </a:prstGeom>
          <a:effectLst>
            <a:reflection blurRad="6350" stA="50000" endA="300" endPos="90000" dir="5400000" sy="-100000" algn="bl" rotWithShape="0"/>
          </a:effectLst>
        </p:spPr>
      </p:pic>
      <p:pic>
        <p:nvPicPr>
          <p:cNvPr id="30" name="29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3571868" y="2767477"/>
            <a:ext cx="928662" cy="910089"/>
          </a:xfrm>
          <a:prstGeom prst="donut">
            <a:avLst/>
          </a:prstGeom>
          <a:effectLst>
            <a:reflection blurRad="6350" stA="50000" endA="300" endPos="90000" dir="5400000" sy="-100000" algn="bl" rotWithShape="0"/>
          </a:effectLst>
        </p:spPr>
      </p:pic>
      <p:pic>
        <p:nvPicPr>
          <p:cNvPr id="31" name="30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4429124" y="3196105"/>
            <a:ext cx="928662" cy="910089"/>
          </a:xfrm>
          <a:prstGeom prst="donut">
            <a:avLst/>
          </a:prstGeom>
          <a:effectLst>
            <a:reflection blurRad="6350" stA="50000" endA="300" endPos="90000" dir="5400000" sy="-100000" algn="bl" rotWithShape="0"/>
          </a:effectLst>
        </p:spPr>
      </p:pic>
      <p:pic>
        <p:nvPicPr>
          <p:cNvPr id="32" name="31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5357818" y="3481857"/>
            <a:ext cx="928662" cy="910089"/>
          </a:xfrm>
          <a:prstGeom prst="donut">
            <a:avLst/>
          </a:prstGeom>
          <a:effectLst>
            <a:reflection blurRad="6350" stA="50000" endA="300" endPos="90000" dir="5400000" sy="-100000" algn="bl" rotWithShape="0"/>
          </a:effectLst>
        </p:spPr>
      </p:pic>
      <p:pic>
        <p:nvPicPr>
          <p:cNvPr id="33" name="32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6215074" y="3696171"/>
            <a:ext cx="928662" cy="910089"/>
          </a:xfrm>
          <a:prstGeom prst="donut">
            <a:avLst/>
          </a:prstGeom>
          <a:effectLst>
            <a:reflection blurRad="6350" stA="50000" endA="300" endPos="90000" dir="5400000" sy="-100000" algn="bl" rotWithShape="0"/>
          </a:effectLst>
        </p:spPr>
      </p:pic>
      <p:pic>
        <p:nvPicPr>
          <p:cNvPr id="34" name="33 Imagen" descr="circulo_cromatico.png"/>
          <p:cNvPicPr>
            <a:picLocks noChangeAspect="1"/>
          </p:cNvPicPr>
          <p:nvPr/>
        </p:nvPicPr>
        <p:blipFill>
          <a:blip r:embed="rId3">
            <a:duotone>
              <a:schemeClr val="accent2">
                <a:shade val="45000"/>
                <a:satMod val="135000"/>
              </a:schemeClr>
              <a:prstClr val="white"/>
            </a:duotone>
            <a:lum contrast="20000"/>
          </a:blip>
          <a:stretch>
            <a:fillRect/>
          </a:stretch>
        </p:blipFill>
        <p:spPr>
          <a:xfrm>
            <a:off x="7143768" y="3839047"/>
            <a:ext cx="928662" cy="910089"/>
          </a:xfrm>
          <a:prstGeom prst="donut">
            <a:avLst/>
          </a:prstGeom>
          <a:effectLst>
            <a:reflection blurRad="6350" stA="50000" endA="300" endPos="90000" dir="5400000" sy="-100000" algn="bl" rotWithShape="0"/>
          </a:effectLst>
        </p:spPr>
      </p:pic>
      <p:sp>
        <p:nvSpPr>
          <p:cNvPr id="14" name="13 Rectángulo"/>
          <p:cNvSpPr/>
          <p:nvPr/>
        </p:nvSpPr>
        <p:spPr>
          <a:xfrm>
            <a:off x="-428660" y="-571522"/>
            <a:ext cx="10001320"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additive="base">
                                        <p:cTn id="9" dur="2000" fill="hold"/>
                                        <p:tgtEl>
                                          <p:spTgt spid="24"/>
                                        </p:tgtEl>
                                        <p:attrNameLst>
                                          <p:attrName>ppt_x</p:attrName>
                                        </p:attrNameLst>
                                      </p:cBhvr>
                                      <p:tavLst>
                                        <p:tav tm="0">
                                          <p:val>
                                            <p:strVal val="1+#ppt_w/2"/>
                                          </p:val>
                                        </p:tav>
                                        <p:tav tm="100000">
                                          <p:val>
                                            <p:strVal val="#ppt_x"/>
                                          </p:val>
                                        </p:tav>
                                      </p:tavLst>
                                    </p:anim>
                                    <p:anim calcmode="lin" valueType="num">
                                      <p:cBhvr additive="base">
                                        <p:cTn id="10" dur="2000" fill="hold"/>
                                        <p:tgtEl>
                                          <p:spTgt spid="2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2000" fill="hold"/>
                                        <p:tgtEl>
                                          <p:spTgt spid="25"/>
                                        </p:tgtEl>
                                        <p:attrNameLst>
                                          <p:attrName>ppt_x</p:attrName>
                                        </p:attrNameLst>
                                      </p:cBhvr>
                                      <p:tavLst>
                                        <p:tav tm="0">
                                          <p:val>
                                            <p:strVal val="1+#ppt_w/2"/>
                                          </p:val>
                                        </p:tav>
                                        <p:tav tm="100000">
                                          <p:val>
                                            <p:strVal val="#ppt_x"/>
                                          </p:val>
                                        </p:tav>
                                      </p:tavLst>
                                    </p:anim>
                                    <p:anim calcmode="lin" valueType="num">
                                      <p:cBhvr additive="base">
                                        <p:cTn id="14" dur="2000" fill="hold"/>
                                        <p:tgtEl>
                                          <p:spTgt spid="2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1+#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1+#ppt_w/2"/>
                                          </p:val>
                                        </p:tav>
                                        <p:tav tm="100000">
                                          <p:val>
                                            <p:strVal val="#ppt_x"/>
                                          </p:val>
                                        </p:tav>
                                      </p:tavLst>
                                    </p:anim>
                                    <p:anim calcmode="lin" valueType="num">
                                      <p:cBhvr additive="base">
                                        <p:cTn id="26" dur="2000" fill="hold"/>
                                        <p:tgtEl>
                                          <p:spTgt spid="2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1+#ppt_w/2"/>
                                          </p:val>
                                        </p:tav>
                                        <p:tav tm="100000">
                                          <p:val>
                                            <p:strVal val="#ppt_x"/>
                                          </p:val>
                                        </p:tav>
                                      </p:tavLst>
                                    </p:anim>
                                    <p:anim calcmode="lin" valueType="num">
                                      <p:cBhvr additive="base">
                                        <p:cTn id="30" dur="2000" fill="hold"/>
                                        <p:tgtEl>
                                          <p:spTgt spid="2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2000" fill="hold"/>
                                        <p:tgtEl>
                                          <p:spTgt spid="30"/>
                                        </p:tgtEl>
                                        <p:attrNameLst>
                                          <p:attrName>ppt_x</p:attrName>
                                        </p:attrNameLst>
                                      </p:cBhvr>
                                      <p:tavLst>
                                        <p:tav tm="0">
                                          <p:val>
                                            <p:strVal val="1+#ppt_w/2"/>
                                          </p:val>
                                        </p:tav>
                                        <p:tav tm="100000">
                                          <p:val>
                                            <p:strVal val="#ppt_x"/>
                                          </p:val>
                                        </p:tav>
                                      </p:tavLst>
                                    </p:anim>
                                    <p:anim calcmode="lin" valueType="num">
                                      <p:cBhvr additive="base">
                                        <p:cTn id="34" dur="2000" fill="hold"/>
                                        <p:tgtEl>
                                          <p:spTgt spid="3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2000" fill="hold"/>
                                        <p:tgtEl>
                                          <p:spTgt spid="31"/>
                                        </p:tgtEl>
                                        <p:attrNameLst>
                                          <p:attrName>ppt_x</p:attrName>
                                        </p:attrNameLst>
                                      </p:cBhvr>
                                      <p:tavLst>
                                        <p:tav tm="0">
                                          <p:val>
                                            <p:strVal val="1+#ppt_w/2"/>
                                          </p:val>
                                        </p:tav>
                                        <p:tav tm="100000">
                                          <p:val>
                                            <p:strVal val="#ppt_x"/>
                                          </p:val>
                                        </p:tav>
                                      </p:tavLst>
                                    </p:anim>
                                    <p:anim calcmode="lin" valueType="num">
                                      <p:cBhvr additive="base">
                                        <p:cTn id="38" dur="2000" fill="hold"/>
                                        <p:tgtEl>
                                          <p:spTgt spid="3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0" fill="hold"/>
                                        <p:tgtEl>
                                          <p:spTgt spid="32"/>
                                        </p:tgtEl>
                                        <p:attrNameLst>
                                          <p:attrName>ppt_x</p:attrName>
                                        </p:attrNameLst>
                                      </p:cBhvr>
                                      <p:tavLst>
                                        <p:tav tm="0">
                                          <p:val>
                                            <p:strVal val="1+#ppt_w/2"/>
                                          </p:val>
                                        </p:tav>
                                        <p:tav tm="100000">
                                          <p:val>
                                            <p:strVal val="#ppt_x"/>
                                          </p:val>
                                        </p:tav>
                                      </p:tavLst>
                                    </p:anim>
                                    <p:anim calcmode="lin" valueType="num">
                                      <p:cBhvr additive="base">
                                        <p:cTn id="42" dur="2000" fill="hold"/>
                                        <p:tgtEl>
                                          <p:spTgt spid="3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000" fill="hold"/>
                                        <p:tgtEl>
                                          <p:spTgt spid="33"/>
                                        </p:tgtEl>
                                        <p:attrNameLst>
                                          <p:attrName>ppt_x</p:attrName>
                                        </p:attrNameLst>
                                      </p:cBhvr>
                                      <p:tavLst>
                                        <p:tav tm="0">
                                          <p:val>
                                            <p:strVal val="1+#ppt_w/2"/>
                                          </p:val>
                                        </p:tav>
                                        <p:tav tm="100000">
                                          <p:val>
                                            <p:strVal val="#ppt_x"/>
                                          </p:val>
                                        </p:tav>
                                      </p:tavLst>
                                    </p:anim>
                                    <p:anim calcmode="lin" valueType="num">
                                      <p:cBhvr additive="base">
                                        <p:cTn id="46" dur="200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2000" fill="hold"/>
                                        <p:tgtEl>
                                          <p:spTgt spid="34"/>
                                        </p:tgtEl>
                                        <p:attrNameLst>
                                          <p:attrName>ppt_x</p:attrName>
                                        </p:attrNameLst>
                                      </p:cBhvr>
                                      <p:tavLst>
                                        <p:tav tm="0">
                                          <p:val>
                                            <p:strVal val="1+#ppt_w/2"/>
                                          </p:val>
                                        </p:tav>
                                        <p:tav tm="100000">
                                          <p:val>
                                            <p:strVal val="#ppt_x"/>
                                          </p:val>
                                        </p:tav>
                                      </p:tavLst>
                                    </p:anim>
                                    <p:anim calcmode="lin" valueType="num">
                                      <p:cBhvr additive="base">
                                        <p:cTn id="50" dur="2000" fill="hold"/>
                                        <p:tgtEl>
                                          <p:spTgt spid="34"/>
                                        </p:tgtEl>
                                        <p:attrNameLst>
                                          <p:attrName>ppt_y</p:attrName>
                                        </p:attrNameLst>
                                      </p:cBhvr>
                                      <p:tavLst>
                                        <p:tav tm="0">
                                          <p:val>
                                            <p:strVal val="1+#ppt_h/2"/>
                                          </p:val>
                                        </p:tav>
                                        <p:tav tm="100000">
                                          <p:val>
                                            <p:strVal val="#ppt_y"/>
                                          </p:val>
                                        </p:tav>
                                      </p:tavLst>
                                    </p:anim>
                                  </p:childTnLst>
                                </p:cTn>
                              </p:par>
                              <p:par>
                                <p:cTn id="51" presetID="6" presetClass="emph" presetSubtype="0" autoRev="1" fill="hold" nodeType="withEffect">
                                  <p:stCondLst>
                                    <p:cond delay="0"/>
                                  </p:stCondLst>
                                  <p:childTnLst>
                                    <p:animScale>
                                      <p:cBhvr>
                                        <p:cTn id="52" dur="2000" fill="hold"/>
                                        <p:tgtEl>
                                          <p:spTgt spid="24"/>
                                        </p:tgtEl>
                                      </p:cBhvr>
                                      <p:by x="50000" y="50000"/>
                                    </p:animScale>
                                  </p:childTnLst>
                                </p:cTn>
                              </p:par>
                              <p:par>
                                <p:cTn id="53" presetID="6" presetClass="emph" presetSubtype="0" autoRev="1" fill="hold" nodeType="withEffect">
                                  <p:stCondLst>
                                    <p:cond delay="0"/>
                                  </p:stCondLst>
                                  <p:childTnLst>
                                    <p:animScale>
                                      <p:cBhvr>
                                        <p:cTn id="54" dur="2000" fill="hold"/>
                                        <p:tgtEl>
                                          <p:spTgt spid="25"/>
                                        </p:tgtEl>
                                      </p:cBhvr>
                                      <p:by x="50000" y="50000"/>
                                    </p:animScale>
                                  </p:childTnLst>
                                </p:cTn>
                              </p:par>
                              <p:par>
                                <p:cTn id="55" presetID="6" presetClass="emph" presetSubtype="0" autoRev="1" fill="hold" nodeType="withEffect">
                                  <p:stCondLst>
                                    <p:cond delay="0"/>
                                  </p:stCondLst>
                                  <p:childTnLst>
                                    <p:animScale>
                                      <p:cBhvr>
                                        <p:cTn id="56" dur="2000" fill="hold"/>
                                        <p:tgtEl>
                                          <p:spTgt spid="26"/>
                                        </p:tgtEl>
                                      </p:cBhvr>
                                      <p:by x="50000" y="50000"/>
                                    </p:animScale>
                                  </p:childTnLst>
                                </p:cTn>
                              </p:par>
                              <p:par>
                                <p:cTn id="57" presetID="6" presetClass="emph" presetSubtype="0" autoRev="1" fill="hold" nodeType="withEffect">
                                  <p:stCondLst>
                                    <p:cond delay="0"/>
                                  </p:stCondLst>
                                  <p:childTnLst>
                                    <p:animScale>
                                      <p:cBhvr>
                                        <p:cTn id="58" dur="2000" fill="hold"/>
                                        <p:tgtEl>
                                          <p:spTgt spid="27"/>
                                        </p:tgtEl>
                                      </p:cBhvr>
                                      <p:by x="50000" y="50000"/>
                                    </p:animScale>
                                  </p:childTnLst>
                                </p:cTn>
                              </p:par>
                              <p:par>
                                <p:cTn id="59" presetID="6" presetClass="emph" presetSubtype="0" autoRev="1" fill="hold" nodeType="withEffect">
                                  <p:stCondLst>
                                    <p:cond delay="0"/>
                                  </p:stCondLst>
                                  <p:childTnLst>
                                    <p:animScale>
                                      <p:cBhvr>
                                        <p:cTn id="60" dur="2000" fill="hold"/>
                                        <p:tgtEl>
                                          <p:spTgt spid="28"/>
                                        </p:tgtEl>
                                      </p:cBhvr>
                                      <p:by x="50000" y="50000"/>
                                    </p:animScale>
                                  </p:childTnLst>
                                </p:cTn>
                              </p:par>
                              <p:par>
                                <p:cTn id="61" presetID="6" presetClass="emph" presetSubtype="0" autoRev="1" fill="hold" nodeType="withEffect">
                                  <p:stCondLst>
                                    <p:cond delay="0"/>
                                  </p:stCondLst>
                                  <p:childTnLst>
                                    <p:animScale>
                                      <p:cBhvr>
                                        <p:cTn id="62" dur="2000" fill="hold"/>
                                        <p:tgtEl>
                                          <p:spTgt spid="29"/>
                                        </p:tgtEl>
                                      </p:cBhvr>
                                      <p:by x="50000" y="50000"/>
                                    </p:animScale>
                                  </p:childTnLst>
                                </p:cTn>
                              </p:par>
                              <p:par>
                                <p:cTn id="63" presetID="6" presetClass="emph" presetSubtype="0" autoRev="1" fill="hold" nodeType="withEffect">
                                  <p:stCondLst>
                                    <p:cond delay="0"/>
                                  </p:stCondLst>
                                  <p:childTnLst>
                                    <p:animScale>
                                      <p:cBhvr>
                                        <p:cTn id="64" dur="2000" fill="hold"/>
                                        <p:tgtEl>
                                          <p:spTgt spid="30"/>
                                        </p:tgtEl>
                                      </p:cBhvr>
                                      <p:by x="50000" y="50000"/>
                                    </p:animScale>
                                  </p:childTnLst>
                                </p:cTn>
                              </p:par>
                              <p:par>
                                <p:cTn id="65" presetID="6" presetClass="emph" presetSubtype="0" autoRev="1" fill="hold" nodeType="withEffect">
                                  <p:stCondLst>
                                    <p:cond delay="0"/>
                                  </p:stCondLst>
                                  <p:childTnLst>
                                    <p:animScale>
                                      <p:cBhvr>
                                        <p:cTn id="66" dur="2000" fill="hold"/>
                                        <p:tgtEl>
                                          <p:spTgt spid="31"/>
                                        </p:tgtEl>
                                      </p:cBhvr>
                                      <p:by x="50000" y="50000"/>
                                    </p:animScale>
                                  </p:childTnLst>
                                </p:cTn>
                              </p:par>
                              <p:par>
                                <p:cTn id="67" presetID="6" presetClass="emph" presetSubtype="0" autoRev="1" fill="hold" nodeType="withEffect">
                                  <p:stCondLst>
                                    <p:cond delay="0"/>
                                  </p:stCondLst>
                                  <p:childTnLst>
                                    <p:animScale>
                                      <p:cBhvr>
                                        <p:cTn id="68" dur="2000" fill="hold"/>
                                        <p:tgtEl>
                                          <p:spTgt spid="32"/>
                                        </p:tgtEl>
                                      </p:cBhvr>
                                      <p:by x="50000" y="50000"/>
                                    </p:animScale>
                                  </p:childTnLst>
                                </p:cTn>
                              </p:par>
                              <p:par>
                                <p:cTn id="69" presetID="6" presetClass="emph" presetSubtype="0" autoRev="1" fill="hold" nodeType="withEffect">
                                  <p:stCondLst>
                                    <p:cond delay="0"/>
                                  </p:stCondLst>
                                  <p:childTnLst>
                                    <p:animScale>
                                      <p:cBhvr>
                                        <p:cTn id="70" dur="2000" fill="hold"/>
                                        <p:tgtEl>
                                          <p:spTgt spid="33"/>
                                        </p:tgtEl>
                                      </p:cBhvr>
                                      <p:by x="50000" y="50000"/>
                                    </p:animScale>
                                  </p:childTnLst>
                                </p:cTn>
                              </p:par>
                              <p:par>
                                <p:cTn id="71" presetID="6" presetClass="emph" presetSubtype="0" autoRev="1" fill="hold" nodeType="withEffect">
                                  <p:stCondLst>
                                    <p:cond delay="0"/>
                                  </p:stCondLst>
                                  <p:childTnLst>
                                    <p:animScale>
                                      <p:cBhvr>
                                        <p:cTn id="72" dur="2000" fill="hold"/>
                                        <p:tgtEl>
                                          <p:spTgt spid="34"/>
                                        </p:tgtEl>
                                      </p:cBhvr>
                                      <p:by x="50000" y="50000"/>
                                    </p:animScale>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24"/>
                                        </p:tgtEl>
                                        <p:attrNameLst>
                                          <p:attrName>ppt_x</p:attrName>
                                        </p:attrNameLst>
                                      </p:cBhvr>
                                      <p:tavLst>
                                        <p:tav tm="0">
                                          <p:val>
                                            <p:strVal val="ppt_x"/>
                                          </p:val>
                                        </p:tav>
                                        <p:tav tm="100000">
                                          <p:val>
                                            <p:strVal val="1+ppt_w/2"/>
                                          </p:val>
                                        </p:tav>
                                      </p:tavLst>
                                    </p:anim>
                                    <p:anim calcmode="lin" valueType="num">
                                      <p:cBhvr additive="base">
                                        <p:cTn id="76" dur="2000"/>
                                        <p:tgtEl>
                                          <p:spTgt spid="24"/>
                                        </p:tgtEl>
                                        <p:attrNameLst>
                                          <p:attrName>ppt_y</p:attrName>
                                        </p:attrNameLst>
                                      </p:cBhvr>
                                      <p:tavLst>
                                        <p:tav tm="0">
                                          <p:val>
                                            <p:strVal val="ppt_y"/>
                                          </p:val>
                                        </p:tav>
                                        <p:tav tm="100000">
                                          <p:val>
                                            <p:strVal val="1+ppt_h/2"/>
                                          </p:val>
                                        </p:tav>
                                      </p:tavLst>
                                    </p:anim>
                                    <p:set>
                                      <p:cBhvr>
                                        <p:cTn id="77" dur="1" fill="hold">
                                          <p:stCondLst>
                                            <p:cond delay="1999"/>
                                          </p:stCondLst>
                                        </p:cTn>
                                        <p:tgtEl>
                                          <p:spTgt spid="24"/>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25"/>
                                        </p:tgtEl>
                                        <p:attrNameLst>
                                          <p:attrName>ppt_x</p:attrName>
                                        </p:attrNameLst>
                                      </p:cBhvr>
                                      <p:tavLst>
                                        <p:tav tm="0">
                                          <p:val>
                                            <p:strVal val="ppt_x"/>
                                          </p:val>
                                        </p:tav>
                                        <p:tav tm="100000">
                                          <p:val>
                                            <p:strVal val="1+ppt_w/2"/>
                                          </p:val>
                                        </p:tav>
                                      </p:tavLst>
                                    </p:anim>
                                    <p:anim calcmode="lin" valueType="num">
                                      <p:cBhvr additive="base">
                                        <p:cTn id="80" dur="2000"/>
                                        <p:tgtEl>
                                          <p:spTgt spid="25"/>
                                        </p:tgtEl>
                                        <p:attrNameLst>
                                          <p:attrName>ppt_y</p:attrName>
                                        </p:attrNameLst>
                                      </p:cBhvr>
                                      <p:tavLst>
                                        <p:tav tm="0">
                                          <p:val>
                                            <p:strVal val="ppt_y"/>
                                          </p:val>
                                        </p:tav>
                                        <p:tav tm="100000">
                                          <p:val>
                                            <p:strVal val="1+ppt_h/2"/>
                                          </p:val>
                                        </p:tav>
                                      </p:tavLst>
                                    </p:anim>
                                    <p:set>
                                      <p:cBhvr>
                                        <p:cTn id="81" dur="1" fill="hold">
                                          <p:stCondLst>
                                            <p:cond delay="1999"/>
                                          </p:stCondLst>
                                        </p:cTn>
                                        <p:tgtEl>
                                          <p:spTgt spid="25"/>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26"/>
                                        </p:tgtEl>
                                        <p:attrNameLst>
                                          <p:attrName>ppt_x</p:attrName>
                                        </p:attrNameLst>
                                      </p:cBhvr>
                                      <p:tavLst>
                                        <p:tav tm="0">
                                          <p:val>
                                            <p:strVal val="ppt_x"/>
                                          </p:val>
                                        </p:tav>
                                        <p:tav tm="100000">
                                          <p:val>
                                            <p:strVal val="1+ppt_w/2"/>
                                          </p:val>
                                        </p:tav>
                                      </p:tavLst>
                                    </p:anim>
                                    <p:anim calcmode="lin" valueType="num">
                                      <p:cBhvr additive="base">
                                        <p:cTn id="84" dur="2000"/>
                                        <p:tgtEl>
                                          <p:spTgt spid="26"/>
                                        </p:tgtEl>
                                        <p:attrNameLst>
                                          <p:attrName>ppt_y</p:attrName>
                                        </p:attrNameLst>
                                      </p:cBhvr>
                                      <p:tavLst>
                                        <p:tav tm="0">
                                          <p:val>
                                            <p:strVal val="ppt_y"/>
                                          </p:val>
                                        </p:tav>
                                        <p:tav tm="100000">
                                          <p:val>
                                            <p:strVal val="1+ppt_h/2"/>
                                          </p:val>
                                        </p:tav>
                                      </p:tavLst>
                                    </p:anim>
                                    <p:set>
                                      <p:cBhvr>
                                        <p:cTn id="85" dur="1" fill="hold">
                                          <p:stCondLst>
                                            <p:cond delay="1999"/>
                                          </p:stCondLst>
                                        </p:cTn>
                                        <p:tgtEl>
                                          <p:spTgt spid="26"/>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27"/>
                                        </p:tgtEl>
                                        <p:attrNameLst>
                                          <p:attrName>ppt_x</p:attrName>
                                        </p:attrNameLst>
                                      </p:cBhvr>
                                      <p:tavLst>
                                        <p:tav tm="0">
                                          <p:val>
                                            <p:strVal val="ppt_x"/>
                                          </p:val>
                                        </p:tav>
                                        <p:tav tm="100000">
                                          <p:val>
                                            <p:strVal val="1+ppt_w/2"/>
                                          </p:val>
                                        </p:tav>
                                      </p:tavLst>
                                    </p:anim>
                                    <p:anim calcmode="lin" valueType="num">
                                      <p:cBhvr additive="base">
                                        <p:cTn id="88" dur="2000"/>
                                        <p:tgtEl>
                                          <p:spTgt spid="27"/>
                                        </p:tgtEl>
                                        <p:attrNameLst>
                                          <p:attrName>ppt_y</p:attrName>
                                        </p:attrNameLst>
                                      </p:cBhvr>
                                      <p:tavLst>
                                        <p:tav tm="0">
                                          <p:val>
                                            <p:strVal val="ppt_y"/>
                                          </p:val>
                                        </p:tav>
                                        <p:tav tm="100000">
                                          <p:val>
                                            <p:strVal val="1+ppt_h/2"/>
                                          </p:val>
                                        </p:tav>
                                      </p:tavLst>
                                    </p:anim>
                                    <p:set>
                                      <p:cBhvr>
                                        <p:cTn id="89" dur="1" fill="hold">
                                          <p:stCondLst>
                                            <p:cond delay="1999"/>
                                          </p:stCondLst>
                                        </p:cTn>
                                        <p:tgtEl>
                                          <p:spTgt spid="27"/>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28"/>
                                        </p:tgtEl>
                                        <p:attrNameLst>
                                          <p:attrName>ppt_x</p:attrName>
                                        </p:attrNameLst>
                                      </p:cBhvr>
                                      <p:tavLst>
                                        <p:tav tm="0">
                                          <p:val>
                                            <p:strVal val="ppt_x"/>
                                          </p:val>
                                        </p:tav>
                                        <p:tav tm="100000">
                                          <p:val>
                                            <p:strVal val="1+ppt_w/2"/>
                                          </p:val>
                                        </p:tav>
                                      </p:tavLst>
                                    </p:anim>
                                    <p:anim calcmode="lin" valueType="num">
                                      <p:cBhvr additive="base">
                                        <p:cTn id="92" dur="2000"/>
                                        <p:tgtEl>
                                          <p:spTgt spid="28"/>
                                        </p:tgtEl>
                                        <p:attrNameLst>
                                          <p:attrName>ppt_y</p:attrName>
                                        </p:attrNameLst>
                                      </p:cBhvr>
                                      <p:tavLst>
                                        <p:tav tm="0">
                                          <p:val>
                                            <p:strVal val="ppt_y"/>
                                          </p:val>
                                        </p:tav>
                                        <p:tav tm="100000">
                                          <p:val>
                                            <p:strVal val="1+ppt_h/2"/>
                                          </p:val>
                                        </p:tav>
                                      </p:tavLst>
                                    </p:anim>
                                    <p:set>
                                      <p:cBhvr>
                                        <p:cTn id="93" dur="1" fill="hold">
                                          <p:stCondLst>
                                            <p:cond delay="1999"/>
                                          </p:stCondLst>
                                        </p:cTn>
                                        <p:tgtEl>
                                          <p:spTgt spid="28"/>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29"/>
                                        </p:tgtEl>
                                        <p:attrNameLst>
                                          <p:attrName>ppt_x</p:attrName>
                                        </p:attrNameLst>
                                      </p:cBhvr>
                                      <p:tavLst>
                                        <p:tav tm="0">
                                          <p:val>
                                            <p:strVal val="ppt_x"/>
                                          </p:val>
                                        </p:tav>
                                        <p:tav tm="100000">
                                          <p:val>
                                            <p:strVal val="1+ppt_w/2"/>
                                          </p:val>
                                        </p:tav>
                                      </p:tavLst>
                                    </p:anim>
                                    <p:anim calcmode="lin" valueType="num">
                                      <p:cBhvr additive="base">
                                        <p:cTn id="96" dur="2000"/>
                                        <p:tgtEl>
                                          <p:spTgt spid="29"/>
                                        </p:tgtEl>
                                        <p:attrNameLst>
                                          <p:attrName>ppt_y</p:attrName>
                                        </p:attrNameLst>
                                      </p:cBhvr>
                                      <p:tavLst>
                                        <p:tav tm="0">
                                          <p:val>
                                            <p:strVal val="ppt_y"/>
                                          </p:val>
                                        </p:tav>
                                        <p:tav tm="100000">
                                          <p:val>
                                            <p:strVal val="1+ppt_h/2"/>
                                          </p:val>
                                        </p:tav>
                                      </p:tavLst>
                                    </p:anim>
                                    <p:set>
                                      <p:cBhvr>
                                        <p:cTn id="97" dur="1" fill="hold">
                                          <p:stCondLst>
                                            <p:cond delay="1999"/>
                                          </p:stCondLst>
                                        </p:cTn>
                                        <p:tgtEl>
                                          <p:spTgt spid="2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30"/>
                                        </p:tgtEl>
                                        <p:attrNameLst>
                                          <p:attrName>ppt_x</p:attrName>
                                        </p:attrNameLst>
                                      </p:cBhvr>
                                      <p:tavLst>
                                        <p:tav tm="0">
                                          <p:val>
                                            <p:strVal val="ppt_x"/>
                                          </p:val>
                                        </p:tav>
                                        <p:tav tm="100000">
                                          <p:val>
                                            <p:strVal val="1+ppt_w/2"/>
                                          </p:val>
                                        </p:tav>
                                      </p:tavLst>
                                    </p:anim>
                                    <p:anim calcmode="lin" valueType="num">
                                      <p:cBhvr additive="base">
                                        <p:cTn id="100" dur="2000"/>
                                        <p:tgtEl>
                                          <p:spTgt spid="30"/>
                                        </p:tgtEl>
                                        <p:attrNameLst>
                                          <p:attrName>ppt_y</p:attrName>
                                        </p:attrNameLst>
                                      </p:cBhvr>
                                      <p:tavLst>
                                        <p:tav tm="0">
                                          <p:val>
                                            <p:strVal val="ppt_y"/>
                                          </p:val>
                                        </p:tav>
                                        <p:tav tm="100000">
                                          <p:val>
                                            <p:strVal val="1+ppt_h/2"/>
                                          </p:val>
                                        </p:tav>
                                      </p:tavLst>
                                    </p:anim>
                                    <p:set>
                                      <p:cBhvr>
                                        <p:cTn id="101" dur="1" fill="hold">
                                          <p:stCondLst>
                                            <p:cond delay="1999"/>
                                          </p:stCondLst>
                                        </p:cTn>
                                        <p:tgtEl>
                                          <p:spTgt spid="30"/>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31"/>
                                        </p:tgtEl>
                                        <p:attrNameLst>
                                          <p:attrName>ppt_x</p:attrName>
                                        </p:attrNameLst>
                                      </p:cBhvr>
                                      <p:tavLst>
                                        <p:tav tm="0">
                                          <p:val>
                                            <p:strVal val="ppt_x"/>
                                          </p:val>
                                        </p:tav>
                                        <p:tav tm="100000">
                                          <p:val>
                                            <p:strVal val="1+ppt_w/2"/>
                                          </p:val>
                                        </p:tav>
                                      </p:tavLst>
                                    </p:anim>
                                    <p:anim calcmode="lin" valueType="num">
                                      <p:cBhvr additive="base">
                                        <p:cTn id="104" dur="2000"/>
                                        <p:tgtEl>
                                          <p:spTgt spid="31"/>
                                        </p:tgtEl>
                                        <p:attrNameLst>
                                          <p:attrName>ppt_y</p:attrName>
                                        </p:attrNameLst>
                                      </p:cBhvr>
                                      <p:tavLst>
                                        <p:tav tm="0">
                                          <p:val>
                                            <p:strVal val="ppt_y"/>
                                          </p:val>
                                        </p:tav>
                                        <p:tav tm="100000">
                                          <p:val>
                                            <p:strVal val="1+ppt_h/2"/>
                                          </p:val>
                                        </p:tav>
                                      </p:tavLst>
                                    </p:anim>
                                    <p:set>
                                      <p:cBhvr>
                                        <p:cTn id="105" dur="1" fill="hold">
                                          <p:stCondLst>
                                            <p:cond delay="1999"/>
                                          </p:stCondLst>
                                        </p:cTn>
                                        <p:tgtEl>
                                          <p:spTgt spid="31"/>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32"/>
                                        </p:tgtEl>
                                        <p:attrNameLst>
                                          <p:attrName>ppt_x</p:attrName>
                                        </p:attrNameLst>
                                      </p:cBhvr>
                                      <p:tavLst>
                                        <p:tav tm="0">
                                          <p:val>
                                            <p:strVal val="ppt_x"/>
                                          </p:val>
                                        </p:tav>
                                        <p:tav tm="100000">
                                          <p:val>
                                            <p:strVal val="1+ppt_w/2"/>
                                          </p:val>
                                        </p:tav>
                                      </p:tavLst>
                                    </p:anim>
                                    <p:anim calcmode="lin" valueType="num">
                                      <p:cBhvr additive="base">
                                        <p:cTn id="108" dur="2000"/>
                                        <p:tgtEl>
                                          <p:spTgt spid="32"/>
                                        </p:tgtEl>
                                        <p:attrNameLst>
                                          <p:attrName>ppt_y</p:attrName>
                                        </p:attrNameLst>
                                      </p:cBhvr>
                                      <p:tavLst>
                                        <p:tav tm="0">
                                          <p:val>
                                            <p:strVal val="ppt_y"/>
                                          </p:val>
                                        </p:tav>
                                        <p:tav tm="100000">
                                          <p:val>
                                            <p:strVal val="1+ppt_h/2"/>
                                          </p:val>
                                        </p:tav>
                                      </p:tavLst>
                                    </p:anim>
                                    <p:set>
                                      <p:cBhvr>
                                        <p:cTn id="109" dur="1" fill="hold">
                                          <p:stCondLst>
                                            <p:cond delay="1999"/>
                                          </p:stCondLst>
                                        </p:cTn>
                                        <p:tgtEl>
                                          <p:spTgt spid="3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33"/>
                                        </p:tgtEl>
                                        <p:attrNameLst>
                                          <p:attrName>ppt_x</p:attrName>
                                        </p:attrNameLst>
                                      </p:cBhvr>
                                      <p:tavLst>
                                        <p:tav tm="0">
                                          <p:val>
                                            <p:strVal val="ppt_x"/>
                                          </p:val>
                                        </p:tav>
                                        <p:tav tm="100000">
                                          <p:val>
                                            <p:strVal val="1+ppt_w/2"/>
                                          </p:val>
                                        </p:tav>
                                      </p:tavLst>
                                    </p:anim>
                                    <p:anim calcmode="lin" valueType="num">
                                      <p:cBhvr additive="base">
                                        <p:cTn id="112" dur="2000"/>
                                        <p:tgtEl>
                                          <p:spTgt spid="33"/>
                                        </p:tgtEl>
                                        <p:attrNameLst>
                                          <p:attrName>ppt_y</p:attrName>
                                        </p:attrNameLst>
                                      </p:cBhvr>
                                      <p:tavLst>
                                        <p:tav tm="0">
                                          <p:val>
                                            <p:strVal val="ppt_y"/>
                                          </p:val>
                                        </p:tav>
                                        <p:tav tm="100000">
                                          <p:val>
                                            <p:strVal val="1+ppt_h/2"/>
                                          </p:val>
                                        </p:tav>
                                      </p:tavLst>
                                    </p:anim>
                                    <p:set>
                                      <p:cBhvr>
                                        <p:cTn id="113" dur="1" fill="hold">
                                          <p:stCondLst>
                                            <p:cond delay="1999"/>
                                          </p:stCondLst>
                                        </p:cTn>
                                        <p:tgtEl>
                                          <p:spTgt spid="3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34"/>
                                        </p:tgtEl>
                                        <p:attrNameLst>
                                          <p:attrName>ppt_x</p:attrName>
                                        </p:attrNameLst>
                                      </p:cBhvr>
                                      <p:tavLst>
                                        <p:tav tm="0">
                                          <p:val>
                                            <p:strVal val="ppt_x"/>
                                          </p:val>
                                        </p:tav>
                                        <p:tav tm="100000">
                                          <p:val>
                                            <p:strVal val="1+ppt_w/2"/>
                                          </p:val>
                                        </p:tav>
                                      </p:tavLst>
                                    </p:anim>
                                    <p:anim calcmode="lin" valueType="num">
                                      <p:cBhvr additive="base">
                                        <p:cTn id="116" dur="2000"/>
                                        <p:tgtEl>
                                          <p:spTgt spid="34"/>
                                        </p:tgtEl>
                                        <p:attrNameLst>
                                          <p:attrName>ppt_y</p:attrName>
                                        </p:attrNameLst>
                                      </p:cBhvr>
                                      <p:tavLst>
                                        <p:tav tm="0">
                                          <p:val>
                                            <p:strVal val="ppt_y"/>
                                          </p:val>
                                        </p:tav>
                                        <p:tav tm="100000">
                                          <p:val>
                                            <p:strVal val="1+ppt_h/2"/>
                                          </p:val>
                                        </p:tav>
                                      </p:tavLst>
                                    </p:anim>
                                    <p:set>
                                      <p:cBhvr>
                                        <p:cTn id="117" dur="1" fill="hold">
                                          <p:stCondLst>
                                            <p:cond delay="1999"/>
                                          </p:stCondLst>
                                        </p:cTn>
                                        <p:tgtEl>
                                          <p:spTgt spid="34"/>
                                        </p:tgtEl>
                                        <p:attrNameLst>
                                          <p:attrName>style.visibility</p:attrName>
                                        </p:attrNameLst>
                                      </p:cBhvr>
                                      <p:to>
                                        <p:strVal val="hidden"/>
                                      </p:to>
                                    </p:set>
                                  </p:childTnLst>
                                </p:cTn>
                              </p:par>
                              <p:par>
                                <p:cTn id="118" presetID="6" presetClass="emph" presetSubtype="0" autoRev="1" fill="hold" nodeType="withEffect">
                                  <p:stCondLst>
                                    <p:cond delay="0"/>
                                  </p:stCondLst>
                                  <p:childTnLst>
                                    <p:animScale>
                                      <p:cBhvr>
                                        <p:cTn id="119" dur="2000" fill="hold"/>
                                        <p:tgtEl>
                                          <p:spTgt spid="24"/>
                                        </p:tgtEl>
                                      </p:cBhvr>
                                      <p:by x="50000" y="50000"/>
                                    </p:animScale>
                                  </p:childTnLst>
                                </p:cTn>
                              </p:par>
                              <p:par>
                                <p:cTn id="120" presetID="6" presetClass="emph" presetSubtype="0" autoRev="1" fill="hold" nodeType="withEffect">
                                  <p:stCondLst>
                                    <p:cond delay="0"/>
                                  </p:stCondLst>
                                  <p:childTnLst>
                                    <p:animScale>
                                      <p:cBhvr>
                                        <p:cTn id="121" dur="2000" fill="hold"/>
                                        <p:tgtEl>
                                          <p:spTgt spid="25"/>
                                        </p:tgtEl>
                                      </p:cBhvr>
                                      <p:by x="50000" y="50000"/>
                                    </p:animScale>
                                  </p:childTnLst>
                                </p:cTn>
                              </p:par>
                              <p:par>
                                <p:cTn id="122" presetID="6" presetClass="emph" presetSubtype="0" autoRev="1" fill="hold" nodeType="withEffect">
                                  <p:stCondLst>
                                    <p:cond delay="0"/>
                                  </p:stCondLst>
                                  <p:childTnLst>
                                    <p:animScale>
                                      <p:cBhvr>
                                        <p:cTn id="123" dur="2000" fill="hold"/>
                                        <p:tgtEl>
                                          <p:spTgt spid="26"/>
                                        </p:tgtEl>
                                      </p:cBhvr>
                                      <p:by x="50000" y="50000"/>
                                    </p:animScale>
                                  </p:childTnLst>
                                </p:cTn>
                              </p:par>
                              <p:par>
                                <p:cTn id="124" presetID="6" presetClass="emph" presetSubtype="0" autoRev="1" fill="hold" nodeType="withEffect">
                                  <p:stCondLst>
                                    <p:cond delay="0"/>
                                  </p:stCondLst>
                                  <p:childTnLst>
                                    <p:animScale>
                                      <p:cBhvr>
                                        <p:cTn id="125" dur="2000" fill="hold"/>
                                        <p:tgtEl>
                                          <p:spTgt spid="27"/>
                                        </p:tgtEl>
                                      </p:cBhvr>
                                      <p:by x="50000" y="50000"/>
                                    </p:animScale>
                                  </p:childTnLst>
                                </p:cTn>
                              </p:par>
                              <p:par>
                                <p:cTn id="126" presetID="6" presetClass="emph" presetSubtype="0" autoRev="1" fill="hold" nodeType="withEffect">
                                  <p:stCondLst>
                                    <p:cond delay="0"/>
                                  </p:stCondLst>
                                  <p:childTnLst>
                                    <p:animScale>
                                      <p:cBhvr>
                                        <p:cTn id="127" dur="2000" fill="hold"/>
                                        <p:tgtEl>
                                          <p:spTgt spid="28"/>
                                        </p:tgtEl>
                                      </p:cBhvr>
                                      <p:by x="50000" y="50000"/>
                                    </p:animScale>
                                  </p:childTnLst>
                                </p:cTn>
                              </p:par>
                              <p:par>
                                <p:cTn id="128" presetID="6" presetClass="emph" presetSubtype="0" autoRev="1" fill="hold" nodeType="withEffect">
                                  <p:stCondLst>
                                    <p:cond delay="0"/>
                                  </p:stCondLst>
                                  <p:childTnLst>
                                    <p:animScale>
                                      <p:cBhvr>
                                        <p:cTn id="129" dur="2000" fill="hold"/>
                                        <p:tgtEl>
                                          <p:spTgt spid="29"/>
                                        </p:tgtEl>
                                      </p:cBhvr>
                                      <p:by x="50000" y="50000"/>
                                    </p:animScale>
                                  </p:childTnLst>
                                </p:cTn>
                              </p:par>
                              <p:par>
                                <p:cTn id="130" presetID="6" presetClass="emph" presetSubtype="0" autoRev="1" fill="hold" nodeType="withEffect">
                                  <p:stCondLst>
                                    <p:cond delay="0"/>
                                  </p:stCondLst>
                                  <p:childTnLst>
                                    <p:animScale>
                                      <p:cBhvr>
                                        <p:cTn id="131" dur="2000" fill="hold"/>
                                        <p:tgtEl>
                                          <p:spTgt spid="30"/>
                                        </p:tgtEl>
                                      </p:cBhvr>
                                      <p:by x="50000" y="50000"/>
                                    </p:animScale>
                                  </p:childTnLst>
                                </p:cTn>
                              </p:par>
                              <p:par>
                                <p:cTn id="132" presetID="6" presetClass="emph" presetSubtype="0" autoRev="1" fill="hold" nodeType="withEffect">
                                  <p:stCondLst>
                                    <p:cond delay="0"/>
                                  </p:stCondLst>
                                  <p:childTnLst>
                                    <p:animScale>
                                      <p:cBhvr>
                                        <p:cTn id="133" dur="2000" fill="hold"/>
                                        <p:tgtEl>
                                          <p:spTgt spid="31"/>
                                        </p:tgtEl>
                                      </p:cBhvr>
                                      <p:by x="50000" y="50000"/>
                                    </p:animScale>
                                  </p:childTnLst>
                                </p:cTn>
                              </p:par>
                              <p:par>
                                <p:cTn id="134" presetID="6" presetClass="emph" presetSubtype="0" autoRev="1" fill="hold" nodeType="withEffect">
                                  <p:stCondLst>
                                    <p:cond delay="0"/>
                                  </p:stCondLst>
                                  <p:childTnLst>
                                    <p:animScale>
                                      <p:cBhvr>
                                        <p:cTn id="135" dur="2000" fill="hold"/>
                                        <p:tgtEl>
                                          <p:spTgt spid="32"/>
                                        </p:tgtEl>
                                      </p:cBhvr>
                                      <p:by x="50000" y="50000"/>
                                    </p:animScale>
                                  </p:childTnLst>
                                </p:cTn>
                              </p:par>
                              <p:par>
                                <p:cTn id="136" presetID="6" presetClass="emph" presetSubtype="0" autoRev="1" fill="hold" nodeType="withEffect">
                                  <p:stCondLst>
                                    <p:cond delay="0"/>
                                  </p:stCondLst>
                                  <p:childTnLst>
                                    <p:animScale>
                                      <p:cBhvr>
                                        <p:cTn id="137" dur="2000" fill="hold"/>
                                        <p:tgtEl>
                                          <p:spTgt spid="33"/>
                                        </p:tgtEl>
                                      </p:cBhvr>
                                      <p:by x="50000" y="50000"/>
                                    </p:animScale>
                                  </p:childTnLst>
                                </p:cTn>
                              </p:par>
                              <p:par>
                                <p:cTn id="138" presetID="6" presetClass="emph" presetSubtype="0" autoRev="1" fill="hold" nodeType="withEffect">
                                  <p:stCondLst>
                                    <p:cond delay="0"/>
                                  </p:stCondLst>
                                  <p:childTnLst>
                                    <p:animScale>
                                      <p:cBhvr>
                                        <p:cTn id="139" dur="2000" fill="hold"/>
                                        <p:tgtEl>
                                          <p:spTgt spid="34"/>
                                        </p:tgtEl>
                                      </p:cBhvr>
                                      <p:by x="50000" y="50000"/>
                                    </p:animScale>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39861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0"/>
            <a:ext cx="1285884" cy="1285884"/>
          </a:xfrm>
          <a:prstGeom prst="moon">
            <a:avLst>
              <a:gd name="adj" fmla="val 28052"/>
            </a:avLst>
          </a:prstGeom>
          <a:effectLst>
            <a:reflection blurRad="6350" stA="50000" endA="300" endPos="90000" dir="5400000" sy="-100000" algn="bl" rotWithShape="0"/>
          </a:effectLst>
        </p:spPr>
      </p:pic>
      <p:pic>
        <p:nvPicPr>
          <p:cNvPr id="5" name="4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214678" y="0"/>
            <a:ext cx="1357322" cy="1285884"/>
          </a:xfrm>
          <a:prstGeom prst="moon">
            <a:avLst>
              <a:gd name="adj" fmla="val 28052"/>
            </a:avLst>
          </a:prstGeom>
          <a:effectLst>
            <a:reflection blurRad="6350" stA="50000" endA="300" endPos="90000" dir="5400000" sy="-100000" algn="bl" rotWithShape="0"/>
          </a:effectLst>
        </p:spPr>
      </p:pic>
      <p:pic>
        <p:nvPicPr>
          <p:cNvPr id="6" name="5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714362"/>
            <a:ext cx="1285884" cy="1285884"/>
          </a:xfrm>
          <a:prstGeom prst="moon">
            <a:avLst>
              <a:gd name="adj" fmla="val 28052"/>
            </a:avLst>
          </a:prstGeom>
          <a:effectLst>
            <a:reflection blurRad="6350" stA="50000" endA="300" endPos="90000" dir="5400000" sy="-100000" algn="bl" rotWithShape="0"/>
          </a:effectLst>
        </p:spPr>
      </p:pic>
      <p:pic>
        <p:nvPicPr>
          <p:cNvPr id="7" name="6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214678" y="714362"/>
            <a:ext cx="1357322" cy="1285884"/>
          </a:xfrm>
          <a:prstGeom prst="moon">
            <a:avLst>
              <a:gd name="adj" fmla="val 28052"/>
            </a:avLst>
          </a:prstGeom>
          <a:effectLst>
            <a:reflection blurRad="6350" stA="50000" endA="300" endPos="90000" dir="5400000" sy="-100000" algn="bl" rotWithShape="0"/>
          </a:effectLst>
        </p:spPr>
      </p:pic>
      <p:pic>
        <p:nvPicPr>
          <p:cNvPr id="8" name="7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1500198"/>
            <a:ext cx="1285884" cy="1285884"/>
          </a:xfrm>
          <a:prstGeom prst="moon">
            <a:avLst>
              <a:gd name="adj" fmla="val 28052"/>
            </a:avLst>
          </a:prstGeom>
          <a:effectLst>
            <a:reflection blurRad="6350" stA="50000" endA="300" endPos="90000" dir="5400000" sy="-100000" algn="bl" rotWithShape="0"/>
          </a:effectLst>
        </p:spPr>
      </p:pic>
      <p:pic>
        <p:nvPicPr>
          <p:cNvPr id="9" name="8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1500198"/>
            <a:ext cx="1357322" cy="1285884"/>
          </a:xfrm>
          <a:prstGeom prst="moon">
            <a:avLst>
              <a:gd name="adj" fmla="val 28052"/>
            </a:avLst>
          </a:prstGeom>
          <a:effectLst>
            <a:reflection blurRad="6350" stA="50000" endA="300" endPos="90000" dir="5400000" sy="-100000" algn="bl" rotWithShape="0"/>
          </a:effectLst>
        </p:spPr>
      </p:pic>
      <p:pic>
        <p:nvPicPr>
          <p:cNvPr id="10" name="9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2214560"/>
            <a:ext cx="1285884" cy="1285884"/>
          </a:xfrm>
          <a:prstGeom prst="moon">
            <a:avLst>
              <a:gd name="adj" fmla="val 28052"/>
            </a:avLst>
          </a:prstGeom>
          <a:effectLst>
            <a:reflection blurRad="6350" stA="50000" endA="300" endPos="90000" dir="5400000" sy="-100000" algn="bl" rotWithShape="0"/>
          </a:effectLst>
        </p:spPr>
      </p:pic>
      <p:pic>
        <p:nvPicPr>
          <p:cNvPr id="11" name="10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2214560"/>
            <a:ext cx="1357322" cy="1285884"/>
          </a:xfrm>
          <a:prstGeom prst="moon">
            <a:avLst>
              <a:gd name="adj" fmla="val 28052"/>
            </a:avLst>
          </a:prstGeom>
          <a:effectLst>
            <a:reflection blurRad="6350" stA="50000" endA="300" endPos="90000" dir="5400000" sy="-100000" algn="bl" rotWithShape="0"/>
          </a:effectLst>
        </p:spPr>
      </p:pic>
      <p:pic>
        <p:nvPicPr>
          <p:cNvPr id="12" name="11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3000378"/>
            <a:ext cx="1285884" cy="1285884"/>
          </a:xfrm>
          <a:prstGeom prst="moon">
            <a:avLst>
              <a:gd name="adj" fmla="val 28052"/>
            </a:avLst>
          </a:prstGeom>
          <a:effectLst>
            <a:reflection blurRad="6350" stA="50000" endA="300" endPos="90000" dir="5400000" sy="-100000" algn="bl" rotWithShape="0"/>
          </a:effectLst>
        </p:spPr>
      </p:pic>
      <p:pic>
        <p:nvPicPr>
          <p:cNvPr id="13" name="12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3000378"/>
            <a:ext cx="1357322" cy="1285884"/>
          </a:xfrm>
          <a:prstGeom prst="moon">
            <a:avLst>
              <a:gd name="adj" fmla="val 28052"/>
            </a:avLst>
          </a:prstGeom>
          <a:effectLst>
            <a:reflection blurRad="6350" stA="50000" endA="300" endPos="90000" dir="5400000" sy="-100000" algn="bl" rotWithShape="0"/>
          </a:effectLst>
        </p:spPr>
      </p:pic>
      <p:pic>
        <p:nvPicPr>
          <p:cNvPr id="14" name="13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3857616"/>
            <a:ext cx="1285884" cy="1285884"/>
          </a:xfrm>
          <a:prstGeom prst="moon">
            <a:avLst>
              <a:gd name="adj" fmla="val 28052"/>
            </a:avLst>
          </a:prstGeom>
          <a:effectLst>
            <a:reflection blurRad="6350" stA="50000" endA="300" endPos="90000" dir="5400000" sy="-100000" algn="bl" rotWithShape="0"/>
          </a:effectLst>
        </p:spPr>
      </p:pic>
      <p:pic>
        <p:nvPicPr>
          <p:cNvPr id="15" name="14 Imagen" descr="custom-color-button-icon.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3857616"/>
            <a:ext cx="1357322" cy="1285884"/>
          </a:xfrm>
          <a:prstGeom prst="moon">
            <a:avLst>
              <a:gd name="adj" fmla="val 28052"/>
            </a:avLst>
          </a:prstGeom>
          <a:effectLst>
            <a:reflection blurRad="6350" stA="50000" endA="300" endPos="90000" dir="5400000" sy="-100000" algn="bl" rotWithShape="0"/>
          </a:effectLst>
        </p:spPr>
      </p:pic>
      <p:sp>
        <p:nvSpPr>
          <p:cNvPr id="16" name="15 Rectángulo"/>
          <p:cNvSpPr/>
          <p:nvPr/>
        </p:nvSpPr>
        <p:spPr>
          <a:xfrm>
            <a:off x="-142908" y="-142894"/>
            <a:ext cx="9715568" cy="657229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1+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E004A"/>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stock-photo-1560695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0"/>
            <a:ext cx="1029056" cy="1000114"/>
          </a:xfrm>
          <a:prstGeom prst="rect">
            <a:avLst/>
          </a:prstGeom>
          <a:effectLst/>
        </p:spPr>
      </p:pic>
      <p:pic>
        <p:nvPicPr>
          <p:cNvPr id="4" name="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0"/>
            <a:ext cx="938218" cy="1000114"/>
          </a:xfrm>
          <a:prstGeom prst="rect">
            <a:avLst/>
          </a:prstGeom>
          <a:effectLst/>
        </p:spPr>
      </p:pic>
      <p:pic>
        <p:nvPicPr>
          <p:cNvPr id="5" name="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0"/>
            <a:ext cx="1029056" cy="1000114"/>
          </a:xfrm>
          <a:prstGeom prst="rect">
            <a:avLst/>
          </a:prstGeom>
          <a:effectLst/>
        </p:spPr>
      </p:pic>
      <p:pic>
        <p:nvPicPr>
          <p:cNvPr id="6" name="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0"/>
            <a:ext cx="938218" cy="1000114"/>
          </a:xfrm>
          <a:prstGeom prst="rect">
            <a:avLst/>
          </a:prstGeom>
          <a:effectLst/>
        </p:spPr>
      </p:pic>
      <p:pic>
        <p:nvPicPr>
          <p:cNvPr id="7" name="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0"/>
            <a:ext cx="1029056" cy="1000114"/>
          </a:xfrm>
          <a:prstGeom prst="rect">
            <a:avLst/>
          </a:prstGeom>
          <a:effectLst/>
        </p:spPr>
      </p:pic>
      <p:pic>
        <p:nvPicPr>
          <p:cNvPr id="8" name="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0"/>
            <a:ext cx="938218" cy="1000114"/>
          </a:xfrm>
          <a:prstGeom prst="rect">
            <a:avLst/>
          </a:prstGeom>
          <a:effectLst/>
        </p:spPr>
      </p:pic>
      <p:pic>
        <p:nvPicPr>
          <p:cNvPr id="9" name="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0"/>
            <a:ext cx="1029056" cy="1000114"/>
          </a:xfrm>
          <a:prstGeom prst="rect">
            <a:avLst/>
          </a:prstGeom>
          <a:effectLst/>
        </p:spPr>
      </p:pic>
      <p:pic>
        <p:nvPicPr>
          <p:cNvPr id="10" name="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0"/>
            <a:ext cx="938218" cy="1000114"/>
          </a:xfrm>
          <a:prstGeom prst="rect">
            <a:avLst/>
          </a:prstGeom>
          <a:effectLst/>
        </p:spPr>
      </p:pic>
      <p:pic>
        <p:nvPicPr>
          <p:cNvPr id="11" name="1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0"/>
            <a:ext cx="1029056" cy="1000114"/>
          </a:xfrm>
          <a:prstGeom prst="rect">
            <a:avLst/>
          </a:prstGeom>
          <a:effectLst/>
        </p:spPr>
      </p:pic>
      <p:pic>
        <p:nvPicPr>
          <p:cNvPr id="12" name="1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0"/>
            <a:ext cx="938218" cy="1000114"/>
          </a:xfrm>
          <a:prstGeom prst="rect">
            <a:avLst/>
          </a:prstGeom>
          <a:effectLst/>
        </p:spPr>
      </p:pic>
      <p:pic>
        <p:nvPicPr>
          <p:cNvPr id="13" name="1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28610"/>
            <a:ext cx="1029056" cy="1000114"/>
          </a:xfrm>
          <a:prstGeom prst="rect">
            <a:avLst/>
          </a:prstGeom>
          <a:effectLst/>
        </p:spPr>
      </p:pic>
      <p:pic>
        <p:nvPicPr>
          <p:cNvPr id="14" name="1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428610"/>
            <a:ext cx="938218" cy="1000114"/>
          </a:xfrm>
          <a:prstGeom prst="rect">
            <a:avLst/>
          </a:prstGeom>
          <a:effectLst/>
        </p:spPr>
      </p:pic>
      <p:pic>
        <p:nvPicPr>
          <p:cNvPr id="15" name="1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28610"/>
            <a:ext cx="1029056" cy="1000114"/>
          </a:xfrm>
          <a:prstGeom prst="rect">
            <a:avLst/>
          </a:prstGeom>
          <a:effectLst/>
        </p:spPr>
      </p:pic>
      <p:pic>
        <p:nvPicPr>
          <p:cNvPr id="16" name="1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428610"/>
            <a:ext cx="938218" cy="1000114"/>
          </a:xfrm>
          <a:prstGeom prst="rect">
            <a:avLst/>
          </a:prstGeom>
          <a:effectLst/>
        </p:spPr>
      </p:pic>
      <p:pic>
        <p:nvPicPr>
          <p:cNvPr id="17" name="1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28610"/>
            <a:ext cx="1029056" cy="1000114"/>
          </a:xfrm>
          <a:prstGeom prst="rect">
            <a:avLst/>
          </a:prstGeom>
          <a:effectLst/>
        </p:spPr>
      </p:pic>
      <p:pic>
        <p:nvPicPr>
          <p:cNvPr id="18" name="1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428610"/>
            <a:ext cx="938218" cy="1000114"/>
          </a:xfrm>
          <a:prstGeom prst="rect">
            <a:avLst/>
          </a:prstGeom>
          <a:effectLst/>
        </p:spPr>
      </p:pic>
      <p:pic>
        <p:nvPicPr>
          <p:cNvPr id="19" name="1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28610"/>
            <a:ext cx="1029056" cy="1000114"/>
          </a:xfrm>
          <a:prstGeom prst="rect">
            <a:avLst/>
          </a:prstGeom>
          <a:effectLst/>
        </p:spPr>
      </p:pic>
      <p:pic>
        <p:nvPicPr>
          <p:cNvPr id="20" name="1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428610"/>
            <a:ext cx="938218" cy="1000114"/>
          </a:xfrm>
          <a:prstGeom prst="rect">
            <a:avLst/>
          </a:prstGeom>
          <a:effectLst/>
        </p:spPr>
      </p:pic>
      <p:pic>
        <p:nvPicPr>
          <p:cNvPr id="21" name="2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28610"/>
            <a:ext cx="1029056" cy="1000114"/>
          </a:xfrm>
          <a:prstGeom prst="rect">
            <a:avLst/>
          </a:prstGeom>
          <a:effectLst/>
        </p:spPr>
      </p:pic>
      <p:pic>
        <p:nvPicPr>
          <p:cNvPr id="22" name="2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428610"/>
            <a:ext cx="938218" cy="1000114"/>
          </a:xfrm>
          <a:prstGeom prst="rect">
            <a:avLst/>
          </a:prstGeom>
          <a:effectLst/>
        </p:spPr>
      </p:pic>
      <p:pic>
        <p:nvPicPr>
          <p:cNvPr id="23" name="2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928694"/>
            <a:ext cx="1029056" cy="1000114"/>
          </a:xfrm>
          <a:prstGeom prst="rect">
            <a:avLst/>
          </a:prstGeom>
          <a:effectLst/>
        </p:spPr>
      </p:pic>
      <p:pic>
        <p:nvPicPr>
          <p:cNvPr id="24" name="2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928694"/>
            <a:ext cx="938218" cy="1000114"/>
          </a:xfrm>
          <a:prstGeom prst="rect">
            <a:avLst/>
          </a:prstGeom>
          <a:effectLst/>
        </p:spPr>
      </p:pic>
      <p:pic>
        <p:nvPicPr>
          <p:cNvPr id="25" name="2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928694"/>
            <a:ext cx="1029056" cy="1000114"/>
          </a:xfrm>
          <a:prstGeom prst="rect">
            <a:avLst/>
          </a:prstGeom>
          <a:effectLst/>
        </p:spPr>
      </p:pic>
      <p:pic>
        <p:nvPicPr>
          <p:cNvPr id="26" name="2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928694"/>
            <a:ext cx="938218" cy="1000114"/>
          </a:xfrm>
          <a:prstGeom prst="rect">
            <a:avLst/>
          </a:prstGeom>
          <a:effectLst/>
        </p:spPr>
      </p:pic>
      <p:pic>
        <p:nvPicPr>
          <p:cNvPr id="27" name="2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928694"/>
            <a:ext cx="1029056" cy="1000114"/>
          </a:xfrm>
          <a:prstGeom prst="rect">
            <a:avLst/>
          </a:prstGeom>
          <a:effectLst/>
        </p:spPr>
      </p:pic>
      <p:pic>
        <p:nvPicPr>
          <p:cNvPr id="28" name="2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928694"/>
            <a:ext cx="938218" cy="1000114"/>
          </a:xfrm>
          <a:prstGeom prst="rect">
            <a:avLst/>
          </a:prstGeom>
          <a:effectLst/>
        </p:spPr>
      </p:pic>
      <p:pic>
        <p:nvPicPr>
          <p:cNvPr id="29" name="2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928694"/>
            <a:ext cx="1029056" cy="1000114"/>
          </a:xfrm>
          <a:prstGeom prst="rect">
            <a:avLst/>
          </a:prstGeom>
          <a:effectLst/>
        </p:spPr>
      </p:pic>
      <p:pic>
        <p:nvPicPr>
          <p:cNvPr id="30" name="2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928694"/>
            <a:ext cx="938218" cy="1000114"/>
          </a:xfrm>
          <a:prstGeom prst="rect">
            <a:avLst/>
          </a:prstGeom>
          <a:effectLst/>
        </p:spPr>
      </p:pic>
      <p:pic>
        <p:nvPicPr>
          <p:cNvPr id="31" name="3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928694"/>
            <a:ext cx="1029056" cy="1000114"/>
          </a:xfrm>
          <a:prstGeom prst="rect">
            <a:avLst/>
          </a:prstGeom>
          <a:effectLst/>
        </p:spPr>
      </p:pic>
      <p:pic>
        <p:nvPicPr>
          <p:cNvPr id="32" name="3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928694"/>
            <a:ext cx="938218" cy="1000114"/>
          </a:xfrm>
          <a:prstGeom prst="rect">
            <a:avLst/>
          </a:prstGeom>
          <a:effectLst/>
        </p:spPr>
      </p:pic>
      <p:pic>
        <p:nvPicPr>
          <p:cNvPr id="33" name="3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357304"/>
            <a:ext cx="1029056" cy="1000114"/>
          </a:xfrm>
          <a:prstGeom prst="rect">
            <a:avLst/>
          </a:prstGeom>
          <a:effectLst/>
        </p:spPr>
      </p:pic>
      <p:pic>
        <p:nvPicPr>
          <p:cNvPr id="34" name="3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1357304"/>
            <a:ext cx="938218" cy="1000114"/>
          </a:xfrm>
          <a:prstGeom prst="rect">
            <a:avLst/>
          </a:prstGeom>
          <a:effectLst/>
        </p:spPr>
      </p:pic>
      <p:pic>
        <p:nvPicPr>
          <p:cNvPr id="35" name="3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357304"/>
            <a:ext cx="1029056" cy="1000114"/>
          </a:xfrm>
          <a:prstGeom prst="rect">
            <a:avLst/>
          </a:prstGeom>
          <a:effectLst/>
        </p:spPr>
      </p:pic>
      <p:pic>
        <p:nvPicPr>
          <p:cNvPr id="36" name="3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1357304"/>
            <a:ext cx="938218" cy="1000114"/>
          </a:xfrm>
          <a:prstGeom prst="rect">
            <a:avLst/>
          </a:prstGeom>
          <a:effectLst/>
        </p:spPr>
      </p:pic>
      <p:pic>
        <p:nvPicPr>
          <p:cNvPr id="37" name="3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357304"/>
            <a:ext cx="1029056" cy="1000114"/>
          </a:xfrm>
          <a:prstGeom prst="rect">
            <a:avLst/>
          </a:prstGeom>
          <a:effectLst/>
        </p:spPr>
      </p:pic>
      <p:pic>
        <p:nvPicPr>
          <p:cNvPr id="38" name="3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1357304"/>
            <a:ext cx="938218" cy="1000114"/>
          </a:xfrm>
          <a:prstGeom prst="rect">
            <a:avLst/>
          </a:prstGeom>
          <a:effectLst/>
        </p:spPr>
      </p:pic>
      <p:pic>
        <p:nvPicPr>
          <p:cNvPr id="39" name="3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357304"/>
            <a:ext cx="1029056" cy="1000114"/>
          </a:xfrm>
          <a:prstGeom prst="rect">
            <a:avLst/>
          </a:prstGeom>
          <a:effectLst/>
        </p:spPr>
      </p:pic>
      <p:pic>
        <p:nvPicPr>
          <p:cNvPr id="40" name="3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1357304"/>
            <a:ext cx="938218" cy="1000114"/>
          </a:xfrm>
          <a:prstGeom prst="rect">
            <a:avLst/>
          </a:prstGeom>
          <a:effectLst/>
        </p:spPr>
      </p:pic>
      <p:pic>
        <p:nvPicPr>
          <p:cNvPr id="41" name="4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357304"/>
            <a:ext cx="1029056" cy="1000114"/>
          </a:xfrm>
          <a:prstGeom prst="rect">
            <a:avLst/>
          </a:prstGeom>
          <a:effectLst/>
        </p:spPr>
      </p:pic>
      <p:pic>
        <p:nvPicPr>
          <p:cNvPr id="42" name="4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1357304"/>
            <a:ext cx="938218" cy="1000114"/>
          </a:xfrm>
          <a:prstGeom prst="rect">
            <a:avLst/>
          </a:prstGeom>
          <a:effectLst/>
        </p:spPr>
      </p:pic>
      <p:pic>
        <p:nvPicPr>
          <p:cNvPr id="43" name="4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857388"/>
            <a:ext cx="1029056" cy="1000114"/>
          </a:xfrm>
          <a:prstGeom prst="rect">
            <a:avLst/>
          </a:prstGeom>
          <a:effectLst/>
        </p:spPr>
      </p:pic>
      <p:pic>
        <p:nvPicPr>
          <p:cNvPr id="44" name="4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1857388"/>
            <a:ext cx="938218" cy="1000114"/>
          </a:xfrm>
          <a:prstGeom prst="rect">
            <a:avLst/>
          </a:prstGeom>
          <a:effectLst/>
        </p:spPr>
      </p:pic>
      <p:pic>
        <p:nvPicPr>
          <p:cNvPr id="45" name="4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857388"/>
            <a:ext cx="1029056" cy="1000114"/>
          </a:xfrm>
          <a:prstGeom prst="rect">
            <a:avLst/>
          </a:prstGeom>
          <a:effectLst/>
        </p:spPr>
      </p:pic>
      <p:pic>
        <p:nvPicPr>
          <p:cNvPr id="46" name="4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1857388"/>
            <a:ext cx="938218" cy="1000114"/>
          </a:xfrm>
          <a:prstGeom prst="rect">
            <a:avLst/>
          </a:prstGeom>
          <a:effectLst/>
        </p:spPr>
      </p:pic>
      <p:pic>
        <p:nvPicPr>
          <p:cNvPr id="47" name="4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857388"/>
            <a:ext cx="1029056" cy="1000114"/>
          </a:xfrm>
          <a:prstGeom prst="rect">
            <a:avLst/>
          </a:prstGeom>
          <a:effectLst/>
        </p:spPr>
      </p:pic>
      <p:pic>
        <p:nvPicPr>
          <p:cNvPr id="48" name="4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1857388"/>
            <a:ext cx="938218" cy="1000114"/>
          </a:xfrm>
          <a:prstGeom prst="rect">
            <a:avLst/>
          </a:prstGeom>
          <a:effectLst/>
        </p:spPr>
      </p:pic>
      <p:pic>
        <p:nvPicPr>
          <p:cNvPr id="49" name="4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857388"/>
            <a:ext cx="1029056" cy="1000114"/>
          </a:xfrm>
          <a:prstGeom prst="rect">
            <a:avLst/>
          </a:prstGeom>
          <a:effectLst/>
        </p:spPr>
      </p:pic>
      <p:pic>
        <p:nvPicPr>
          <p:cNvPr id="50" name="4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1857388"/>
            <a:ext cx="938218" cy="1000114"/>
          </a:xfrm>
          <a:prstGeom prst="rect">
            <a:avLst/>
          </a:prstGeom>
          <a:effectLst/>
        </p:spPr>
      </p:pic>
      <p:pic>
        <p:nvPicPr>
          <p:cNvPr id="51" name="5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857388"/>
            <a:ext cx="1029056" cy="1000114"/>
          </a:xfrm>
          <a:prstGeom prst="rect">
            <a:avLst/>
          </a:prstGeom>
          <a:effectLst/>
        </p:spPr>
      </p:pic>
      <p:pic>
        <p:nvPicPr>
          <p:cNvPr id="52" name="5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1857388"/>
            <a:ext cx="938218" cy="1000114"/>
          </a:xfrm>
          <a:prstGeom prst="rect">
            <a:avLst/>
          </a:prstGeom>
          <a:effectLst/>
        </p:spPr>
      </p:pic>
      <p:pic>
        <p:nvPicPr>
          <p:cNvPr id="53" name="5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285998"/>
            <a:ext cx="1029056" cy="1000114"/>
          </a:xfrm>
          <a:prstGeom prst="rect">
            <a:avLst/>
          </a:prstGeom>
          <a:effectLst/>
        </p:spPr>
      </p:pic>
      <p:pic>
        <p:nvPicPr>
          <p:cNvPr id="54" name="5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2285998"/>
            <a:ext cx="938218" cy="1000114"/>
          </a:xfrm>
          <a:prstGeom prst="rect">
            <a:avLst/>
          </a:prstGeom>
          <a:effectLst/>
        </p:spPr>
      </p:pic>
      <p:pic>
        <p:nvPicPr>
          <p:cNvPr id="55" name="5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285998"/>
            <a:ext cx="1029056" cy="1000114"/>
          </a:xfrm>
          <a:prstGeom prst="rect">
            <a:avLst/>
          </a:prstGeom>
          <a:effectLst/>
        </p:spPr>
      </p:pic>
      <p:pic>
        <p:nvPicPr>
          <p:cNvPr id="56" name="5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2285998"/>
            <a:ext cx="938218" cy="1000114"/>
          </a:xfrm>
          <a:prstGeom prst="rect">
            <a:avLst/>
          </a:prstGeom>
          <a:effectLst/>
        </p:spPr>
      </p:pic>
      <p:pic>
        <p:nvPicPr>
          <p:cNvPr id="57" name="5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285998"/>
            <a:ext cx="1029056" cy="1000114"/>
          </a:xfrm>
          <a:prstGeom prst="rect">
            <a:avLst/>
          </a:prstGeom>
          <a:effectLst/>
        </p:spPr>
      </p:pic>
      <p:pic>
        <p:nvPicPr>
          <p:cNvPr id="58" name="5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2285998"/>
            <a:ext cx="938218" cy="1000114"/>
          </a:xfrm>
          <a:prstGeom prst="rect">
            <a:avLst/>
          </a:prstGeom>
          <a:effectLst/>
        </p:spPr>
      </p:pic>
      <p:pic>
        <p:nvPicPr>
          <p:cNvPr id="59" name="5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285998"/>
            <a:ext cx="1029056" cy="1000114"/>
          </a:xfrm>
          <a:prstGeom prst="rect">
            <a:avLst/>
          </a:prstGeom>
          <a:effectLst/>
        </p:spPr>
      </p:pic>
      <p:pic>
        <p:nvPicPr>
          <p:cNvPr id="60" name="5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2285998"/>
            <a:ext cx="938218" cy="1000114"/>
          </a:xfrm>
          <a:prstGeom prst="rect">
            <a:avLst/>
          </a:prstGeom>
          <a:effectLst/>
        </p:spPr>
      </p:pic>
      <p:pic>
        <p:nvPicPr>
          <p:cNvPr id="61" name="6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285998"/>
            <a:ext cx="1029056" cy="1000114"/>
          </a:xfrm>
          <a:prstGeom prst="rect">
            <a:avLst/>
          </a:prstGeom>
          <a:effectLst/>
        </p:spPr>
      </p:pic>
      <p:pic>
        <p:nvPicPr>
          <p:cNvPr id="62" name="6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2285998"/>
            <a:ext cx="938218" cy="1000114"/>
          </a:xfrm>
          <a:prstGeom prst="rect">
            <a:avLst/>
          </a:prstGeom>
          <a:effectLst/>
        </p:spPr>
      </p:pic>
      <p:pic>
        <p:nvPicPr>
          <p:cNvPr id="63" name="6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786082"/>
            <a:ext cx="1029056" cy="1000114"/>
          </a:xfrm>
          <a:prstGeom prst="rect">
            <a:avLst/>
          </a:prstGeom>
          <a:effectLst/>
        </p:spPr>
      </p:pic>
      <p:pic>
        <p:nvPicPr>
          <p:cNvPr id="64" name="6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2786082"/>
            <a:ext cx="938218" cy="1000114"/>
          </a:xfrm>
          <a:prstGeom prst="rect">
            <a:avLst/>
          </a:prstGeom>
          <a:effectLst/>
        </p:spPr>
      </p:pic>
      <p:pic>
        <p:nvPicPr>
          <p:cNvPr id="65" name="6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786082"/>
            <a:ext cx="1029056" cy="1000114"/>
          </a:xfrm>
          <a:prstGeom prst="rect">
            <a:avLst/>
          </a:prstGeom>
          <a:effectLst/>
        </p:spPr>
      </p:pic>
      <p:pic>
        <p:nvPicPr>
          <p:cNvPr id="66" name="6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2786082"/>
            <a:ext cx="938218" cy="1000114"/>
          </a:xfrm>
          <a:prstGeom prst="rect">
            <a:avLst/>
          </a:prstGeom>
          <a:effectLst/>
        </p:spPr>
      </p:pic>
      <p:pic>
        <p:nvPicPr>
          <p:cNvPr id="67" name="6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786082"/>
            <a:ext cx="1029056" cy="1000114"/>
          </a:xfrm>
          <a:prstGeom prst="rect">
            <a:avLst/>
          </a:prstGeom>
          <a:effectLst/>
        </p:spPr>
      </p:pic>
      <p:pic>
        <p:nvPicPr>
          <p:cNvPr id="68" name="6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2786082"/>
            <a:ext cx="938218" cy="1000114"/>
          </a:xfrm>
          <a:prstGeom prst="rect">
            <a:avLst/>
          </a:prstGeom>
          <a:effectLst/>
        </p:spPr>
      </p:pic>
      <p:pic>
        <p:nvPicPr>
          <p:cNvPr id="69" name="6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786082"/>
            <a:ext cx="1029056" cy="1000114"/>
          </a:xfrm>
          <a:prstGeom prst="rect">
            <a:avLst/>
          </a:prstGeom>
          <a:effectLst/>
        </p:spPr>
      </p:pic>
      <p:pic>
        <p:nvPicPr>
          <p:cNvPr id="70" name="6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2786082"/>
            <a:ext cx="938218" cy="1000114"/>
          </a:xfrm>
          <a:prstGeom prst="rect">
            <a:avLst/>
          </a:prstGeom>
          <a:effectLst/>
        </p:spPr>
      </p:pic>
      <p:pic>
        <p:nvPicPr>
          <p:cNvPr id="71" name="7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786082"/>
            <a:ext cx="1029056" cy="1000114"/>
          </a:xfrm>
          <a:prstGeom prst="rect">
            <a:avLst/>
          </a:prstGeom>
          <a:effectLst/>
        </p:spPr>
      </p:pic>
      <p:pic>
        <p:nvPicPr>
          <p:cNvPr id="72" name="7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2786082"/>
            <a:ext cx="938218" cy="1000114"/>
          </a:xfrm>
          <a:prstGeom prst="rect">
            <a:avLst/>
          </a:prstGeom>
          <a:effectLst/>
        </p:spPr>
      </p:pic>
      <p:pic>
        <p:nvPicPr>
          <p:cNvPr id="73" name="7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214692"/>
            <a:ext cx="1029056" cy="1000114"/>
          </a:xfrm>
          <a:prstGeom prst="rect">
            <a:avLst/>
          </a:prstGeom>
          <a:effectLst/>
        </p:spPr>
      </p:pic>
      <p:pic>
        <p:nvPicPr>
          <p:cNvPr id="74" name="7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3214692"/>
            <a:ext cx="938218" cy="1000114"/>
          </a:xfrm>
          <a:prstGeom prst="rect">
            <a:avLst/>
          </a:prstGeom>
          <a:effectLst/>
        </p:spPr>
      </p:pic>
      <p:pic>
        <p:nvPicPr>
          <p:cNvPr id="75" name="7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214692"/>
            <a:ext cx="1029056" cy="1000114"/>
          </a:xfrm>
          <a:prstGeom prst="rect">
            <a:avLst/>
          </a:prstGeom>
          <a:effectLst/>
        </p:spPr>
      </p:pic>
      <p:pic>
        <p:nvPicPr>
          <p:cNvPr id="76" name="7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3214692"/>
            <a:ext cx="938218" cy="1000114"/>
          </a:xfrm>
          <a:prstGeom prst="rect">
            <a:avLst/>
          </a:prstGeom>
          <a:effectLst/>
        </p:spPr>
      </p:pic>
      <p:pic>
        <p:nvPicPr>
          <p:cNvPr id="77" name="7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214692"/>
            <a:ext cx="1029056" cy="1000114"/>
          </a:xfrm>
          <a:prstGeom prst="rect">
            <a:avLst/>
          </a:prstGeom>
          <a:effectLst/>
        </p:spPr>
      </p:pic>
      <p:pic>
        <p:nvPicPr>
          <p:cNvPr id="78" name="7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3214692"/>
            <a:ext cx="938218" cy="1000114"/>
          </a:xfrm>
          <a:prstGeom prst="rect">
            <a:avLst/>
          </a:prstGeom>
          <a:effectLst/>
        </p:spPr>
      </p:pic>
      <p:pic>
        <p:nvPicPr>
          <p:cNvPr id="79" name="7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214692"/>
            <a:ext cx="1029056" cy="1000114"/>
          </a:xfrm>
          <a:prstGeom prst="rect">
            <a:avLst/>
          </a:prstGeom>
          <a:effectLst/>
        </p:spPr>
      </p:pic>
      <p:pic>
        <p:nvPicPr>
          <p:cNvPr id="80" name="7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3214692"/>
            <a:ext cx="938218" cy="1000114"/>
          </a:xfrm>
          <a:prstGeom prst="rect">
            <a:avLst/>
          </a:prstGeom>
          <a:effectLst/>
        </p:spPr>
      </p:pic>
      <p:pic>
        <p:nvPicPr>
          <p:cNvPr id="81" name="8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214692"/>
            <a:ext cx="1029056" cy="1000114"/>
          </a:xfrm>
          <a:prstGeom prst="rect">
            <a:avLst/>
          </a:prstGeom>
          <a:effectLst/>
        </p:spPr>
      </p:pic>
      <p:pic>
        <p:nvPicPr>
          <p:cNvPr id="82" name="8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3214692"/>
            <a:ext cx="938218" cy="1000114"/>
          </a:xfrm>
          <a:prstGeom prst="rect">
            <a:avLst/>
          </a:prstGeom>
          <a:effectLst/>
        </p:spPr>
      </p:pic>
      <p:pic>
        <p:nvPicPr>
          <p:cNvPr id="83" name="8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714776"/>
            <a:ext cx="1029056" cy="1000114"/>
          </a:xfrm>
          <a:prstGeom prst="rect">
            <a:avLst/>
          </a:prstGeom>
          <a:effectLst/>
        </p:spPr>
      </p:pic>
      <p:pic>
        <p:nvPicPr>
          <p:cNvPr id="84" name="8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3714776"/>
            <a:ext cx="938218" cy="1000114"/>
          </a:xfrm>
          <a:prstGeom prst="rect">
            <a:avLst/>
          </a:prstGeom>
          <a:effectLst/>
        </p:spPr>
      </p:pic>
      <p:pic>
        <p:nvPicPr>
          <p:cNvPr id="85" name="8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714776"/>
            <a:ext cx="1029056" cy="1000114"/>
          </a:xfrm>
          <a:prstGeom prst="rect">
            <a:avLst/>
          </a:prstGeom>
          <a:effectLst/>
        </p:spPr>
      </p:pic>
      <p:pic>
        <p:nvPicPr>
          <p:cNvPr id="86" name="8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3714776"/>
            <a:ext cx="938218" cy="1000114"/>
          </a:xfrm>
          <a:prstGeom prst="rect">
            <a:avLst/>
          </a:prstGeom>
          <a:effectLst/>
        </p:spPr>
      </p:pic>
      <p:pic>
        <p:nvPicPr>
          <p:cNvPr id="87" name="8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714776"/>
            <a:ext cx="1029056" cy="1000114"/>
          </a:xfrm>
          <a:prstGeom prst="rect">
            <a:avLst/>
          </a:prstGeom>
          <a:effectLst/>
        </p:spPr>
      </p:pic>
      <p:pic>
        <p:nvPicPr>
          <p:cNvPr id="88" name="8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3714776"/>
            <a:ext cx="938218" cy="1000114"/>
          </a:xfrm>
          <a:prstGeom prst="rect">
            <a:avLst/>
          </a:prstGeom>
          <a:effectLst/>
        </p:spPr>
      </p:pic>
      <p:pic>
        <p:nvPicPr>
          <p:cNvPr id="89" name="8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714776"/>
            <a:ext cx="1029056" cy="1000114"/>
          </a:xfrm>
          <a:prstGeom prst="rect">
            <a:avLst/>
          </a:prstGeom>
          <a:effectLst/>
        </p:spPr>
      </p:pic>
      <p:pic>
        <p:nvPicPr>
          <p:cNvPr id="90" name="8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3714776"/>
            <a:ext cx="938218" cy="1000114"/>
          </a:xfrm>
          <a:prstGeom prst="rect">
            <a:avLst/>
          </a:prstGeom>
          <a:effectLst/>
        </p:spPr>
      </p:pic>
      <p:pic>
        <p:nvPicPr>
          <p:cNvPr id="91" name="9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714776"/>
            <a:ext cx="1029056" cy="1000114"/>
          </a:xfrm>
          <a:prstGeom prst="rect">
            <a:avLst/>
          </a:prstGeom>
          <a:effectLst/>
        </p:spPr>
      </p:pic>
      <p:pic>
        <p:nvPicPr>
          <p:cNvPr id="92" name="9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3714776"/>
            <a:ext cx="938218" cy="1000114"/>
          </a:xfrm>
          <a:prstGeom prst="rect">
            <a:avLst/>
          </a:prstGeom>
          <a:effectLst/>
        </p:spPr>
      </p:pic>
      <p:pic>
        <p:nvPicPr>
          <p:cNvPr id="93" name="9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143386"/>
            <a:ext cx="1029056" cy="1000114"/>
          </a:xfrm>
          <a:prstGeom prst="rect">
            <a:avLst/>
          </a:prstGeom>
          <a:effectLst/>
        </p:spPr>
      </p:pic>
      <p:pic>
        <p:nvPicPr>
          <p:cNvPr id="94" name="9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4143386"/>
            <a:ext cx="938218" cy="1000114"/>
          </a:xfrm>
          <a:prstGeom prst="rect">
            <a:avLst/>
          </a:prstGeom>
          <a:effectLst/>
        </p:spPr>
      </p:pic>
      <p:pic>
        <p:nvPicPr>
          <p:cNvPr id="95" name="9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143386"/>
            <a:ext cx="1029056" cy="1000114"/>
          </a:xfrm>
          <a:prstGeom prst="rect">
            <a:avLst/>
          </a:prstGeom>
          <a:effectLst/>
        </p:spPr>
      </p:pic>
      <p:pic>
        <p:nvPicPr>
          <p:cNvPr id="96" name="9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4143386"/>
            <a:ext cx="938218" cy="1000114"/>
          </a:xfrm>
          <a:prstGeom prst="rect">
            <a:avLst/>
          </a:prstGeom>
          <a:effectLst/>
        </p:spPr>
      </p:pic>
      <p:pic>
        <p:nvPicPr>
          <p:cNvPr id="97" name="9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143386"/>
            <a:ext cx="1029056" cy="1000114"/>
          </a:xfrm>
          <a:prstGeom prst="rect">
            <a:avLst/>
          </a:prstGeom>
          <a:effectLst/>
        </p:spPr>
      </p:pic>
      <p:pic>
        <p:nvPicPr>
          <p:cNvPr id="98" name="9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4143386"/>
            <a:ext cx="938218" cy="1000114"/>
          </a:xfrm>
          <a:prstGeom prst="rect">
            <a:avLst/>
          </a:prstGeom>
          <a:effectLst/>
        </p:spPr>
      </p:pic>
      <p:pic>
        <p:nvPicPr>
          <p:cNvPr id="99" name="9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143386"/>
            <a:ext cx="1029056" cy="1000114"/>
          </a:xfrm>
          <a:prstGeom prst="rect">
            <a:avLst/>
          </a:prstGeom>
          <a:effectLst/>
        </p:spPr>
      </p:pic>
      <p:pic>
        <p:nvPicPr>
          <p:cNvPr id="100" name="9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428596" y="4143386"/>
            <a:ext cx="938218" cy="1000114"/>
          </a:xfrm>
          <a:prstGeom prst="rect">
            <a:avLst/>
          </a:prstGeom>
          <a:effectLst/>
        </p:spPr>
      </p:pic>
      <p:pic>
        <p:nvPicPr>
          <p:cNvPr id="101" name="10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143386"/>
            <a:ext cx="1029056" cy="1000114"/>
          </a:xfrm>
          <a:prstGeom prst="rect">
            <a:avLst/>
          </a:prstGeom>
          <a:effectLst/>
        </p:spPr>
      </p:pic>
      <p:pic>
        <p:nvPicPr>
          <p:cNvPr id="102" name="10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4143386"/>
            <a:ext cx="938218" cy="1000114"/>
          </a:xfrm>
          <a:prstGeom prst="rect">
            <a:avLst/>
          </a:prstGeom>
          <a:effectLst/>
        </p:spPr>
      </p:pic>
      <p:sp>
        <p:nvSpPr>
          <p:cNvPr id="103" name="102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ppt_x"/>
                                          </p:val>
                                        </p:tav>
                                        <p:tav tm="100000">
                                          <p:val>
                                            <p:strVal val="#ppt_x"/>
                                          </p:val>
                                        </p:tav>
                                      </p:tavLst>
                                    </p:anim>
                                    <p:anim calcmode="lin" valueType="num">
                                      <p:cBhvr additive="base">
                                        <p:cTn id="46" dur="3000" fill="hold"/>
                                        <p:tgtEl>
                                          <p:spTgt spid="11"/>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1"/>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ppt_x"/>
                                          </p:val>
                                        </p:tav>
                                        <p:tav tm="100000">
                                          <p:val>
                                            <p:strVal val="#ppt_x"/>
                                          </p:val>
                                        </p:tav>
                                      </p:tavLst>
                                    </p:anim>
                                    <p:anim calcmode="lin" valueType="num">
                                      <p:cBhvr additive="base">
                                        <p:cTn id="82" dur="3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ppt_x"/>
                                          </p:val>
                                        </p:tav>
                                        <p:tav tm="100000">
                                          <p:val>
                                            <p:strVal val="#ppt_x"/>
                                          </p:val>
                                        </p:tav>
                                      </p:tavLst>
                                    </p:anim>
                                    <p:anim calcmode="lin" valueType="num">
                                      <p:cBhvr additive="base">
                                        <p:cTn id="86" dur="3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3000" fill="hold"/>
                                        <p:tgtEl>
                                          <p:spTgt spid="18"/>
                                        </p:tgtEl>
                                        <p:attrNameLst>
                                          <p:attrName>ppt_x</p:attrName>
                                        </p:attrNameLst>
                                      </p:cBhvr>
                                      <p:tavLst>
                                        <p:tav tm="0">
                                          <p:val>
                                            <p:strVal val="#ppt_x"/>
                                          </p:val>
                                        </p:tav>
                                        <p:tav tm="100000">
                                          <p:val>
                                            <p:strVal val="#ppt_x"/>
                                          </p:val>
                                        </p:tav>
                                      </p:tavLst>
                                    </p:anim>
                                    <p:anim calcmode="lin" valueType="num">
                                      <p:cBhvr additive="base">
                                        <p:cTn id="90" dur="3000" fill="hold"/>
                                        <p:tgtEl>
                                          <p:spTgt spid="18"/>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3000" fill="hold"/>
                                        <p:tgtEl>
                                          <p:spTgt spid="19"/>
                                        </p:tgtEl>
                                        <p:attrNameLst>
                                          <p:attrName>ppt_x</p:attrName>
                                        </p:attrNameLst>
                                      </p:cBhvr>
                                      <p:tavLst>
                                        <p:tav tm="0">
                                          <p:val>
                                            <p:strVal val="#ppt_x"/>
                                          </p:val>
                                        </p:tav>
                                        <p:tav tm="100000">
                                          <p:val>
                                            <p:strVal val="#ppt_x"/>
                                          </p:val>
                                        </p:tav>
                                      </p:tavLst>
                                    </p:anim>
                                    <p:anim calcmode="lin" valueType="num">
                                      <p:cBhvr additive="base">
                                        <p:cTn id="94" dur="3000" fill="hold"/>
                                        <p:tgtEl>
                                          <p:spTgt spid="19"/>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ppt_x"/>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3000" fill="hold"/>
                                        <p:tgtEl>
                                          <p:spTgt spid="21"/>
                                        </p:tgtEl>
                                        <p:attrNameLst>
                                          <p:attrName>ppt_x</p:attrName>
                                        </p:attrNameLst>
                                      </p:cBhvr>
                                      <p:tavLst>
                                        <p:tav tm="0">
                                          <p:val>
                                            <p:strVal val="#ppt_x"/>
                                          </p:val>
                                        </p:tav>
                                        <p:tav tm="100000">
                                          <p:val>
                                            <p:strVal val="#ppt_x"/>
                                          </p:val>
                                        </p:tav>
                                      </p:tavLst>
                                    </p:anim>
                                    <p:anim calcmode="lin" valueType="num">
                                      <p:cBhvr additive="base">
                                        <p:cTn id="106" dur="3000" fill="hold"/>
                                        <p:tgtEl>
                                          <p:spTgt spid="21"/>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3000" fill="hold"/>
                                        <p:tgtEl>
                                          <p:spTgt spid="20"/>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1"/>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3000" fill="hold"/>
                                        <p:tgtEl>
                                          <p:spTgt spid="24"/>
                                        </p:tgtEl>
                                        <p:attrNameLst>
                                          <p:attrName>ppt_x</p:attrName>
                                        </p:attrNameLst>
                                      </p:cBhvr>
                                      <p:tavLst>
                                        <p:tav tm="0">
                                          <p:val>
                                            <p:strVal val="#ppt_x"/>
                                          </p:val>
                                        </p:tav>
                                        <p:tav tm="100000">
                                          <p:val>
                                            <p:strVal val="#ppt_x"/>
                                          </p:val>
                                        </p:tav>
                                      </p:tavLst>
                                    </p:anim>
                                    <p:anim calcmode="lin" valueType="num">
                                      <p:cBhvr additive="base">
                                        <p:cTn id="134" dur="3000" fill="hold"/>
                                        <p:tgtEl>
                                          <p:spTgt spid="2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3000" fill="hold"/>
                                        <p:tgtEl>
                                          <p:spTgt spid="25"/>
                                        </p:tgtEl>
                                        <p:attrNameLst>
                                          <p:attrName>ppt_x</p:attrName>
                                        </p:attrNameLst>
                                      </p:cBhvr>
                                      <p:tavLst>
                                        <p:tav tm="0">
                                          <p:val>
                                            <p:strVal val="#ppt_x"/>
                                          </p:val>
                                        </p:tav>
                                        <p:tav tm="100000">
                                          <p:val>
                                            <p:strVal val="#ppt_x"/>
                                          </p:val>
                                        </p:tav>
                                      </p:tavLst>
                                    </p:anim>
                                    <p:anim calcmode="lin" valueType="num">
                                      <p:cBhvr additive="base">
                                        <p:cTn id="138" dur="3000" fill="hold"/>
                                        <p:tgtEl>
                                          <p:spTgt spid="2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additive="base">
                                        <p:cTn id="141" dur="3000" fill="hold"/>
                                        <p:tgtEl>
                                          <p:spTgt spid="26"/>
                                        </p:tgtEl>
                                        <p:attrNameLst>
                                          <p:attrName>ppt_x</p:attrName>
                                        </p:attrNameLst>
                                      </p:cBhvr>
                                      <p:tavLst>
                                        <p:tav tm="0">
                                          <p:val>
                                            <p:strVal val="#ppt_x"/>
                                          </p:val>
                                        </p:tav>
                                        <p:tav tm="100000">
                                          <p:val>
                                            <p:strVal val="#ppt_x"/>
                                          </p:val>
                                        </p:tav>
                                      </p:tavLst>
                                    </p:anim>
                                    <p:anim calcmode="lin" valueType="num">
                                      <p:cBhvr additive="base">
                                        <p:cTn id="142" dur="3000" fill="hold"/>
                                        <p:tgtEl>
                                          <p:spTgt spid="2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3000" fill="hold"/>
                                        <p:tgtEl>
                                          <p:spTgt spid="27"/>
                                        </p:tgtEl>
                                        <p:attrNameLst>
                                          <p:attrName>ppt_x</p:attrName>
                                        </p:attrNameLst>
                                      </p:cBhvr>
                                      <p:tavLst>
                                        <p:tav tm="0">
                                          <p:val>
                                            <p:strVal val="#ppt_x"/>
                                          </p:val>
                                        </p:tav>
                                        <p:tav tm="100000">
                                          <p:val>
                                            <p:strVal val="#ppt_x"/>
                                          </p:val>
                                        </p:tav>
                                      </p:tavLst>
                                    </p:anim>
                                    <p:anim calcmode="lin" valueType="num">
                                      <p:cBhvr additive="base">
                                        <p:cTn id="146" dur="3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3000" fill="hold"/>
                                        <p:tgtEl>
                                          <p:spTgt spid="28"/>
                                        </p:tgtEl>
                                        <p:attrNameLst>
                                          <p:attrName>ppt_x</p:attrName>
                                        </p:attrNameLst>
                                      </p:cBhvr>
                                      <p:tavLst>
                                        <p:tav tm="0">
                                          <p:val>
                                            <p:strVal val="#ppt_x"/>
                                          </p:val>
                                        </p:tav>
                                        <p:tav tm="100000">
                                          <p:val>
                                            <p:strVal val="#ppt_x"/>
                                          </p:val>
                                        </p:tav>
                                      </p:tavLst>
                                    </p:anim>
                                    <p:anim calcmode="lin" valueType="num">
                                      <p:cBhvr additive="base">
                                        <p:cTn id="150" dur="3000" fill="hold"/>
                                        <p:tgtEl>
                                          <p:spTgt spid="28"/>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29"/>
                                        </p:tgtEl>
                                        <p:attrNameLst>
                                          <p:attrName>style.visibility</p:attrName>
                                        </p:attrNameLst>
                                      </p:cBhvr>
                                      <p:to>
                                        <p:strVal val="visible"/>
                                      </p:to>
                                    </p:set>
                                    <p:anim calcmode="lin" valueType="num">
                                      <p:cBhvr additive="base">
                                        <p:cTn id="153" dur="3000" fill="hold"/>
                                        <p:tgtEl>
                                          <p:spTgt spid="29"/>
                                        </p:tgtEl>
                                        <p:attrNameLst>
                                          <p:attrName>ppt_x</p:attrName>
                                        </p:attrNameLst>
                                      </p:cBhvr>
                                      <p:tavLst>
                                        <p:tav tm="0">
                                          <p:val>
                                            <p:strVal val="#ppt_x"/>
                                          </p:val>
                                        </p:tav>
                                        <p:tav tm="100000">
                                          <p:val>
                                            <p:strVal val="#ppt_x"/>
                                          </p:val>
                                        </p:tav>
                                      </p:tavLst>
                                    </p:anim>
                                    <p:anim calcmode="lin" valueType="num">
                                      <p:cBhvr additive="base">
                                        <p:cTn id="154" dur="3000" fill="hold"/>
                                        <p:tgtEl>
                                          <p:spTgt spid="29"/>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3000" fill="hold"/>
                                        <p:tgtEl>
                                          <p:spTgt spid="30"/>
                                        </p:tgtEl>
                                        <p:attrNameLst>
                                          <p:attrName>ppt_x</p:attrName>
                                        </p:attrNameLst>
                                      </p:cBhvr>
                                      <p:tavLst>
                                        <p:tav tm="0">
                                          <p:val>
                                            <p:strVal val="#ppt_x"/>
                                          </p:val>
                                        </p:tav>
                                        <p:tav tm="100000">
                                          <p:val>
                                            <p:strVal val="#ppt_x"/>
                                          </p:val>
                                        </p:tav>
                                      </p:tavLst>
                                    </p:anim>
                                    <p:anim calcmode="lin" valueType="num">
                                      <p:cBhvr additive="base">
                                        <p:cTn id="158" dur="3000" fill="hold"/>
                                        <p:tgtEl>
                                          <p:spTgt spid="30"/>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32"/>
                                        </p:tgtEl>
                                        <p:attrNameLst>
                                          <p:attrName>style.visibility</p:attrName>
                                        </p:attrNameLst>
                                      </p:cBhvr>
                                      <p:to>
                                        <p:strVal val="visible"/>
                                      </p:to>
                                    </p:set>
                                    <p:anim calcmode="lin" valueType="num">
                                      <p:cBhvr additive="base">
                                        <p:cTn id="161" dur="3000" fill="hold"/>
                                        <p:tgtEl>
                                          <p:spTgt spid="32"/>
                                        </p:tgtEl>
                                        <p:attrNameLst>
                                          <p:attrName>ppt_x</p:attrName>
                                        </p:attrNameLst>
                                      </p:cBhvr>
                                      <p:tavLst>
                                        <p:tav tm="0">
                                          <p:val>
                                            <p:strVal val="#ppt_x"/>
                                          </p:val>
                                        </p:tav>
                                        <p:tav tm="100000">
                                          <p:val>
                                            <p:strVal val="#ppt_x"/>
                                          </p:val>
                                        </p:tav>
                                      </p:tavLst>
                                    </p:anim>
                                    <p:anim calcmode="lin" valueType="num">
                                      <p:cBhvr additive="base">
                                        <p:cTn id="162" dur="3000" fill="hold"/>
                                        <p:tgtEl>
                                          <p:spTgt spid="32"/>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3000" fill="hold"/>
                                        <p:tgtEl>
                                          <p:spTgt spid="31"/>
                                        </p:tgtEl>
                                        <p:attrNameLst>
                                          <p:attrName>ppt_x</p:attrName>
                                        </p:attrNameLst>
                                      </p:cBhvr>
                                      <p:tavLst>
                                        <p:tav tm="0">
                                          <p:val>
                                            <p:strVal val="#ppt_x"/>
                                          </p:val>
                                        </p:tav>
                                        <p:tav tm="100000">
                                          <p:val>
                                            <p:strVal val="#ppt_x"/>
                                          </p:val>
                                        </p:tav>
                                      </p:tavLst>
                                    </p:anim>
                                    <p:anim calcmode="lin" valueType="num">
                                      <p:cBhvr additive="base">
                                        <p:cTn id="166" dur="3000" fill="hold"/>
                                        <p:tgtEl>
                                          <p:spTgt spid="31"/>
                                        </p:tgtEl>
                                        <p:attrNameLst>
                                          <p:attrName>ppt_y</p:attrName>
                                        </p:attrNameLst>
                                      </p:cBhvr>
                                      <p:tavLst>
                                        <p:tav tm="0">
                                          <p:val>
                                            <p:strVal val="1+#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3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3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26"/>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3"/>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2"/>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31"/>
                                        </p:tgtEl>
                                        <p:attrNameLst>
                                          <p:attrName>r</p:attrName>
                                        </p:attrNameLst>
                                      </p:cBhvr>
                                    </p:animRot>
                                  </p:childTnLst>
                                </p:cTn>
                              </p:par>
                              <p:par>
                                <p:cTn id="187" presetID="2" presetClass="entr" presetSubtype="4" fill="hold"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additive="base">
                                        <p:cTn id="189" dur="3000" fill="hold"/>
                                        <p:tgtEl>
                                          <p:spTgt spid="33"/>
                                        </p:tgtEl>
                                        <p:attrNameLst>
                                          <p:attrName>ppt_x</p:attrName>
                                        </p:attrNameLst>
                                      </p:cBhvr>
                                      <p:tavLst>
                                        <p:tav tm="0">
                                          <p:val>
                                            <p:strVal val="#ppt_x"/>
                                          </p:val>
                                        </p:tav>
                                        <p:tav tm="100000">
                                          <p:val>
                                            <p:strVal val="#ppt_x"/>
                                          </p:val>
                                        </p:tav>
                                      </p:tavLst>
                                    </p:anim>
                                    <p:anim calcmode="lin" valueType="num">
                                      <p:cBhvr additive="base">
                                        <p:cTn id="190" dur="3000" fill="hold"/>
                                        <p:tgtEl>
                                          <p:spTgt spid="33"/>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34"/>
                                        </p:tgtEl>
                                        <p:attrNameLst>
                                          <p:attrName>style.visibility</p:attrName>
                                        </p:attrNameLst>
                                      </p:cBhvr>
                                      <p:to>
                                        <p:strVal val="visible"/>
                                      </p:to>
                                    </p:set>
                                    <p:anim calcmode="lin" valueType="num">
                                      <p:cBhvr additive="base">
                                        <p:cTn id="193" dur="3000" fill="hold"/>
                                        <p:tgtEl>
                                          <p:spTgt spid="34"/>
                                        </p:tgtEl>
                                        <p:attrNameLst>
                                          <p:attrName>ppt_x</p:attrName>
                                        </p:attrNameLst>
                                      </p:cBhvr>
                                      <p:tavLst>
                                        <p:tav tm="0">
                                          <p:val>
                                            <p:strVal val="#ppt_x"/>
                                          </p:val>
                                        </p:tav>
                                        <p:tav tm="100000">
                                          <p:val>
                                            <p:strVal val="#ppt_x"/>
                                          </p:val>
                                        </p:tav>
                                      </p:tavLst>
                                    </p:anim>
                                    <p:anim calcmode="lin" valueType="num">
                                      <p:cBhvr additive="base">
                                        <p:cTn id="194" dur="3000" fill="hold"/>
                                        <p:tgtEl>
                                          <p:spTgt spid="34"/>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35"/>
                                        </p:tgtEl>
                                        <p:attrNameLst>
                                          <p:attrName>style.visibility</p:attrName>
                                        </p:attrNameLst>
                                      </p:cBhvr>
                                      <p:to>
                                        <p:strVal val="visible"/>
                                      </p:to>
                                    </p:set>
                                    <p:anim calcmode="lin" valueType="num">
                                      <p:cBhvr additive="base">
                                        <p:cTn id="197" dur="3000" fill="hold"/>
                                        <p:tgtEl>
                                          <p:spTgt spid="35"/>
                                        </p:tgtEl>
                                        <p:attrNameLst>
                                          <p:attrName>ppt_x</p:attrName>
                                        </p:attrNameLst>
                                      </p:cBhvr>
                                      <p:tavLst>
                                        <p:tav tm="0">
                                          <p:val>
                                            <p:strVal val="#ppt_x"/>
                                          </p:val>
                                        </p:tav>
                                        <p:tav tm="100000">
                                          <p:val>
                                            <p:strVal val="#ppt_x"/>
                                          </p:val>
                                        </p:tav>
                                      </p:tavLst>
                                    </p:anim>
                                    <p:anim calcmode="lin" valueType="num">
                                      <p:cBhvr additive="base">
                                        <p:cTn id="198" dur="3000" fill="hold"/>
                                        <p:tgtEl>
                                          <p:spTgt spid="35"/>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36"/>
                                        </p:tgtEl>
                                        <p:attrNameLst>
                                          <p:attrName>style.visibility</p:attrName>
                                        </p:attrNameLst>
                                      </p:cBhvr>
                                      <p:to>
                                        <p:strVal val="visible"/>
                                      </p:to>
                                    </p:set>
                                    <p:anim calcmode="lin" valueType="num">
                                      <p:cBhvr additive="base">
                                        <p:cTn id="201" dur="3000" fill="hold"/>
                                        <p:tgtEl>
                                          <p:spTgt spid="36"/>
                                        </p:tgtEl>
                                        <p:attrNameLst>
                                          <p:attrName>ppt_x</p:attrName>
                                        </p:attrNameLst>
                                      </p:cBhvr>
                                      <p:tavLst>
                                        <p:tav tm="0">
                                          <p:val>
                                            <p:strVal val="#ppt_x"/>
                                          </p:val>
                                        </p:tav>
                                        <p:tav tm="100000">
                                          <p:val>
                                            <p:strVal val="#ppt_x"/>
                                          </p:val>
                                        </p:tav>
                                      </p:tavLst>
                                    </p:anim>
                                    <p:anim calcmode="lin" valueType="num">
                                      <p:cBhvr additive="base">
                                        <p:cTn id="202" dur="3000" fill="hold"/>
                                        <p:tgtEl>
                                          <p:spTgt spid="36"/>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7"/>
                                        </p:tgtEl>
                                        <p:attrNameLst>
                                          <p:attrName>style.visibility</p:attrName>
                                        </p:attrNameLst>
                                      </p:cBhvr>
                                      <p:to>
                                        <p:strVal val="visible"/>
                                      </p:to>
                                    </p:set>
                                    <p:anim calcmode="lin" valueType="num">
                                      <p:cBhvr additive="base">
                                        <p:cTn id="205" dur="3000" fill="hold"/>
                                        <p:tgtEl>
                                          <p:spTgt spid="37"/>
                                        </p:tgtEl>
                                        <p:attrNameLst>
                                          <p:attrName>ppt_x</p:attrName>
                                        </p:attrNameLst>
                                      </p:cBhvr>
                                      <p:tavLst>
                                        <p:tav tm="0">
                                          <p:val>
                                            <p:strVal val="#ppt_x"/>
                                          </p:val>
                                        </p:tav>
                                        <p:tav tm="100000">
                                          <p:val>
                                            <p:strVal val="#ppt_x"/>
                                          </p:val>
                                        </p:tav>
                                      </p:tavLst>
                                    </p:anim>
                                    <p:anim calcmode="lin" valueType="num">
                                      <p:cBhvr additive="base">
                                        <p:cTn id="206" dur="3000" fill="hold"/>
                                        <p:tgtEl>
                                          <p:spTgt spid="37"/>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38"/>
                                        </p:tgtEl>
                                        <p:attrNameLst>
                                          <p:attrName>style.visibility</p:attrName>
                                        </p:attrNameLst>
                                      </p:cBhvr>
                                      <p:to>
                                        <p:strVal val="visible"/>
                                      </p:to>
                                    </p:set>
                                    <p:anim calcmode="lin" valueType="num">
                                      <p:cBhvr additive="base">
                                        <p:cTn id="209" dur="3000" fill="hold"/>
                                        <p:tgtEl>
                                          <p:spTgt spid="38"/>
                                        </p:tgtEl>
                                        <p:attrNameLst>
                                          <p:attrName>ppt_x</p:attrName>
                                        </p:attrNameLst>
                                      </p:cBhvr>
                                      <p:tavLst>
                                        <p:tav tm="0">
                                          <p:val>
                                            <p:strVal val="#ppt_x"/>
                                          </p:val>
                                        </p:tav>
                                        <p:tav tm="100000">
                                          <p:val>
                                            <p:strVal val="#ppt_x"/>
                                          </p:val>
                                        </p:tav>
                                      </p:tavLst>
                                    </p:anim>
                                    <p:anim calcmode="lin" valueType="num">
                                      <p:cBhvr additive="base">
                                        <p:cTn id="210" dur="3000" fill="hold"/>
                                        <p:tgtEl>
                                          <p:spTgt spid="38"/>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39"/>
                                        </p:tgtEl>
                                        <p:attrNameLst>
                                          <p:attrName>style.visibility</p:attrName>
                                        </p:attrNameLst>
                                      </p:cBhvr>
                                      <p:to>
                                        <p:strVal val="visible"/>
                                      </p:to>
                                    </p:set>
                                    <p:anim calcmode="lin" valueType="num">
                                      <p:cBhvr additive="base">
                                        <p:cTn id="213" dur="3000" fill="hold"/>
                                        <p:tgtEl>
                                          <p:spTgt spid="39"/>
                                        </p:tgtEl>
                                        <p:attrNameLst>
                                          <p:attrName>ppt_x</p:attrName>
                                        </p:attrNameLst>
                                      </p:cBhvr>
                                      <p:tavLst>
                                        <p:tav tm="0">
                                          <p:val>
                                            <p:strVal val="#ppt_x"/>
                                          </p:val>
                                        </p:tav>
                                        <p:tav tm="100000">
                                          <p:val>
                                            <p:strVal val="#ppt_x"/>
                                          </p:val>
                                        </p:tav>
                                      </p:tavLst>
                                    </p:anim>
                                    <p:anim calcmode="lin" valueType="num">
                                      <p:cBhvr additive="base">
                                        <p:cTn id="214" dur="3000" fill="hold"/>
                                        <p:tgtEl>
                                          <p:spTgt spid="39"/>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additive="base">
                                        <p:cTn id="217" dur="3000" fill="hold"/>
                                        <p:tgtEl>
                                          <p:spTgt spid="40"/>
                                        </p:tgtEl>
                                        <p:attrNameLst>
                                          <p:attrName>ppt_x</p:attrName>
                                        </p:attrNameLst>
                                      </p:cBhvr>
                                      <p:tavLst>
                                        <p:tav tm="0">
                                          <p:val>
                                            <p:strVal val="#ppt_x"/>
                                          </p:val>
                                        </p:tav>
                                        <p:tav tm="100000">
                                          <p:val>
                                            <p:strVal val="#ppt_x"/>
                                          </p:val>
                                        </p:tav>
                                      </p:tavLst>
                                    </p:anim>
                                    <p:anim calcmode="lin" valueType="num">
                                      <p:cBhvr additive="base">
                                        <p:cTn id="218" dur="3000" fill="hold"/>
                                        <p:tgtEl>
                                          <p:spTgt spid="40"/>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42"/>
                                        </p:tgtEl>
                                        <p:attrNameLst>
                                          <p:attrName>style.visibility</p:attrName>
                                        </p:attrNameLst>
                                      </p:cBhvr>
                                      <p:to>
                                        <p:strVal val="visible"/>
                                      </p:to>
                                    </p:set>
                                    <p:anim calcmode="lin" valueType="num">
                                      <p:cBhvr additive="base">
                                        <p:cTn id="221" dur="3000" fill="hold"/>
                                        <p:tgtEl>
                                          <p:spTgt spid="42"/>
                                        </p:tgtEl>
                                        <p:attrNameLst>
                                          <p:attrName>ppt_x</p:attrName>
                                        </p:attrNameLst>
                                      </p:cBhvr>
                                      <p:tavLst>
                                        <p:tav tm="0">
                                          <p:val>
                                            <p:strVal val="#ppt_x"/>
                                          </p:val>
                                        </p:tav>
                                        <p:tav tm="100000">
                                          <p:val>
                                            <p:strVal val="#ppt_x"/>
                                          </p:val>
                                        </p:tav>
                                      </p:tavLst>
                                    </p:anim>
                                    <p:anim calcmode="lin" valueType="num">
                                      <p:cBhvr additive="base">
                                        <p:cTn id="222" dur="3000" fill="hold"/>
                                        <p:tgtEl>
                                          <p:spTgt spid="42"/>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41"/>
                                        </p:tgtEl>
                                        <p:attrNameLst>
                                          <p:attrName>style.visibility</p:attrName>
                                        </p:attrNameLst>
                                      </p:cBhvr>
                                      <p:to>
                                        <p:strVal val="visible"/>
                                      </p:to>
                                    </p:set>
                                    <p:anim calcmode="lin" valueType="num">
                                      <p:cBhvr additive="base">
                                        <p:cTn id="225" dur="3000" fill="hold"/>
                                        <p:tgtEl>
                                          <p:spTgt spid="41"/>
                                        </p:tgtEl>
                                        <p:attrNameLst>
                                          <p:attrName>ppt_x</p:attrName>
                                        </p:attrNameLst>
                                      </p:cBhvr>
                                      <p:tavLst>
                                        <p:tav tm="0">
                                          <p:val>
                                            <p:strVal val="#ppt_x"/>
                                          </p:val>
                                        </p:tav>
                                        <p:tav tm="100000">
                                          <p:val>
                                            <p:strVal val="#ppt_x"/>
                                          </p:val>
                                        </p:tav>
                                      </p:tavLst>
                                    </p:anim>
                                    <p:anim calcmode="lin" valueType="num">
                                      <p:cBhvr additive="base">
                                        <p:cTn id="226" dur="3000" fill="hold"/>
                                        <p:tgtEl>
                                          <p:spTgt spid="41"/>
                                        </p:tgtEl>
                                        <p:attrNameLst>
                                          <p:attrName>ppt_y</p:attrName>
                                        </p:attrNameLst>
                                      </p:cBhvr>
                                      <p:tavLst>
                                        <p:tav tm="0">
                                          <p:val>
                                            <p:strVal val="1+#ppt_h/2"/>
                                          </p:val>
                                        </p:tav>
                                        <p:tav tm="100000">
                                          <p:val>
                                            <p:strVal val="#ppt_y"/>
                                          </p:val>
                                        </p:tav>
                                      </p:tavLst>
                                    </p:anim>
                                  </p:childTnLst>
                                </p:cTn>
                              </p:par>
                              <p:par>
                                <p:cTn id="227" presetID="8" presetClass="emph" presetSubtype="0" autoRev="1" fill="hold" nodeType="withEffect">
                                  <p:stCondLst>
                                    <p:cond delay="0"/>
                                  </p:stCondLst>
                                  <p:childTnLst>
                                    <p:animRot by="21600000">
                                      <p:cBhvr>
                                        <p:cTn id="228" dur="3000" fill="hold"/>
                                        <p:tgtEl>
                                          <p:spTgt spid="40"/>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39"/>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35"/>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34"/>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33"/>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38"/>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41"/>
                                        </p:tgtEl>
                                        <p:attrNameLst>
                                          <p:attrName>r</p:attrName>
                                        </p:attrNameLst>
                                      </p:cBhvr>
                                    </p:animRot>
                                  </p:childTnLst>
                                </p:cTn>
                              </p:par>
                              <p:par>
                                <p:cTn id="247" presetID="2" presetClass="entr" presetSubtype="4" fill="hold" nodeType="withEffect">
                                  <p:stCondLst>
                                    <p:cond delay="0"/>
                                  </p:stCondLst>
                                  <p:childTnLst>
                                    <p:set>
                                      <p:cBhvr>
                                        <p:cTn id="248" dur="1" fill="hold">
                                          <p:stCondLst>
                                            <p:cond delay="0"/>
                                          </p:stCondLst>
                                        </p:cTn>
                                        <p:tgtEl>
                                          <p:spTgt spid="43"/>
                                        </p:tgtEl>
                                        <p:attrNameLst>
                                          <p:attrName>style.visibility</p:attrName>
                                        </p:attrNameLst>
                                      </p:cBhvr>
                                      <p:to>
                                        <p:strVal val="visible"/>
                                      </p:to>
                                    </p:set>
                                    <p:anim calcmode="lin" valueType="num">
                                      <p:cBhvr additive="base">
                                        <p:cTn id="249" dur="3000" fill="hold"/>
                                        <p:tgtEl>
                                          <p:spTgt spid="43"/>
                                        </p:tgtEl>
                                        <p:attrNameLst>
                                          <p:attrName>ppt_x</p:attrName>
                                        </p:attrNameLst>
                                      </p:cBhvr>
                                      <p:tavLst>
                                        <p:tav tm="0">
                                          <p:val>
                                            <p:strVal val="#ppt_x"/>
                                          </p:val>
                                        </p:tav>
                                        <p:tav tm="100000">
                                          <p:val>
                                            <p:strVal val="#ppt_x"/>
                                          </p:val>
                                        </p:tav>
                                      </p:tavLst>
                                    </p:anim>
                                    <p:anim calcmode="lin" valueType="num">
                                      <p:cBhvr additive="base">
                                        <p:cTn id="250" dur="3000" fill="hold"/>
                                        <p:tgtEl>
                                          <p:spTgt spid="43"/>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44"/>
                                        </p:tgtEl>
                                        <p:attrNameLst>
                                          <p:attrName>style.visibility</p:attrName>
                                        </p:attrNameLst>
                                      </p:cBhvr>
                                      <p:to>
                                        <p:strVal val="visible"/>
                                      </p:to>
                                    </p:set>
                                    <p:anim calcmode="lin" valueType="num">
                                      <p:cBhvr additive="base">
                                        <p:cTn id="253" dur="3000" fill="hold"/>
                                        <p:tgtEl>
                                          <p:spTgt spid="44"/>
                                        </p:tgtEl>
                                        <p:attrNameLst>
                                          <p:attrName>ppt_x</p:attrName>
                                        </p:attrNameLst>
                                      </p:cBhvr>
                                      <p:tavLst>
                                        <p:tav tm="0">
                                          <p:val>
                                            <p:strVal val="#ppt_x"/>
                                          </p:val>
                                        </p:tav>
                                        <p:tav tm="100000">
                                          <p:val>
                                            <p:strVal val="#ppt_x"/>
                                          </p:val>
                                        </p:tav>
                                      </p:tavLst>
                                    </p:anim>
                                    <p:anim calcmode="lin" valueType="num">
                                      <p:cBhvr additive="base">
                                        <p:cTn id="254" dur="3000" fill="hold"/>
                                        <p:tgtEl>
                                          <p:spTgt spid="44"/>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45"/>
                                        </p:tgtEl>
                                        <p:attrNameLst>
                                          <p:attrName>style.visibility</p:attrName>
                                        </p:attrNameLst>
                                      </p:cBhvr>
                                      <p:to>
                                        <p:strVal val="visible"/>
                                      </p:to>
                                    </p:set>
                                    <p:anim calcmode="lin" valueType="num">
                                      <p:cBhvr additive="base">
                                        <p:cTn id="257" dur="3000" fill="hold"/>
                                        <p:tgtEl>
                                          <p:spTgt spid="45"/>
                                        </p:tgtEl>
                                        <p:attrNameLst>
                                          <p:attrName>ppt_x</p:attrName>
                                        </p:attrNameLst>
                                      </p:cBhvr>
                                      <p:tavLst>
                                        <p:tav tm="0">
                                          <p:val>
                                            <p:strVal val="#ppt_x"/>
                                          </p:val>
                                        </p:tav>
                                        <p:tav tm="100000">
                                          <p:val>
                                            <p:strVal val="#ppt_x"/>
                                          </p:val>
                                        </p:tav>
                                      </p:tavLst>
                                    </p:anim>
                                    <p:anim calcmode="lin" valueType="num">
                                      <p:cBhvr additive="base">
                                        <p:cTn id="258" dur="3000" fill="hold"/>
                                        <p:tgtEl>
                                          <p:spTgt spid="45"/>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46"/>
                                        </p:tgtEl>
                                        <p:attrNameLst>
                                          <p:attrName>style.visibility</p:attrName>
                                        </p:attrNameLst>
                                      </p:cBhvr>
                                      <p:to>
                                        <p:strVal val="visible"/>
                                      </p:to>
                                    </p:set>
                                    <p:anim calcmode="lin" valueType="num">
                                      <p:cBhvr additive="base">
                                        <p:cTn id="261" dur="3000" fill="hold"/>
                                        <p:tgtEl>
                                          <p:spTgt spid="46"/>
                                        </p:tgtEl>
                                        <p:attrNameLst>
                                          <p:attrName>ppt_x</p:attrName>
                                        </p:attrNameLst>
                                      </p:cBhvr>
                                      <p:tavLst>
                                        <p:tav tm="0">
                                          <p:val>
                                            <p:strVal val="#ppt_x"/>
                                          </p:val>
                                        </p:tav>
                                        <p:tav tm="100000">
                                          <p:val>
                                            <p:strVal val="#ppt_x"/>
                                          </p:val>
                                        </p:tav>
                                      </p:tavLst>
                                    </p:anim>
                                    <p:anim calcmode="lin" valueType="num">
                                      <p:cBhvr additive="base">
                                        <p:cTn id="262" dur="3000" fill="hold"/>
                                        <p:tgtEl>
                                          <p:spTgt spid="46"/>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47"/>
                                        </p:tgtEl>
                                        <p:attrNameLst>
                                          <p:attrName>style.visibility</p:attrName>
                                        </p:attrNameLst>
                                      </p:cBhvr>
                                      <p:to>
                                        <p:strVal val="visible"/>
                                      </p:to>
                                    </p:set>
                                    <p:anim calcmode="lin" valueType="num">
                                      <p:cBhvr additive="base">
                                        <p:cTn id="265" dur="3000" fill="hold"/>
                                        <p:tgtEl>
                                          <p:spTgt spid="47"/>
                                        </p:tgtEl>
                                        <p:attrNameLst>
                                          <p:attrName>ppt_x</p:attrName>
                                        </p:attrNameLst>
                                      </p:cBhvr>
                                      <p:tavLst>
                                        <p:tav tm="0">
                                          <p:val>
                                            <p:strVal val="#ppt_x"/>
                                          </p:val>
                                        </p:tav>
                                        <p:tav tm="100000">
                                          <p:val>
                                            <p:strVal val="#ppt_x"/>
                                          </p:val>
                                        </p:tav>
                                      </p:tavLst>
                                    </p:anim>
                                    <p:anim calcmode="lin" valueType="num">
                                      <p:cBhvr additive="base">
                                        <p:cTn id="266" dur="3000" fill="hold"/>
                                        <p:tgtEl>
                                          <p:spTgt spid="47"/>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48"/>
                                        </p:tgtEl>
                                        <p:attrNameLst>
                                          <p:attrName>style.visibility</p:attrName>
                                        </p:attrNameLst>
                                      </p:cBhvr>
                                      <p:to>
                                        <p:strVal val="visible"/>
                                      </p:to>
                                    </p:set>
                                    <p:anim calcmode="lin" valueType="num">
                                      <p:cBhvr additive="base">
                                        <p:cTn id="269" dur="3000" fill="hold"/>
                                        <p:tgtEl>
                                          <p:spTgt spid="48"/>
                                        </p:tgtEl>
                                        <p:attrNameLst>
                                          <p:attrName>ppt_x</p:attrName>
                                        </p:attrNameLst>
                                      </p:cBhvr>
                                      <p:tavLst>
                                        <p:tav tm="0">
                                          <p:val>
                                            <p:strVal val="#ppt_x"/>
                                          </p:val>
                                        </p:tav>
                                        <p:tav tm="100000">
                                          <p:val>
                                            <p:strVal val="#ppt_x"/>
                                          </p:val>
                                        </p:tav>
                                      </p:tavLst>
                                    </p:anim>
                                    <p:anim calcmode="lin" valueType="num">
                                      <p:cBhvr additive="base">
                                        <p:cTn id="270" dur="3000" fill="hold"/>
                                        <p:tgtEl>
                                          <p:spTgt spid="48"/>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49"/>
                                        </p:tgtEl>
                                        <p:attrNameLst>
                                          <p:attrName>style.visibility</p:attrName>
                                        </p:attrNameLst>
                                      </p:cBhvr>
                                      <p:to>
                                        <p:strVal val="visible"/>
                                      </p:to>
                                    </p:set>
                                    <p:anim calcmode="lin" valueType="num">
                                      <p:cBhvr additive="base">
                                        <p:cTn id="273" dur="3000" fill="hold"/>
                                        <p:tgtEl>
                                          <p:spTgt spid="49"/>
                                        </p:tgtEl>
                                        <p:attrNameLst>
                                          <p:attrName>ppt_x</p:attrName>
                                        </p:attrNameLst>
                                      </p:cBhvr>
                                      <p:tavLst>
                                        <p:tav tm="0">
                                          <p:val>
                                            <p:strVal val="#ppt_x"/>
                                          </p:val>
                                        </p:tav>
                                        <p:tav tm="100000">
                                          <p:val>
                                            <p:strVal val="#ppt_x"/>
                                          </p:val>
                                        </p:tav>
                                      </p:tavLst>
                                    </p:anim>
                                    <p:anim calcmode="lin" valueType="num">
                                      <p:cBhvr additive="base">
                                        <p:cTn id="274" dur="3000" fill="hold"/>
                                        <p:tgtEl>
                                          <p:spTgt spid="49"/>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50"/>
                                        </p:tgtEl>
                                        <p:attrNameLst>
                                          <p:attrName>style.visibility</p:attrName>
                                        </p:attrNameLst>
                                      </p:cBhvr>
                                      <p:to>
                                        <p:strVal val="visible"/>
                                      </p:to>
                                    </p:set>
                                    <p:anim calcmode="lin" valueType="num">
                                      <p:cBhvr additive="base">
                                        <p:cTn id="277" dur="3000" fill="hold"/>
                                        <p:tgtEl>
                                          <p:spTgt spid="50"/>
                                        </p:tgtEl>
                                        <p:attrNameLst>
                                          <p:attrName>ppt_x</p:attrName>
                                        </p:attrNameLst>
                                      </p:cBhvr>
                                      <p:tavLst>
                                        <p:tav tm="0">
                                          <p:val>
                                            <p:strVal val="#ppt_x"/>
                                          </p:val>
                                        </p:tav>
                                        <p:tav tm="100000">
                                          <p:val>
                                            <p:strVal val="#ppt_x"/>
                                          </p:val>
                                        </p:tav>
                                      </p:tavLst>
                                    </p:anim>
                                    <p:anim calcmode="lin" valueType="num">
                                      <p:cBhvr additive="base">
                                        <p:cTn id="278" dur="3000" fill="hold"/>
                                        <p:tgtEl>
                                          <p:spTgt spid="50"/>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3000" fill="hold"/>
                                        <p:tgtEl>
                                          <p:spTgt spid="52"/>
                                        </p:tgtEl>
                                        <p:attrNameLst>
                                          <p:attrName>ppt_x</p:attrName>
                                        </p:attrNameLst>
                                      </p:cBhvr>
                                      <p:tavLst>
                                        <p:tav tm="0">
                                          <p:val>
                                            <p:strVal val="#ppt_x"/>
                                          </p:val>
                                        </p:tav>
                                        <p:tav tm="100000">
                                          <p:val>
                                            <p:strVal val="#ppt_x"/>
                                          </p:val>
                                        </p:tav>
                                      </p:tavLst>
                                    </p:anim>
                                    <p:anim calcmode="lin" valueType="num">
                                      <p:cBhvr additive="base">
                                        <p:cTn id="282" dur="3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51"/>
                                        </p:tgtEl>
                                        <p:attrNameLst>
                                          <p:attrName>style.visibility</p:attrName>
                                        </p:attrNameLst>
                                      </p:cBhvr>
                                      <p:to>
                                        <p:strVal val="visible"/>
                                      </p:to>
                                    </p:set>
                                    <p:anim calcmode="lin" valueType="num">
                                      <p:cBhvr additive="base">
                                        <p:cTn id="285" dur="3000" fill="hold"/>
                                        <p:tgtEl>
                                          <p:spTgt spid="51"/>
                                        </p:tgtEl>
                                        <p:attrNameLst>
                                          <p:attrName>ppt_x</p:attrName>
                                        </p:attrNameLst>
                                      </p:cBhvr>
                                      <p:tavLst>
                                        <p:tav tm="0">
                                          <p:val>
                                            <p:strVal val="#ppt_x"/>
                                          </p:val>
                                        </p:tav>
                                        <p:tav tm="100000">
                                          <p:val>
                                            <p:strVal val="#ppt_x"/>
                                          </p:val>
                                        </p:tav>
                                      </p:tavLst>
                                    </p:anim>
                                    <p:anim calcmode="lin" valueType="num">
                                      <p:cBhvr additive="base">
                                        <p:cTn id="286" dur="3000" fill="hold"/>
                                        <p:tgtEl>
                                          <p:spTgt spid="51"/>
                                        </p:tgtEl>
                                        <p:attrNameLst>
                                          <p:attrName>ppt_y</p:attrName>
                                        </p:attrNameLst>
                                      </p:cBhvr>
                                      <p:tavLst>
                                        <p:tav tm="0">
                                          <p:val>
                                            <p:strVal val="1+#ppt_h/2"/>
                                          </p:val>
                                        </p:tav>
                                        <p:tav tm="100000">
                                          <p:val>
                                            <p:strVal val="#ppt_y"/>
                                          </p:val>
                                        </p:tav>
                                      </p:tavLst>
                                    </p:anim>
                                  </p:childTnLst>
                                </p:cTn>
                              </p:par>
                              <p:par>
                                <p:cTn id="287" presetID="8" presetClass="emph" presetSubtype="0" autoRev="1" fill="hold" nodeType="withEffect">
                                  <p:stCondLst>
                                    <p:cond delay="0"/>
                                  </p:stCondLst>
                                  <p:childTnLst>
                                    <p:animRot by="21600000">
                                      <p:cBhvr>
                                        <p:cTn id="288" dur="3000" fill="hold"/>
                                        <p:tgtEl>
                                          <p:spTgt spid="50"/>
                                        </p:tgtEl>
                                        <p:attrNameLst>
                                          <p:attrName>r</p:attrName>
                                        </p:attrNameLst>
                                      </p:cBhvr>
                                    </p:animRot>
                                  </p:childTnLst>
                                </p:cTn>
                              </p:par>
                              <p:par>
                                <p:cTn id="289" presetID="8" presetClass="emph" presetSubtype="0" autoRev="1" fill="hold" nodeType="withEffect">
                                  <p:stCondLst>
                                    <p:cond delay="0"/>
                                  </p:stCondLst>
                                  <p:childTnLst>
                                    <p:animRot by="-21600000">
                                      <p:cBhvr>
                                        <p:cTn id="290" dur="3000" fill="hold"/>
                                        <p:tgtEl>
                                          <p:spTgt spid="49"/>
                                        </p:tgtEl>
                                        <p:attrNameLst>
                                          <p:attrName>r</p:attrName>
                                        </p:attrNameLst>
                                      </p:cBhvr>
                                    </p:animRot>
                                  </p:childTnLst>
                                </p:cTn>
                              </p:par>
                              <p:par>
                                <p:cTn id="291" presetID="8" presetClass="emph" presetSubtype="0" autoRev="1" fill="hold" nodeType="withEffect">
                                  <p:stCondLst>
                                    <p:cond delay="0"/>
                                  </p:stCondLst>
                                  <p:childTnLst>
                                    <p:animRot by="21600000">
                                      <p:cBhvr>
                                        <p:cTn id="292" dur="3000" fill="hold"/>
                                        <p:tgtEl>
                                          <p:spTgt spid="46"/>
                                        </p:tgtEl>
                                        <p:attrNameLst>
                                          <p:attrName>r</p:attrName>
                                        </p:attrNameLst>
                                      </p:cBhvr>
                                    </p:animRot>
                                  </p:childTnLst>
                                </p:cTn>
                              </p:par>
                              <p:par>
                                <p:cTn id="293" presetID="8" presetClass="emph" presetSubtype="0" autoRev="1" fill="hold" nodeType="withEffect">
                                  <p:stCondLst>
                                    <p:cond delay="0"/>
                                  </p:stCondLst>
                                  <p:childTnLst>
                                    <p:animRot by="-21600000">
                                      <p:cBhvr>
                                        <p:cTn id="294" dur="3000" fill="hold"/>
                                        <p:tgtEl>
                                          <p:spTgt spid="45"/>
                                        </p:tgtEl>
                                        <p:attrNameLst>
                                          <p:attrName>r</p:attrName>
                                        </p:attrNameLst>
                                      </p:cBhvr>
                                    </p:animRot>
                                  </p:childTnLst>
                                </p:cTn>
                              </p:par>
                              <p:par>
                                <p:cTn id="295" presetID="8" presetClass="emph" presetSubtype="0" autoRev="1" fill="hold" nodeType="withEffect">
                                  <p:stCondLst>
                                    <p:cond delay="0"/>
                                  </p:stCondLst>
                                  <p:childTnLst>
                                    <p:animRot by="21600000">
                                      <p:cBhvr>
                                        <p:cTn id="296" dur="3000" fill="hold"/>
                                        <p:tgtEl>
                                          <p:spTgt spid="44"/>
                                        </p:tgtEl>
                                        <p:attrNameLst>
                                          <p:attrName>r</p:attrName>
                                        </p:attrNameLst>
                                      </p:cBhvr>
                                    </p:animRot>
                                  </p:childTnLst>
                                </p:cTn>
                              </p:par>
                              <p:par>
                                <p:cTn id="297" presetID="8" presetClass="emph" presetSubtype="0" autoRev="1" fill="hold" nodeType="withEffect">
                                  <p:stCondLst>
                                    <p:cond delay="0"/>
                                  </p:stCondLst>
                                  <p:childTnLst>
                                    <p:animRot by="-21600000">
                                      <p:cBhvr>
                                        <p:cTn id="298" dur="3000" fill="hold"/>
                                        <p:tgtEl>
                                          <p:spTgt spid="43"/>
                                        </p:tgtEl>
                                        <p:attrNameLst>
                                          <p:attrName>r</p:attrName>
                                        </p:attrNameLst>
                                      </p:cBhvr>
                                    </p:animRot>
                                  </p:childTnLst>
                                </p:cTn>
                              </p:par>
                              <p:par>
                                <p:cTn id="299" presetID="8" presetClass="emph" presetSubtype="0" autoRev="1" fill="hold" nodeType="withEffect">
                                  <p:stCondLst>
                                    <p:cond delay="0"/>
                                  </p:stCondLst>
                                  <p:childTnLst>
                                    <p:animRot by="21600000">
                                      <p:cBhvr>
                                        <p:cTn id="300" dur="3000" fill="hold"/>
                                        <p:tgtEl>
                                          <p:spTgt spid="48"/>
                                        </p:tgtEl>
                                        <p:attrNameLst>
                                          <p:attrName>r</p:attrName>
                                        </p:attrNameLst>
                                      </p:cBhvr>
                                    </p:animRot>
                                  </p:childTnLst>
                                </p:cTn>
                              </p:par>
                              <p:par>
                                <p:cTn id="301" presetID="8" presetClass="emph" presetSubtype="0" autoRev="1" fill="hold" nodeType="withEffect">
                                  <p:stCondLst>
                                    <p:cond delay="0"/>
                                  </p:stCondLst>
                                  <p:childTnLst>
                                    <p:animRot by="-21600000">
                                      <p:cBhvr>
                                        <p:cTn id="302" dur="3000" fill="hold"/>
                                        <p:tgtEl>
                                          <p:spTgt spid="47"/>
                                        </p:tgtEl>
                                        <p:attrNameLst>
                                          <p:attrName>r</p:attrName>
                                        </p:attrNameLst>
                                      </p:cBhvr>
                                    </p:animRot>
                                  </p:childTnLst>
                                </p:cTn>
                              </p:par>
                              <p:par>
                                <p:cTn id="303" presetID="8" presetClass="emph" presetSubtype="0" autoRev="1" fill="hold" nodeType="withEffect">
                                  <p:stCondLst>
                                    <p:cond delay="0"/>
                                  </p:stCondLst>
                                  <p:childTnLst>
                                    <p:animRot by="21600000">
                                      <p:cBhvr>
                                        <p:cTn id="304" dur="3000" fill="hold"/>
                                        <p:tgtEl>
                                          <p:spTgt spid="52"/>
                                        </p:tgtEl>
                                        <p:attrNameLst>
                                          <p:attrName>r</p:attrName>
                                        </p:attrNameLst>
                                      </p:cBhvr>
                                    </p:animRot>
                                  </p:childTnLst>
                                </p:cTn>
                              </p:par>
                              <p:par>
                                <p:cTn id="305" presetID="8" presetClass="emph" presetSubtype="0" autoRev="1" fill="hold" nodeType="withEffect">
                                  <p:stCondLst>
                                    <p:cond delay="0"/>
                                  </p:stCondLst>
                                  <p:childTnLst>
                                    <p:animRot by="-21600000">
                                      <p:cBhvr>
                                        <p:cTn id="306" dur="3000" fill="hold"/>
                                        <p:tgtEl>
                                          <p:spTgt spid="51"/>
                                        </p:tgtEl>
                                        <p:attrNameLst>
                                          <p:attrName>r</p:attrName>
                                        </p:attrNameLst>
                                      </p:cBhvr>
                                    </p:animRot>
                                  </p:childTnLst>
                                </p:cTn>
                              </p:par>
                              <p:par>
                                <p:cTn id="307" presetID="2" presetClass="entr" presetSubtype="4" fill="hold" nodeType="withEffect">
                                  <p:stCondLst>
                                    <p:cond delay="0"/>
                                  </p:stCondLst>
                                  <p:childTnLst>
                                    <p:set>
                                      <p:cBhvr>
                                        <p:cTn id="308" dur="1" fill="hold">
                                          <p:stCondLst>
                                            <p:cond delay="0"/>
                                          </p:stCondLst>
                                        </p:cTn>
                                        <p:tgtEl>
                                          <p:spTgt spid="53"/>
                                        </p:tgtEl>
                                        <p:attrNameLst>
                                          <p:attrName>style.visibility</p:attrName>
                                        </p:attrNameLst>
                                      </p:cBhvr>
                                      <p:to>
                                        <p:strVal val="visible"/>
                                      </p:to>
                                    </p:set>
                                    <p:anim calcmode="lin" valueType="num">
                                      <p:cBhvr additive="base">
                                        <p:cTn id="309" dur="3000" fill="hold"/>
                                        <p:tgtEl>
                                          <p:spTgt spid="53"/>
                                        </p:tgtEl>
                                        <p:attrNameLst>
                                          <p:attrName>ppt_x</p:attrName>
                                        </p:attrNameLst>
                                      </p:cBhvr>
                                      <p:tavLst>
                                        <p:tav tm="0">
                                          <p:val>
                                            <p:strVal val="#ppt_x"/>
                                          </p:val>
                                        </p:tav>
                                        <p:tav tm="100000">
                                          <p:val>
                                            <p:strVal val="#ppt_x"/>
                                          </p:val>
                                        </p:tav>
                                      </p:tavLst>
                                    </p:anim>
                                    <p:anim calcmode="lin" valueType="num">
                                      <p:cBhvr additive="base">
                                        <p:cTn id="310" dur="3000" fill="hold"/>
                                        <p:tgtEl>
                                          <p:spTgt spid="53"/>
                                        </p:tgtEl>
                                        <p:attrNameLst>
                                          <p:attrName>ppt_y</p:attrName>
                                        </p:attrNameLst>
                                      </p:cBhvr>
                                      <p:tavLst>
                                        <p:tav tm="0">
                                          <p:val>
                                            <p:strVal val="1+#ppt_h/2"/>
                                          </p:val>
                                        </p:tav>
                                        <p:tav tm="100000">
                                          <p:val>
                                            <p:strVal val="#ppt_y"/>
                                          </p:val>
                                        </p:tav>
                                      </p:tavLst>
                                    </p:anim>
                                  </p:childTnLst>
                                </p:cTn>
                              </p:par>
                              <p:par>
                                <p:cTn id="311" presetID="2" presetClass="entr" presetSubtype="4" fill="hold" nodeType="withEffect">
                                  <p:stCondLst>
                                    <p:cond delay="0"/>
                                  </p:stCondLst>
                                  <p:childTnLst>
                                    <p:set>
                                      <p:cBhvr>
                                        <p:cTn id="312" dur="1" fill="hold">
                                          <p:stCondLst>
                                            <p:cond delay="0"/>
                                          </p:stCondLst>
                                        </p:cTn>
                                        <p:tgtEl>
                                          <p:spTgt spid="54"/>
                                        </p:tgtEl>
                                        <p:attrNameLst>
                                          <p:attrName>style.visibility</p:attrName>
                                        </p:attrNameLst>
                                      </p:cBhvr>
                                      <p:to>
                                        <p:strVal val="visible"/>
                                      </p:to>
                                    </p:set>
                                    <p:anim calcmode="lin" valueType="num">
                                      <p:cBhvr additive="base">
                                        <p:cTn id="313" dur="3000" fill="hold"/>
                                        <p:tgtEl>
                                          <p:spTgt spid="54"/>
                                        </p:tgtEl>
                                        <p:attrNameLst>
                                          <p:attrName>ppt_x</p:attrName>
                                        </p:attrNameLst>
                                      </p:cBhvr>
                                      <p:tavLst>
                                        <p:tav tm="0">
                                          <p:val>
                                            <p:strVal val="#ppt_x"/>
                                          </p:val>
                                        </p:tav>
                                        <p:tav tm="100000">
                                          <p:val>
                                            <p:strVal val="#ppt_x"/>
                                          </p:val>
                                        </p:tav>
                                      </p:tavLst>
                                    </p:anim>
                                    <p:anim calcmode="lin" valueType="num">
                                      <p:cBhvr additive="base">
                                        <p:cTn id="314" dur="3000" fill="hold"/>
                                        <p:tgtEl>
                                          <p:spTgt spid="54"/>
                                        </p:tgtEl>
                                        <p:attrNameLst>
                                          <p:attrName>ppt_y</p:attrName>
                                        </p:attrNameLst>
                                      </p:cBhvr>
                                      <p:tavLst>
                                        <p:tav tm="0">
                                          <p:val>
                                            <p:strVal val="1+#ppt_h/2"/>
                                          </p:val>
                                        </p:tav>
                                        <p:tav tm="100000">
                                          <p:val>
                                            <p:strVal val="#ppt_y"/>
                                          </p:val>
                                        </p:tav>
                                      </p:tavLst>
                                    </p:anim>
                                  </p:childTnLst>
                                </p:cTn>
                              </p:par>
                              <p:par>
                                <p:cTn id="315" presetID="2" presetClass="entr" presetSubtype="4" fill="hold" nodeType="withEffect">
                                  <p:stCondLst>
                                    <p:cond delay="0"/>
                                  </p:stCondLst>
                                  <p:childTnLst>
                                    <p:set>
                                      <p:cBhvr>
                                        <p:cTn id="316" dur="1" fill="hold">
                                          <p:stCondLst>
                                            <p:cond delay="0"/>
                                          </p:stCondLst>
                                        </p:cTn>
                                        <p:tgtEl>
                                          <p:spTgt spid="55"/>
                                        </p:tgtEl>
                                        <p:attrNameLst>
                                          <p:attrName>style.visibility</p:attrName>
                                        </p:attrNameLst>
                                      </p:cBhvr>
                                      <p:to>
                                        <p:strVal val="visible"/>
                                      </p:to>
                                    </p:set>
                                    <p:anim calcmode="lin" valueType="num">
                                      <p:cBhvr additive="base">
                                        <p:cTn id="317" dur="3000" fill="hold"/>
                                        <p:tgtEl>
                                          <p:spTgt spid="55"/>
                                        </p:tgtEl>
                                        <p:attrNameLst>
                                          <p:attrName>ppt_x</p:attrName>
                                        </p:attrNameLst>
                                      </p:cBhvr>
                                      <p:tavLst>
                                        <p:tav tm="0">
                                          <p:val>
                                            <p:strVal val="#ppt_x"/>
                                          </p:val>
                                        </p:tav>
                                        <p:tav tm="100000">
                                          <p:val>
                                            <p:strVal val="#ppt_x"/>
                                          </p:val>
                                        </p:tav>
                                      </p:tavLst>
                                    </p:anim>
                                    <p:anim calcmode="lin" valueType="num">
                                      <p:cBhvr additive="base">
                                        <p:cTn id="318" dur="3000" fill="hold"/>
                                        <p:tgtEl>
                                          <p:spTgt spid="55"/>
                                        </p:tgtEl>
                                        <p:attrNameLst>
                                          <p:attrName>ppt_y</p:attrName>
                                        </p:attrNameLst>
                                      </p:cBhvr>
                                      <p:tavLst>
                                        <p:tav tm="0">
                                          <p:val>
                                            <p:strVal val="1+#ppt_h/2"/>
                                          </p:val>
                                        </p:tav>
                                        <p:tav tm="100000">
                                          <p:val>
                                            <p:strVal val="#ppt_y"/>
                                          </p:val>
                                        </p:tav>
                                      </p:tavLst>
                                    </p:anim>
                                  </p:childTnLst>
                                </p:cTn>
                              </p:par>
                              <p:par>
                                <p:cTn id="319" presetID="2" presetClass="entr" presetSubtype="4" fill="hold" nodeType="withEffect">
                                  <p:stCondLst>
                                    <p:cond delay="0"/>
                                  </p:stCondLst>
                                  <p:childTnLst>
                                    <p:set>
                                      <p:cBhvr>
                                        <p:cTn id="320" dur="1" fill="hold">
                                          <p:stCondLst>
                                            <p:cond delay="0"/>
                                          </p:stCondLst>
                                        </p:cTn>
                                        <p:tgtEl>
                                          <p:spTgt spid="56"/>
                                        </p:tgtEl>
                                        <p:attrNameLst>
                                          <p:attrName>style.visibility</p:attrName>
                                        </p:attrNameLst>
                                      </p:cBhvr>
                                      <p:to>
                                        <p:strVal val="visible"/>
                                      </p:to>
                                    </p:set>
                                    <p:anim calcmode="lin" valueType="num">
                                      <p:cBhvr additive="base">
                                        <p:cTn id="321" dur="3000" fill="hold"/>
                                        <p:tgtEl>
                                          <p:spTgt spid="56"/>
                                        </p:tgtEl>
                                        <p:attrNameLst>
                                          <p:attrName>ppt_x</p:attrName>
                                        </p:attrNameLst>
                                      </p:cBhvr>
                                      <p:tavLst>
                                        <p:tav tm="0">
                                          <p:val>
                                            <p:strVal val="#ppt_x"/>
                                          </p:val>
                                        </p:tav>
                                        <p:tav tm="100000">
                                          <p:val>
                                            <p:strVal val="#ppt_x"/>
                                          </p:val>
                                        </p:tav>
                                      </p:tavLst>
                                    </p:anim>
                                    <p:anim calcmode="lin" valueType="num">
                                      <p:cBhvr additive="base">
                                        <p:cTn id="322" dur="3000" fill="hold"/>
                                        <p:tgtEl>
                                          <p:spTgt spid="56"/>
                                        </p:tgtEl>
                                        <p:attrNameLst>
                                          <p:attrName>ppt_y</p:attrName>
                                        </p:attrNameLst>
                                      </p:cBhvr>
                                      <p:tavLst>
                                        <p:tav tm="0">
                                          <p:val>
                                            <p:strVal val="1+#ppt_h/2"/>
                                          </p:val>
                                        </p:tav>
                                        <p:tav tm="100000">
                                          <p:val>
                                            <p:strVal val="#ppt_y"/>
                                          </p:val>
                                        </p:tav>
                                      </p:tavLst>
                                    </p:anim>
                                  </p:childTnLst>
                                </p:cTn>
                              </p:par>
                              <p:par>
                                <p:cTn id="323" presetID="2" presetClass="entr" presetSubtype="4" fill="hold" nodeType="withEffect">
                                  <p:stCondLst>
                                    <p:cond delay="0"/>
                                  </p:stCondLst>
                                  <p:childTnLst>
                                    <p:set>
                                      <p:cBhvr>
                                        <p:cTn id="324" dur="1" fill="hold">
                                          <p:stCondLst>
                                            <p:cond delay="0"/>
                                          </p:stCondLst>
                                        </p:cTn>
                                        <p:tgtEl>
                                          <p:spTgt spid="57"/>
                                        </p:tgtEl>
                                        <p:attrNameLst>
                                          <p:attrName>style.visibility</p:attrName>
                                        </p:attrNameLst>
                                      </p:cBhvr>
                                      <p:to>
                                        <p:strVal val="visible"/>
                                      </p:to>
                                    </p:set>
                                    <p:anim calcmode="lin" valueType="num">
                                      <p:cBhvr additive="base">
                                        <p:cTn id="325" dur="3000" fill="hold"/>
                                        <p:tgtEl>
                                          <p:spTgt spid="57"/>
                                        </p:tgtEl>
                                        <p:attrNameLst>
                                          <p:attrName>ppt_x</p:attrName>
                                        </p:attrNameLst>
                                      </p:cBhvr>
                                      <p:tavLst>
                                        <p:tav tm="0">
                                          <p:val>
                                            <p:strVal val="#ppt_x"/>
                                          </p:val>
                                        </p:tav>
                                        <p:tav tm="100000">
                                          <p:val>
                                            <p:strVal val="#ppt_x"/>
                                          </p:val>
                                        </p:tav>
                                      </p:tavLst>
                                    </p:anim>
                                    <p:anim calcmode="lin" valueType="num">
                                      <p:cBhvr additive="base">
                                        <p:cTn id="326" dur="3000" fill="hold"/>
                                        <p:tgtEl>
                                          <p:spTgt spid="57"/>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58"/>
                                        </p:tgtEl>
                                        <p:attrNameLst>
                                          <p:attrName>style.visibility</p:attrName>
                                        </p:attrNameLst>
                                      </p:cBhvr>
                                      <p:to>
                                        <p:strVal val="visible"/>
                                      </p:to>
                                    </p:set>
                                    <p:anim calcmode="lin" valueType="num">
                                      <p:cBhvr additive="base">
                                        <p:cTn id="329" dur="3000" fill="hold"/>
                                        <p:tgtEl>
                                          <p:spTgt spid="58"/>
                                        </p:tgtEl>
                                        <p:attrNameLst>
                                          <p:attrName>ppt_x</p:attrName>
                                        </p:attrNameLst>
                                      </p:cBhvr>
                                      <p:tavLst>
                                        <p:tav tm="0">
                                          <p:val>
                                            <p:strVal val="#ppt_x"/>
                                          </p:val>
                                        </p:tav>
                                        <p:tav tm="100000">
                                          <p:val>
                                            <p:strVal val="#ppt_x"/>
                                          </p:val>
                                        </p:tav>
                                      </p:tavLst>
                                    </p:anim>
                                    <p:anim calcmode="lin" valueType="num">
                                      <p:cBhvr additive="base">
                                        <p:cTn id="330" dur="3000" fill="hold"/>
                                        <p:tgtEl>
                                          <p:spTgt spid="58"/>
                                        </p:tgtEl>
                                        <p:attrNameLst>
                                          <p:attrName>ppt_y</p:attrName>
                                        </p:attrNameLst>
                                      </p:cBhvr>
                                      <p:tavLst>
                                        <p:tav tm="0">
                                          <p:val>
                                            <p:strVal val="1+#ppt_h/2"/>
                                          </p:val>
                                        </p:tav>
                                        <p:tav tm="100000">
                                          <p:val>
                                            <p:strVal val="#ppt_y"/>
                                          </p:val>
                                        </p:tav>
                                      </p:tavLst>
                                    </p:anim>
                                  </p:childTnLst>
                                </p:cTn>
                              </p:par>
                              <p:par>
                                <p:cTn id="331" presetID="2" presetClass="entr" presetSubtype="4" fill="hold" nodeType="withEffect">
                                  <p:stCondLst>
                                    <p:cond delay="0"/>
                                  </p:stCondLst>
                                  <p:childTnLst>
                                    <p:set>
                                      <p:cBhvr>
                                        <p:cTn id="332" dur="1" fill="hold">
                                          <p:stCondLst>
                                            <p:cond delay="0"/>
                                          </p:stCondLst>
                                        </p:cTn>
                                        <p:tgtEl>
                                          <p:spTgt spid="59"/>
                                        </p:tgtEl>
                                        <p:attrNameLst>
                                          <p:attrName>style.visibility</p:attrName>
                                        </p:attrNameLst>
                                      </p:cBhvr>
                                      <p:to>
                                        <p:strVal val="visible"/>
                                      </p:to>
                                    </p:set>
                                    <p:anim calcmode="lin" valueType="num">
                                      <p:cBhvr additive="base">
                                        <p:cTn id="333" dur="3000" fill="hold"/>
                                        <p:tgtEl>
                                          <p:spTgt spid="59"/>
                                        </p:tgtEl>
                                        <p:attrNameLst>
                                          <p:attrName>ppt_x</p:attrName>
                                        </p:attrNameLst>
                                      </p:cBhvr>
                                      <p:tavLst>
                                        <p:tav tm="0">
                                          <p:val>
                                            <p:strVal val="#ppt_x"/>
                                          </p:val>
                                        </p:tav>
                                        <p:tav tm="100000">
                                          <p:val>
                                            <p:strVal val="#ppt_x"/>
                                          </p:val>
                                        </p:tav>
                                      </p:tavLst>
                                    </p:anim>
                                    <p:anim calcmode="lin" valueType="num">
                                      <p:cBhvr additive="base">
                                        <p:cTn id="334" dur="3000" fill="hold"/>
                                        <p:tgtEl>
                                          <p:spTgt spid="59"/>
                                        </p:tgtEl>
                                        <p:attrNameLst>
                                          <p:attrName>ppt_y</p:attrName>
                                        </p:attrNameLst>
                                      </p:cBhvr>
                                      <p:tavLst>
                                        <p:tav tm="0">
                                          <p:val>
                                            <p:strVal val="1+#ppt_h/2"/>
                                          </p:val>
                                        </p:tav>
                                        <p:tav tm="100000">
                                          <p:val>
                                            <p:strVal val="#ppt_y"/>
                                          </p:val>
                                        </p:tav>
                                      </p:tavLst>
                                    </p:anim>
                                  </p:childTnLst>
                                </p:cTn>
                              </p:par>
                              <p:par>
                                <p:cTn id="335" presetID="2" presetClass="entr" presetSubtype="4" fill="hold" nodeType="withEffect">
                                  <p:stCondLst>
                                    <p:cond delay="0"/>
                                  </p:stCondLst>
                                  <p:childTnLst>
                                    <p:set>
                                      <p:cBhvr>
                                        <p:cTn id="336" dur="1" fill="hold">
                                          <p:stCondLst>
                                            <p:cond delay="0"/>
                                          </p:stCondLst>
                                        </p:cTn>
                                        <p:tgtEl>
                                          <p:spTgt spid="60"/>
                                        </p:tgtEl>
                                        <p:attrNameLst>
                                          <p:attrName>style.visibility</p:attrName>
                                        </p:attrNameLst>
                                      </p:cBhvr>
                                      <p:to>
                                        <p:strVal val="visible"/>
                                      </p:to>
                                    </p:set>
                                    <p:anim calcmode="lin" valueType="num">
                                      <p:cBhvr additive="base">
                                        <p:cTn id="337" dur="3000" fill="hold"/>
                                        <p:tgtEl>
                                          <p:spTgt spid="60"/>
                                        </p:tgtEl>
                                        <p:attrNameLst>
                                          <p:attrName>ppt_x</p:attrName>
                                        </p:attrNameLst>
                                      </p:cBhvr>
                                      <p:tavLst>
                                        <p:tav tm="0">
                                          <p:val>
                                            <p:strVal val="#ppt_x"/>
                                          </p:val>
                                        </p:tav>
                                        <p:tav tm="100000">
                                          <p:val>
                                            <p:strVal val="#ppt_x"/>
                                          </p:val>
                                        </p:tav>
                                      </p:tavLst>
                                    </p:anim>
                                    <p:anim calcmode="lin" valueType="num">
                                      <p:cBhvr additive="base">
                                        <p:cTn id="338" dur="3000" fill="hold"/>
                                        <p:tgtEl>
                                          <p:spTgt spid="60"/>
                                        </p:tgtEl>
                                        <p:attrNameLst>
                                          <p:attrName>ppt_y</p:attrName>
                                        </p:attrNameLst>
                                      </p:cBhvr>
                                      <p:tavLst>
                                        <p:tav tm="0">
                                          <p:val>
                                            <p:strVal val="1+#ppt_h/2"/>
                                          </p:val>
                                        </p:tav>
                                        <p:tav tm="100000">
                                          <p:val>
                                            <p:strVal val="#ppt_y"/>
                                          </p:val>
                                        </p:tav>
                                      </p:tavLst>
                                    </p:anim>
                                  </p:childTnLst>
                                </p:cTn>
                              </p:par>
                              <p:par>
                                <p:cTn id="339" presetID="2" presetClass="entr" presetSubtype="4" fill="hold" nodeType="withEffect">
                                  <p:stCondLst>
                                    <p:cond delay="0"/>
                                  </p:stCondLst>
                                  <p:childTnLst>
                                    <p:set>
                                      <p:cBhvr>
                                        <p:cTn id="340" dur="1" fill="hold">
                                          <p:stCondLst>
                                            <p:cond delay="0"/>
                                          </p:stCondLst>
                                        </p:cTn>
                                        <p:tgtEl>
                                          <p:spTgt spid="62"/>
                                        </p:tgtEl>
                                        <p:attrNameLst>
                                          <p:attrName>style.visibility</p:attrName>
                                        </p:attrNameLst>
                                      </p:cBhvr>
                                      <p:to>
                                        <p:strVal val="visible"/>
                                      </p:to>
                                    </p:set>
                                    <p:anim calcmode="lin" valueType="num">
                                      <p:cBhvr additive="base">
                                        <p:cTn id="341" dur="3000" fill="hold"/>
                                        <p:tgtEl>
                                          <p:spTgt spid="62"/>
                                        </p:tgtEl>
                                        <p:attrNameLst>
                                          <p:attrName>ppt_x</p:attrName>
                                        </p:attrNameLst>
                                      </p:cBhvr>
                                      <p:tavLst>
                                        <p:tav tm="0">
                                          <p:val>
                                            <p:strVal val="#ppt_x"/>
                                          </p:val>
                                        </p:tav>
                                        <p:tav tm="100000">
                                          <p:val>
                                            <p:strVal val="#ppt_x"/>
                                          </p:val>
                                        </p:tav>
                                      </p:tavLst>
                                    </p:anim>
                                    <p:anim calcmode="lin" valueType="num">
                                      <p:cBhvr additive="base">
                                        <p:cTn id="342" dur="3000" fill="hold"/>
                                        <p:tgtEl>
                                          <p:spTgt spid="62"/>
                                        </p:tgtEl>
                                        <p:attrNameLst>
                                          <p:attrName>ppt_y</p:attrName>
                                        </p:attrNameLst>
                                      </p:cBhvr>
                                      <p:tavLst>
                                        <p:tav tm="0">
                                          <p:val>
                                            <p:strVal val="1+#ppt_h/2"/>
                                          </p:val>
                                        </p:tav>
                                        <p:tav tm="100000">
                                          <p:val>
                                            <p:strVal val="#ppt_y"/>
                                          </p:val>
                                        </p:tav>
                                      </p:tavLst>
                                    </p:anim>
                                  </p:childTnLst>
                                </p:cTn>
                              </p:par>
                              <p:par>
                                <p:cTn id="343" presetID="2" presetClass="entr" presetSubtype="4" fill="hold" nodeType="withEffect">
                                  <p:stCondLst>
                                    <p:cond delay="0"/>
                                  </p:stCondLst>
                                  <p:childTnLst>
                                    <p:set>
                                      <p:cBhvr>
                                        <p:cTn id="344" dur="1" fill="hold">
                                          <p:stCondLst>
                                            <p:cond delay="0"/>
                                          </p:stCondLst>
                                        </p:cTn>
                                        <p:tgtEl>
                                          <p:spTgt spid="61"/>
                                        </p:tgtEl>
                                        <p:attrNameLst>
                                          <p:attrName>style.visibility</p:attrName>
                                        </p:attrNameLst>
                                      </p:cBhvr>
                                      <p:to>
                                        <p:strVal val="visible"/>
                                      </p:to>
                                    </p:set>
                                    <p:anim calcmode="lin" valueType="num">
                                      <p:cBhvr additive="base">
                                        <p:cTn id="345" dur="3000" fill="hold"/>
                                        <p:tgtEl>
                                          <p:spTgt spid="61"/>
                                        </p:tgtEl>
                                        <p:attrNameLst>
                                          <p:attrName>ppt_x</p:attrName>
                                        </p:attrNameLst>
                                      </p:cBhvr>
                                      <p:tavLst>
                                        <p:tav tm="0">
                                          <p:val>
                                            <p:strVal val="#ppt_x"/>
                                          </p:val>
                                        </p:tav>
                                        <p:tav tm="100000">
                                          <p:val>
                                            <p:strVal val="#ppt_x"/>
                                          </p:val>
                                        </p:tav>
                                      </p:tavLst>
                                    </p:anim>
                                    <p:anim calcmode="lin" valueType="num">
                                      <p:cBhvr additive="base">
                                        <p:cTn id="346" dur="3000" fill="hold"/>
                                        <p:tgtEl>
                                          <p:spTgt spid="61"/>
                                        </p:tgtEl>
                                        <p:attrNameLst>
                                          <p:attrName>ppt_y</p:attrName>
                                        </p:attrNameLst>
                                      </p:cBhvr>
                                      <p:tavLst>
                                        <p:tav tm="0">
                                          <p:val>
                                            <p:strVal val="1+#ppt_h/2"/>
                                          </p:val>
                                        </p:tav>
                                        <p:tav tm="100000">
                                          <p:val>
                                            <p:strVal val="#ppt_y"/>
                                          </p:val>
                                        </p:tav>
                                      </p:tavLst>
                                    </p:anim>
                                  </p:childTnLst>
                                </p:cTn>
                              </p:par>
                              <p:par>
                                <p:cTn id="347" presetID="8" presetClass="emph" presetSubtype="0" autoRev="1" fill="hold" nodeType="withEffect">
                                  <p:stCondLst>
                                    <p:cond delay="0"/>
                                  </p:stCondLst>
                                  <p:childTnLst>
                                    <p:animRot by="21600000">
                                      <p:cBhvr>
                                        <p:cTn id="348" dur="3000" fill="hold"/>
                                        <p:tgtEl>
                                          <p:spTgt spid="60"/>
                                        </p:tgtEl>
                                        <p:attrNameLst>
                                          <p:attrName>r</p:attrName>
                                        </p:attrNameLst>
                                      </p:cBhvr>
                                    </p:animRot>
                                  </p:childTnLst>
                                </p:cTn>
                              </p:par>
                              <p:par>
                                <p:cTn id="349" presetID="8" presetClass="emph" presetSubtype="0" autoRev="1" fill="hold" nodeType="withEffect">
                                  <p:stCondLst>
                                    <p:cond delay="0"/>
                                  </p:stCondLst>
                                  <p:childTnLst>
                                    <p:animRot by="-21600000">
                                      <p:cBhvr>
                                        <p:cTn id="350" dur="3000" fill="hold"/>
                                        <p:tgtEl>
                                          <p:spTgt spid="59"/>
                                        </p:tgtEl>
                                        <p:attrNameLst>
                                          <p:attrName>r</p:attrName>
                                        </p:attrNameLst>
                                      </p:cBhvr>
                                    </p:animRot>
                                  </p:childTnLst>
                                </p:cTn>
                              </p:par>
                              <p:par>
                                <p:cTn id="351" presetID="8" presetClass="emph" presetSubtype="0" autoRev="1" fill="hold" nodeType="withEffect">
                                  <p:stCondLst>
                                    <p:cond delay="0"/>
                                  </p:stCondLst>
                                  <p:childTnLst>
                                    <p:animRot by="21600000">
                                      <p:cBhvr>
                                        <p:cTn id="352" dur="3000" fill="hold"/>
                                        <p:tgtEl>
                                          <p:spTgt spid="56"/>
                                        </p:tgtEl>
                                        <p:attrNameLst>
                                          <p:attrName>r</p:attrName>
                                        </p:attrNameLst>
                                      </p:cBhvr>
                                    </p:animRot>
                                  </p:childTnLst>
                                </p:cTn>
                              </p:par>
                              <p:par>
                                <p:cTn id="353" presetID="8" presetClass="emph" presetSubtype="0" autoRev="1" fill="hold" nodeType="withEffect">
                                  <p:stCondLst>
                                    <p:cond delay="0"/>
                                  </p:stCondLst>
                                  <p:childTnLst>
                                    <p:animRot by="-21600000">
                                      <p:cBhvr>
                                        <p:cTn id="354" dur="3000" fill="hold"/>
                                        <p:tgtEl>
                                          <p:spTgt spid="55"/>
                                        </p:tgtEl>
                                        <p:attrNameLst>
                                          <p:attrName>r</p:attrName>
                                        </p:attrNameLst>
                                      </p:cBhvr>
                                    </p:animRot>
                                  </p:childTnLst>
                                </p:cTn>
                              </p:par>
                              <p:par>
                                <p:cTn id="355" presetID="8" presetClass="emph" presetSubtype="0" autoRev="1" fill="hold" nodeType="withEffect">
                                  <p:stCondLst>
                                    <p:cond delay="0"/>
                                  </p:stCondLst>
                                  <p:childTnLst>
                                    <p:animRot by="21600000">
                                      <p:cBhvr>
                                        <p:cTn id="356" dur="3000" fill="hold"/>
                                        <p:tgtEl>
                                          <p:spTgt spid="54"/>
                                        </p:tgtEl>
                                        <p:attrNameLst>
                                          <p:attrName>r</p:attrName>
                                        </p:attrNameLst>
                                      </p:cBhvr>
                                    </p:animRot>
                                  </p:childTnLst>
                                </p:cTn>
                              </p:par>
                              <p:par>
                                <p:cTn id="357" presetID="8" presetClass="emph" presetSubtype="0" autoRev="1" fill="hold" nodeType="withEffect">
                                  <p:stCondLst>
                                    <p:cond delay="0"/>
                                  </p:stCondLst>
                                  <p:childTnLst>
                                    <p:animRot by="-21600000">
                                      <p:cBhvr>
                                        <p:cTn id="358" dur="3000" fill="hold"/>
                                        <p:tgtEl>
                                          <p:spTgt spid="53"/>
                                        </p:tgtEl>
                                        <p:attrNameLst>
                                          <p:attrName>r</p:attrName>
                                        </p:attrNameLst>
                                      </p:cBhvr>
                                    </p:animRot>
                                  </p:childTnLst>
                                </p:cTn>
                              </p:par>
                              <p:par>
                                <p:cTn id="359" presetID="8" presetClass="emph" presetSubtype="0" autoRev="1" fill="hold" nodeType="withEffect">
                                  <p:stCondLst>
                                    <p:cond delay="0"/>
                                  </p:stCondLst>
                                  <p:childTnLst>
                                    <p:animRot by="21600000">
                                      <p:cBhvr>
                                        <p:cTn id="360" dur="3000" fill="hold"/>
                                        <p:tgtEl>
                                          <p:spTgt spid="58"/>
                                        </p:tgtEl>
                                        <p:attrNameLst>
                                          <p:attrName>r</p:attrName>
                                        </p:attrNameLst>
                                      </p:cBhvr>
                                    </p:animRot>
                                  </p:childTnLst>
                                </p:cTn>
                              </p:par>
                              <p:par>
                                <p:cTn id="361" presetID="8" presetClass="emph" presetSubtype="0" autoRev="1" fill="hold" nodeType="withEffect">
                                  <p:stCondLst>
                                    <p:cond delay="0"/>
                                  </p:stCondLst>
                                  <p:childTnLst>
                                    <p:animRot by="-21600000">
                                      <p:cBhvr>
                                        <p:cTn id="362" dur="3000" fill="hold"/>
                                        <p:tgtEl>
                                          <p:spTgt spid="57"/>
                                        </p:tgtEl>
                                        <p:attrNameLst>
                                          <p:attrName>r</p:attrName>
                                        </p:attrNameLst>
                                      </p:cBhvr>
                                    </p:animRot>
                                  </p:childTnLst>
                                </p:cTn>
                              </p:par>
                              <p:par>
                                <p:cTn id="363" presetID="8" presetClass="emph" presetSubtype="0" autoRev="1" fill="hold" nodeType="withEffect">
                                  <p:stCondLst>
                                    <p:cond delay="0"/>
                                  </p:stCondLst>
                                  <p:childTnLst>
                                    <p:animRot by="21600000">
                                      <p:cBhvr>
                                        <p:cTn id="364" dur="3000" fill="hold"/>
                                        <p:tgtEl>
                                          <p:spTgt spid="62"/>
                                        </p:tgtEl>
                                        <p:attrNameLst>
                                          <p:attrName>r</p:attrName>
                                        </p:attrNameLst>
                                      </p:cBhvr>
                                    </p:animRot>
                                  </p:childTnLst>
                                </p:cTn>
                              </p:par>
                              <p:par>
                                <p:cTn id="365" presetID="8" presetClass="emph" presetSubtype="0" autoRev="1" fill="hold" nodeType="withEffect">
                                  <p:stCondLst>
                                    <p:cond delay="0"/>
                                  </p:stCondLst>
                                  <p:childTnLst>
                                    <p:animRot by="-21600000">
                                      <p:cBhvr>
                                        <p:cTn id="366" dur="3000" fill="hold"/>
                                        <p:tgtEl>
                                          <p:spTgt spid="61"/>
                                        </p:tgtEl>
                                        <p:attrNameLst>
                                          <p:attrName>r</p:attrName>
                                        </p:attrNameLst>
                                      </p:cBhvr>
                                    </p:animRot>
                                  </p:childTnLst>
                                </p:cTn>
                              </p:par>
                              <p:par>
                                <p:cTn id="367" presetID="2" presetClass="entr" presetSubtype="4" fill="hold" nodeType="withEffect">
                                  <p:stCondLst>
                                    <p:cond delay="0"/>
                                  </p:stCondLst>
                                  <p:childTnLst>
                                    <p:set>
                                      <p:cBhvr>
                                        <p:cTn id="368" dur="1" fill="hold">
                                          <p:stCondLst>
                                            <p:cond delay="0"/>
                                          </p:stCondLst>
                                        </p:cTn>
                                        <p:tgtEl>
                                          <p:spTgt spid="63"/>
                                        </p:tgtEl>
                                        <p:attrNameLst>
                                          <p:attrName>style.visibility</p:attrName>
                                        </p:attrNameLst>
                                      </p:cBhvr>
                                      <p:to>
                                        <p:strVal val="visible"/>
                                      </p:to>
                                    </p:set>
                                    <p:anim calcmode="lin" valueType="num">
                                      <p:cBhvr additive="base">
                                        <p:cTn id="369" dur="3000" fill="hold"/>
                                        <p:tgtEl>
                                          <p:spTgt spid="63"/>
                                        </p:tgtEl>
                                        <p:attrNameLst>
                                          <p:attrName>ppt_x</p:attrName>
                                        </p:attrNameLst>
                                      </p:cBhvr>
                                      <p:tavLst>
                                        <p:tav tm="0">
                                          <p:val>
                                            <p:strVal val="#ppt_x"/>
                                          </p:val>
                                        </p:tav>
                                        <p:tav tm="100000">
                                          <p:val>
                                            <p:strVal val="#ppt_x"/>
                                          </p:val>
                                        </p:tav>
                                      </p:tavLst>
                                    </p:anim>
                                    <p:anim calcmode="lin" valueType="num">
                                      <p:cBhvr additive="base">
                                        <p:cTn id="370" dur="3000" fill="hold"/>
                                        <p:tgtEl>
                                          <p:spTgt spid="63"/>
                                        </p:tgtEl>
                                        <p:attrNameLst>
                                          <p:attrName>ppt_y</p:attrName>
                                        </p:attrNameLst>
                                      </p:cBhvr>
                                      <p:tavLst>
                                        <p:tav tm="0">
                                          <p:val>
                                            <p:strVal val="1+#ppt_h/2"/>
                                          </p:val>
                                        </p:tav>
                                        <p:tav tm="100000">
                                          <p:val>
                                            <p:strVal val="#ppt_y"/>
                                          </p:val>
                                        </p:tav>
                                      </p:tavLst>
                                    </p:anim>
                                  </p:childTnLst>
                                </p:cTn>
                              </p:par>
                              <p:par>
                                <p:cTn id="371" presetID="2" presetClass="entr" presetSubtype="4" fill="hold" nodeType="withEffect">
                                  <p:stCondLst>
                                    <p:cond delay="0"/>
                                  </p:stCondLst>
                                  <p:childTnLst>
                                    <p:set>
                                      <p:cBhvr>
                                        <p:cTn id="372" dur="1" fill="hold">
                                          <p:stCondLst>
                                            <p:cond delay="0"/>
                                          </p:stCondLst>
                                        </p:cTn>
                                        <p:tgtEl>
                                          <p:spTgt spid="64"/>
                                        </p:tgtEl>
                                        <p:attrNameLst>
                                          <p:attrName>style.visibility</p:attrName>
                                        </p:attrNameLst>
                                      </p:cBhvr>
                                      <p:to>
                                        <p:strVal val="visible"/>
                                      </p:to>
                                    </p:set>
                                    <p:anim calcmode="lin" valueType="num">
                                      <p:cBhvr additive="base">
                                        <p:cTn id="373" dur="3000" fill="hold"/>
                                        <p:tgtEl>
                                          <p:spTgt spid="64"/>
                                        </p:tgtEl>
                                        <p:attrNameLst>
                                          <p:attrName>ppt_x</p:attrName>
                                        </p:attrNameLst>
                                      </p:cBhvr>
                                      <p:tavLst>
                                        <p:tav tm="0">
                                          <p:val>
                                            <p:strVal val="#ppt_x"/>
                                          </p:val>
                                        </p:tav>
                                        <p:tav tm="100000">
                                          <p:val>
                                            <p:strVal val="#ppt_x"/>
                                          </p:val>
                                        </p:tav>
                                      </p:tavLst>
                                    </p:anim>
                                    <p:anim calcmode="lin" valueType="num">
                                      <p:cBhvr additive="base">
                                        <p:cTn id="374" dur="3000" fill="hold"/>
                                        <p:tgtEl>
                                          <p:spTgt spid="64"/>
                                        </p:tgtEl>
                                        <p:attrNameLst>
                                          <p:attrName>ppt_y</p:attrName>
                                        </p:attrNameLst>
                                      </p:cBhvr>
                                      <p:tavLst>
                                        <p:tav tm="0">
                                          <p:val>
                                            <p:strVal val="1+#ppt_h/2"/>
                                          </p:val>
                                        </p:tav>
                                        <p:tav tm="100000">
                                          <p:val>
                                            <p:strVal val="#ppt_y"/>
                                          </p:val>
                                        </p:tav>
                                      </p:tavLst>
                                    </p:anim>
                                  </p:childTnLst>
                                </p:cTn>
                              </p:par>
                              <p:par>
                                <p:cTn id="375" presetID="2" presetClass="entr" presetSubtype="4" fill="hold" nodeType="withEffect">
                                  <p:stCondLst>
                                    <p:cond delay="0"/>
                                  </p:stCondLst>
                                  <p:childTnLst>
                                    <p:set>
                                      <p:cBhvr>
                                        <p:cTn id="376" dur="1" fill="hold">
                                          <p:stCondLst>
                                            <p:cond delay="0"/>
                                          </p:stCondLst>
                                        </p:cTn>
                                        <p:tgtEl>
                                          <p:spTgt spid="65"/>
                                        </p:tgtEl>
                                        <p:attrNameLst>
                                          <p:attrName>style.visibility</p:attrName>
                                        </p:attrNameLst>
                                      </p:cBhvr>
                                      <p:to>
                                        <p:strVal val="visible"/>
                                      </p:to>
                                    </p:set>
                                    <p:anim calcmode="lin" valueType="num">
                                      <p:cBhvr additive="base">
                                        <p:cTn id="377" dur="3000" fill="hold"/>
                                        <p:tgtEl>
                                          <p:spTgt spid="65"/>
                                        </p:tgtEl>
                                        <p:attrNameLst>
                                          <p:attrName>ppt_x</p:attrName>
                                        </p:attrNameLst>
                                      </p:cBhvr>
                                      <p:tavLst>
                                        <p:tav tm="0">
                                          <p:val>
                                            <p:strVal val="#ppt_x"/>
                                          </p:val>
                                        </p:tav>
                                        <p:tav tm="100000">
                                          <p:val>
                                            <p:strVal val="#ppt_x"/>
                                          </p:val>
                                        </p:tav>
                                      </p:tavLst>
                                    </p:anim>
                                    <p:anim calcmode="lin" valueType="num">
                                      <p:cBhvr additive="base">
                                        <p:cTn id="378" dur="3000" fill="hold"/>
                                        <p:tgtEl>
                                          <p:spTgt spid="65"/>
                                        </p:tgtEl>
                                        <p:attrNameLst>
                                          <p:attrName>ppt_y</p:attrName>
                                        </p:attrNameLst>
                                      </p:cBhvr>
                                      <p:tavLst>
                                        <p:tav tm="0">
                                          <p:val>
                                            <p:strVal val="1+#ppt_h/2"/>
                                          </p:val>
                                        </p:tav>
                                        <p:tav tm="100000">
                                          <p:val>
                                            <p:strVal val="#ppt_y"/>
                                          </p:val>
                                        </p:tav>
                                      </p:tavLst>
                                    </p:anim>
                                  </p:childTnLst>
                                </p:cTn>
                              </p:par>
                              <p:par>
                                <p:cTn id="379" presetID="2" presetClass="entr" presetSubtype="4" fill="hold" nodeType="withEffect">
                                  <p:stCondLst>
                                    <p:cond delay="0"/>
                                  </p:stCondLst>
                                  <p:childTnLst>
                                    <p:set>
                                      <p:cBhvr>
                                        <p:cTn id="380" dur="1" fill="hold">
                                          <p:stCondLst>
                                            <p:cond delay="0"/>
                                          </p:stCondLst>
                                        </p:cTn>
                                        <p:tgtEl>
                                          <p:spTgt spid="66"/>
                                        </p:tgtEl>
                                        <p:attrNameLst>
                                          <p:attrName>style.visibility</p:attrName>
                                        </p:attrNameLst>
                                      </p:cBhvr>
                                      <p:to>
                                        <p:strVal val="visible"/>
                                      </p:to>
                                    </p:set>
                                    <p:anim calcmode="lin" valueType="num">
                                      <p:cBhvr additive="base">
                                        <p:cTn id="381" dur="3000" fill="hold"/>
                                        <p:tgtEl>
                                          <p:spTgt spid="66"/>
                                        </p:tgtEl>
                                        <p:attrNameLst>
                                          <p:attrName>ppt_x</p:attrName>
                                        </p:attrNameLst>
                                      </p:cBhvr>
                                      <p:tavLst>
                                        <p:tav tm="0">
                                          <p:val>
                                            <p:strVal val="#ppt_x"/>
                                          </p:val>
                                        </p:tav>
                                        <p:tav tm="100000">
                                          <p:val>
                                            <p:strVal val="#ppt_x"/>
                                          </p:val>
                                        </p:tav>
                                      </p:tavLst>
                                    </p:anim>
                                    <p:anim calcmode="lin" valueType="num">
                                      <p:cBhvr additive="base">
                                        <p:cTn id="382" dur="3000" fill="hold"/>
                                        <p:tgtEl>
                                          <p:spTgt spid="66"/>
                                        </p:tgtEl>
                                        <p:attrNameLst>
                                          <p:attrName>ppt_y</p:attrName>
                                        </p:attrNameLst>
                                      </p:cBhvr>
                                      <p:tavLst>
                                        <p:tav tm="0">
                                          <p:val>
                                            <p:strVal val="1+#ppt_h/2"/>
                                          </p:val>
                                        </p:tav>
                                        <p:tav tm="100000">
                                          <p:val>
                                            <p:strVal val="#ppt_y"/>
                                          </p:val>
                                        </p:tav>
                                      </p:tavLst>
                                    </p:anim>
                                  </p:childTnLst>
                                </p:cTn>
                              </p:par>
                              <p:par>
                                <p:cTn id="383" presetID="2" presetClass="entr" presetSubtype="4" fill="hold" nodeType="withEffect">
                                  <p:stCondLst>
                                    <p:cond delay="0"/>
                                  </p:stCondLst>
                                  <p:childTnLst>
                                    <p:set>
                                      <p:cBhvr>
                                        <p:cTn id="384" dur="1" fill="hold">
                                          <p:stCondLst>
                                            <p:cond delay="0"/>
                                          </p:stCondLst>
                                        </p:cTn>
                                        <p:tgtEl>
                                          <p:spTgt spid="67"/>
                                        </p:tgtEl>
                                        <p:attrNameLst>
                                          <p:attrName>style.visibility</p:attrName>
                                        </p:attrNameLst>
                                      </p:cBhvr>
                                      <p:to>
                                        <p:strVal val="visible"/>
                                      </p:to>
                                    </p:set>
                                    <p:anim calcmode="lin" valueType="num">
                                      <p:cBhvr additive="base">
                                        <p:cTn id="385" dur="3000" fill="hold"/>
                                        <p:tgtEl>
                                          <p:spTgt spid="67"/>
                                        </p:tgtEl>
                                        <p:attrNameLst>
                                          <p:attrName>ppt_x</p:attrName>
                                        </p:attrNameLst>
                                      </p:cBhvr>
                                      <p:tavLst>
                                        <p:tav tm="0">
                                          <p:val>
                                            <p:strVal val="#ppt_x"/>
                                          </p:val>
                                        </p:tav>
                                        <p:tav tm="100000">
                                          <p:val>
                                            <p:strVal val="#ppt_x"/>
                                          </p:val>
                                        </p:tav>
                                      </p:tavLst>
                                    </p:anim>
                                    <p:anim calcmode="lin" valueType="num">
                                      <p:cBhvr additive="base">
                                        <p:cTn id="386" dur="3000" fill="hold"/>
                                        <p:tgtEl>
                                          <p:spTgt spid="67"/>
                                        </p:tgtEl>
                                        <p:attrNameLst>
                                          <p:attrName>ppt_y</p:attrName>
                                        </p:attrNameLst>
                                      </p:cBhvr>
                                      <p:tavLst>
                                        <p:tav tm="0">
                                          <p:val>
                                            <p:strVal val="1+#ppt_h/2"/>
                                          </p:val>
                                        </p:tav>
                                        <p:tav tm="100000">
                                          <p:val>
                                            <p:strVal val="#ppt_y"/>
                                          </p:val>
                                        </p:tav>
                                      </p:tavLst>
                                    </p:anim>
                                  </p:childTnLst>
                                </p:cTn>
                              </p:par>
                              <p:par>
                                <p:cTn id="387" presetID="2" presetClass="entr" presetSubtype="4" fill="hold" nodeType="withEffect">
                                  <p:stCondLst>
                                    <p:cond delay="0"/>
                                  </p:stCondLst>
                                  <p:childTnLst>
                                    <p:set>
                                      <p:cBhvr>
                                        <p:cTn id="388" dur="1" fill="hold">
                                          <p:stCondLst>
                                            <p:cond delay="0"/>
                                          </p:stCondLst>
                                        </p:cTn>
                                        <p:tgtEl>
                                          <p:spTgt spid="68"/>
                                        </p:tgtEl>
                                        <p:attrNameLst>
                                          <p:attrName>style.visibility</p:attrName>
                                        </p:attrNameLst>
                                      </p:cBhvr>
                                      <p:to>
                                        <p:strVal val="visible"/>
                                      </p:to>
                                    </p:set>
                                    <p:anim calcmode="lin" valueType="num">
                                      <p:cBhvr additive="base">
                                        <p:cTn id="389" dur="3000" fill="hold"/>
                                        <p:tgtEl>
                                          <p:spTgt spid="68"/>
                                        </p:tgtEl>
                                        <p:attrNameLst>
                                          <p:attrName>ppt_x</p:attrName>
                                        </p:attrNameLst>
                                      </p:cBhvr>
                                      <p:tavLst>
                                        <p:tav tm="0">
                                          <p:val>
                                            <p:strVal val="#ppt_x"/>
                                          </p:val>
                                        </p:tav>
                                        <p:tav tm="100000">
                                          <p:val>
                                            <p:strVal val="#ppt_x"/>
                                          </p:val>
                                        </p:tav>
                                      </p:tavLst>
                                    </p:anim>
                                    <p:anim calcmode="lin" valueType="num">
                                      <p:cBhvr additive="base">
                                        <p:cTn id="390" dur="3000" fill="hold"/>
                                        <p:tgtEl>
                                          <p:spTgt spid="68"/>
                                        </p:tgtEl>
                                        <p:attrNameLst>
                                          <p:attrName>ppt_y</p:attrName>
                                        </p:attrNameLst>
                                      </p:cBhvr>
                                      <p:tavLst>
                                        <p:tav tm="0">
                                          <p:val>
                                            <p:strVal val="1+#ppt_h/2"/>
                                          </p:val>
                                        </p:tav>
                                        <p:tav tm="100000">
                                          <p:val>
                                            <p:strVal val="#ppt_y"/>
                                          </p:val>
                                        </p:tav>
                                      </p:tavLst>
                                    </p:anim>
                                  </p:childTnLst>
                                </p:cTn>
                              </p:par>
                              <p:par>
                                <p:cTn id="391" presetID="2" presetClass="entr" presetSubtype="4" fill="hold" nodeType="withEffect">
                                  <p:stCondLst>
                                    <p:cond delay="0"/>
                                  </p:stCondLst>
                                  <p:childTnLst>
                                    <p:set>
                                      <p:cBhvr>
                                        <p:cTn id="392" dur="1" fill="hold">
                                          <p:stCondLst>
                                            <p:cond delay="0"/>
                                          </p:stCondLst>
                                        </p:cTn>
                                        <p:tgtEl>
                                          <p:spTgt spid="69"/>
                                        </p:tgtEl>
                                        <p:attrNameLst>
                                          <p:attrName>style.visibility</p:attrName>
                                        </p:attrNameLst>
                                      </p:cBhvr>
                                      <p:to>
                                        <p:strVal val="visible"/>
                                      </p:to>
                                    </p:set>
                                    <p:anim calcmode="lin" valueType="num">
                                      <p:cBhvr additive="base">
                                        <p:cTn id="393" dur="3000" fill="hold"/>
                                        <p:tgtEl>
                                          <p:spTgt spid="69"/>
                                        </p:tgtEl>
                                        <p:attrNameLst>
                                          <p:attrName>ppt_x</p:attrName>
                                        </p:attrNameLst>
                                      </p:cBhvr>
                                      <p:tavLst>
                                        <p:tav tm="0">
                                          <p:val>
                                            <p:strVal val="#ppt_x"/>
                                          </p:val>
                                        </p:tav>
                                        <p:tav tm="100000">
                                          <p:val>
                                            <p:strVal val="#ppt_x"/>
                                          </p:val>
                                        </p:tav>
                                      </p:tavLst>
                                    </p:anim>
                                    <p:anim calcmode="lin" valueType="num">
                                      <p:cBhvr additive="base">
                                        <p:cTn id="394" dur="3000" fill="hold"/>
                                        <p:tgtEl>
                                          <p:spTgt spid="69"/>
                                        </p:tgtEl>
                                        <p:attrNameLst>
                                          <p:attrName>ppt_y</p:attrName>
                                        </p:attrNameLst>
                                      </p:cBhvr>
                                      <p:tavLst>
                                        <p:tav tm="0">
                                          <p:val>
                                            <p:strVal val="1+#ppt_h/2"/>
                                          </p:val>
                                        </p:tav>
                                        <p:tav tm="100000">
                                          <p:val>
                                            <p:strVal val="#ppt_y"/>
                                          </p:val>
                                        </p:tav>
                                      </p:tavLst>
                                    </p:anim>
                                  </p:childTnLst>
                                </p:cTn>
                              </p:par>
                              <p:par>
                                <p:cTn id="395" presetID="2" presetClass="entr" presetSubtype="4" fill="hold" nodeType="withEffect">
                                  <p:stCondLst>
                                    <p:cond delay="0"/>
                                  </p:stCondLst>
                                  <p:childTnLst>
                                    <p:set>
                                      <p:cBhvr>
                                        <p:cTn id="396" dur="1" fill="hold">
                                          <p:stCondLst>
                                            <p:cond delay="0"/>
                                          </p:stCondLst>
                                        </p:cTn>
                                        <p:tgtEl>
                                          <p:spTgt spid="70"/>
                                        </p:tgtEl>
                                        <p:attrNameLst>
                                          <p:attrName>style.visibility</p:attrName>
                                        </p:attrNameLst>
                                      </p:cBhvr>
                                      <p:to>
                                        <p:strVal val="visible"/>
                                      </p:to>
                                    </p:set>
                                    <p:anim calcmode="lin" valueType="num">
                                      <p:cBhvr additive="base">
                                        <p:cTn id="397" dur="3000" fill="hold"/>
                                        <p:tgtEl>
                                          <p:spTgt spid="70"/>
                                        </p:tgtEl>
                                        <p:attrNameLst>
                                          <p:attrName>ppt_x</p:attrName>
                                        </p:attrNameLst>
                                      </p:cBhvr>
                                      <p:tavLst>
                                        <p:tav tm="0">
                                          <p:val>
                                            <p:strVal val="#ppt_x"/>
                                          </p:val>
                                        </p:tav>
                                        <p:tav tm="100000">
                                          <p:val>
                                            <p:strVal val="#ppt_x"/>
                                          </p:val>
                                        </p:tav>
                                      </p:tavLst>
                                    </p:anim>
                                    <p:anim calcmode="lin" valueType="num">
                                      <p:cBhvr additive="base">
                                        <p:cTn id="398" dur="3000" fill="hold"/>
                                        <p:tgtEl>
                                          <p:spTgt spid="70"/>
                                        </p:tgtEl>
                                        <p:attrNameLst>
                                          <p:attrName>ppt_y</p:attrName>
                                        </p:attrNameLst>
                                      </p:cBhvr>
                                      <p:tavLst>
                                        <p:tav tm="0">
                                          <p:val>
                                            <p:strVal val="1+#ppt_h/2"/>
                                          </p:val>
                                        </p:tav>
                                        <p:tav tm="100000">
                                          <p:val>
                                            <p:strVal val="#ppt_y"/>
                                          </p:val>
                                        </p:tav>
                                      </p:tavLst>
                                    </p:anim>
                                  </p:childTnLst>
                                </p:cTn>
                              </p:par>
                              <p:par>
                                <p:cTn id="399" presetID="2" presetClass="entr" presetSubtype="4" fill="hold" nodeType="withEffect">
                                  <p:stCondLst>
                                    <p:cond delay="0"/>
                                  </p:stCondLst>
                                  <p:childTnLst>
                                    <p:set>
                                      <p:cBhvr>
                                        <p:cTn id="400" dur="1" fill="hold">
                                          <p:stCondLst>
                                            <p:cond delay="0"/>
                                          </p:stCondLst>
                                        </p:cTn>
                                        <p:tgtEl>
                                          <p:spTgt spid="72"/>
                                        </p:tgtEl>
                                        <p:attrNameLst>
                                          <p:attrName>style.visibility</p:attrName>
                                        </p:attrNameLst>
                                      </p:cBhvr>
                                      <p:to>
                                        <p:strVal val="visible"/>
                                      </p:to>
                                    </p:set>
                                    <p:anim calcmode="lin" valueType="num">
                                      <p:cBhvr additive="base">
                                        <p:cTn id="401" dur="3000" fill="hold"/>
                                        <p:tgtEl>
                                          <p:spTgt spid="72"/>
                                        </p:tgtEl>
                                        <p:attrNameLst>
                                          <p:attrName>ppt_x</p:attrName>
                                        </p:attrNameLst>
                                      </p:cBhvr>
                                      <p:tavLst>
                                        <p:tav tm="0">
                                          <p:val>
                                            <p:strVal val="#ppt_x"/>
                                          </p:val>
                                        </p:tav>
                                        <p:tav tm="100000">
                                          <p:val>
                                            <p:strVal val="#ppt_x"/>
                                          </p:val>
                                        </p:tav>
                                      </p:tavLst>
                                    </p:anim>
                                    <p:anim calcmode="lin" valueType="num">
                                      <p:cBhvr additive="base">
                                        <p:cTn id="402" dur="3000" fill="hold"/>
                                        <p:tgtEl>
                                          <p:spTgt spid="72"/>
                                        </p:tgtEl>
                                        <p:attrNameLst>
                                          <p:attrName>ppt_y</p:attrName>
                                        </p:attrNameLst>
                                      </p:cBhvr>
                                      <p:tavLst>
                                        <p:tav tm="0">
                                          <p:val>
                                            <p:strVal val="1+#ppt_h/2"/>
                                          </p:val>
                                        </p:tav>
                                        <p:tav tm="100000">
                                          <p:val>
                                            <p:strVal val="#ppt_y"/>
                                          </p:val>
                                        </p:tav>
                                      </p:tavLst>
                                    </p:anim>
                                  </p:childTnLst>
                                </p:cTn>
                              </p:par>
                              <p:par>
                                <p:cTn id="403" presetID="2" presetClass="entr" presetSubtype="4" fill="hold" nodeType="withEffect">
                                  <p:stCondLst>
                                    <p:cond delay="0"/>
                                  </p:stCondLst>
                                  <p:childTnLst>
                                    <p:set>
                                      <p:cBhvr>
                                        <p:cTn id="404" dur="1" fill="hold">
                                          <p:stCondLst>
                                            <p:cond delay="0"/>
                                          </p:stCondLst>
                                        </p:cTn>
                                        <p:tgtEl>
                                          <p:spTgt spid="71"/>
                                        </p:tgtEl>
                                        <p:attrNameLst>
                                          <p:attrName>style.visibility</p:attrName>
                                        </p:attrNameLst>
                                      </p:cBhvr>
                                      <p:to>
                                        <p:strVal val="visible"/>
                                      </p:to>
                                    </p:set>
                                    <p:anim calcmode="lin" valueType="num">
                                      <p:cBhvr additive="base">
                                        <p:cTn id="405" dur="3000" fill="hold"/>
                                        <p:tgtEl>
                                          <p:spTgt spid="71"/>
                                        </p:tgtEl>
                                        <p:attrNameLst>
                                          <p:attrName>ppt_x</p:attrName>
                                        </p:attrNameLst>
                                      </p:cBhvr>
                                      <p:tavLst>
                                        <p:tav tm="0">
                                          <p:val>
                                            <p:strVal val="#ppt_x"/>
                                          </p:val>
                                        </p:tav>
                                        <p:tav tm="100000">
                                          <p:val>
                                            <p:strVal val="#ppt_x"/>
                                          </p:val>
                                        </p:tav>
                                      </p:tavLst>
                                    </p:anim>
                                    <p:anim calcmode="lin" valueType="num">
                                      <p:cBhvr additive="base">
                                        <p:cTn id="406" dur="3000" fill="hold"/>
                                        <p:tgtEl>
                                          <p:spTgt spid="71"/>
                                        </p:tgtEl>
                                        <p:attrNameLst>
                                          <p:attrName>ppt_y</p:attrName>
                                        </p:attrNameLst>
                                      </p:cBhvr>
                                      <p:tavLst>
                                        <p:tav tm="0">
                                          <p:val>
                                            <p:strVal val="1+#ppt_h/2"/>
                                          </p:val>
                                        </p:tav>
                                        <p:tav tm="100000">
                                          <p:val>
                                            <p:strVal val="#ppt_y"/>
                                          </p:val>
                                        </p:tav>
                                      </p:tavLst>
                                    </p:anim>
                                  </p:childTnLst>
                                </p:cTn>
                              </p:par>
                              <p:par>
                                <p:cTn id="407" presetID="8" presetClass="emph" presetSubtype="0" autoRev="1" fill="hold" nodeType="withEffect">
                                  <p:stCondLst>
                                    <p:cond delay="0"/>
                                  </p:stCondLst>
                                  <p:childTnLst>
                                    <p:animRot by="21600000">
                                      <p:cBhvr>
                                        <p:cTn id="408" dur="3000" fill="hold"/>
                                        <p:tgtEl>
                                          <p:spTgt spid="70"/>
                                        </p:tgtEl>
                                        <p:attrNameLst>
                                          <p:attrName>r</p:attrName>
                                        </p:attrNameLst>
                                      </p:cBhvr>
                                    </p:animRot>
                                  </p:childTnLst>
                                </p:cTn>
                              </p:par>
                              <p:par>
                                <p:cTn id="409" presetID="8" presetClass="emph" presetSubtype="0" autoRev="1" fill="hold" nodeType="withEffect">
                                  <p:stCondLst>
                                    <p:cond delay="0"/>
                                  </p:stCondLst>
                                  <p:childTnLst>
                                    <p:animRot by="-21600000">
                                      <p:cBhvr>
                                        <p:cTn id="410" dur="3000" fill="hold"/>
                                        <p:tgtEl>
                                          <p:spTgt spid="69"/>
                                        </p:tgtEl>
                                        <p:attrNameLst>
                                          <p:attrName>r</p:attrName>
                                        </p:attrNameLst>
                                      </p:cBhvr>
                                    </p:animRot>
                                  </p:childTnLst>
                                </p:cTn>
                              </p:par>
                              <p:par>
                                <p:cTn id="411" presetID="8" presetClass="emph" presetSubtype="0" autoRev="1" fill="hold" nodeType="withEffect">
                                  <p:stCondLst>
                                    <p:cond delay="0"/>
                                  </p:stCondLst>
                                  <p:childTnLst>
                                    <p:animRot by="21600000">
                                      <p:cBhvr>
                                        <p:cTn id="412" dur="3000" fill="hold"/>
                                        <p:tgtEl>
                                          <p:spTgt spid="66"/>
                                        </p:tgtEl>
                                        <p:attrNameLst>
                                          <p:attrName>r</p:attrName>
                                        </p:attrNameLst>
                                      </p:cBhvr>
                                    </p:animRot>
                                  </p:childTnLst>
                                </p:cTn>
                              </p:par>
                              <p:par>
                                <p:cTn id="413" presetID="8" presetClass="emph" presetSubtype="0" autoRev="1" fill="hold" nodeType="withEffect">
                                  <p:stCondLst>
                                    <p:cond delay="0"/>
                                  </p:stCondLst>
                                  <p:childTnLst>
                                    <p:animRot by="-21600000">
                                      <p:cBhvr>
                                        <p:cTn id="414" dur="3000" fill="hold"/>
                                        <p:tgtEl>
                                          <p:spTgt spid="65"/>
                                        </p:tgtEl>
                                        <p:attrNameLst>
                                          <p:attrName>r</p:attrName>
                                        </p:attrNameLst>
                                      </p:cBhvr>
                                    </p:animRot>
                                  </p:childTnLst>
                                </p:cTn>
                              </p:par>
                              <p:par>
                                <p:cTn id="415" presetID="8" presetClass="emph" presetSubtype="0" autoRev="1" fill="hold" nodeType="withEffect">
                                  <p:stCondLst>
                                    <p:cond delay="0"/>
                                  </p:stCondLst>
                                  <p:childTnLst>
                                    <p:animRot by="21600000">
                                      <p:cBhvr>
                                        <p:cTn id="416" dur="3000" fill="hold"/>
                                        <p:tgtEl>
                                          <p:spTgt spid="64"/>
                                        </p:tgtEl>
                                        <p:attrNameLst>
                                          <p:attrName>r</p:attrName>
                                        </p:attrNameLst>
                                      </p:cBhvr>
                                    </p:animRot>
                                  </p:childTnLst>
                                </p:cTn>
                              </p:par>
                              <p:par>
                                <p:cTn id="417" presetID="8" presetClass="emph" presetSubtype="0" autoRev="1" fill="hold" nodeType="withEffect">
                                  <p:stCondLst>
                                    <p:cond delay="0"/>
                                  </p:stCondLst>
                                  <p:childTnLst>
                                    <p:animRot by="-21600000">
                                      <p:cBhvr>
                                        <p:cTn id="418" dur="3000" fill="hold"/>
                                        <p:tgtEl>
                                          <p:spTgt spid="63"/>
                                        </p:tgtEl>
                                        <p:attrNameLst>
                                          <p:attrName>r</p:attrName>
                                        </p:attrNameLst>
                                      </p:cBhvr>
                                    </p:animRot>
                                  </p:childTnLst>
                                </p:cTn>
                              </p:par>
                              <p:par>
                                <p:cTn id="419" presetID="8" presetClass="emph" presetSubtype="0" autoRev="1" fill="hold" nodeType="withEffect">
                                  <p:stCondLst>
                                    <p:cond delay="0"/>
                                  </p:stCondLst>
                                  <p:childTnLst>
                                    <p:animRot by="21600000">
                                      <p:cBhvr>
                                        <p:cTn id="420" dur="3000" fill="hold"/>
                                        <p:tgtEl>
                                          <p:spTgt spid="68"/>
                                        </p:tgtEl>
                                        <p:attrNameLst>
                                          <p:attrName>r</p:attrName>
                                        </p:attrNameLst>
                                      </p:cBhvr>
                                    </p:animRot>
                                  </p:childTnLst>
                                </p:cTn>
                              </p:par>
                              <p:par>
                                <p:cTn id="421" presetID="8" presetClass="emph" presetSubtype="0" autoRev="1" fill="hold" nodeType="withEffect">
                                  <p:stCondLst>
                                    <p:cond delay="0"/>
                                  </p:stCondLst>
                                  <p:childTnLst>
                                    <p:animRot by="-21600000">
                                      <p:cBhvr>
                                        <p:cTn id="422" dur="3000" fill="hold"/>
                                        <p:tgtEl>
                                          <p:spTgt spid="67"/>
                                        </p:tgtEl>
                                        <p:attrNameLst>
                                          <p:attrName>r</p:attrName>
                                        </p:attrNameLst>
                                      </p:cBhvr>
                                    </p:animRot>
                                  </p:childTnLst>
                                </p:cTn>
                              </p:par>
                              <p:par>
                                <p:cTn id="423" presetID="8" presetClass="emph" presetSubtype="0" autoRev="1" fill="hold" nodeType="withEffect">
                                  <p:stCondLst>
                                    <p:cond delay="0"/>
                                  </p:stCondLst>
                                  <p:childTnLst>
                                    <p:animRot by="21600000">
                                      <p:cBhvr>
                                        <p:cTn id="424" dur="3000" fill="hold"/>
                                        <p:tgtEl>
                                          <p:spTgt spid="72"/>
                                        </p:tgtEl>
                                        <p:attrNameLst>
                                          <p:attrName>r</p:attrName>
                                        </p:attrNameLst>
                                      </p:cBhvr>
                                    </p:animRot>
                                  </p:childTnLst>
                                </p:cTn>
                              </p:par>
                              <p:par>
                                <p:cTn id="425" presetID="8" presetClass="emph" presetSubtype="0" autoRev="1" fill="hold" nodeType="withEffect">
                                  <p:stCondLst>
                                    <p:cond delay="0"/>
                                  </p:stCondLst>
                                  <p:childTnLst>
                                    <p:animRot by="-21600000">
                                      <p:cBhvr>
                                        <p:cTn id="426" dur="3000" fill="hold"/>
                                        <p:tgtEl>
                                          <p:spTgt spid="71"/>
                                        </p:tgtEl>
                                        <p:attrNameLst>
                                          <p:attrName>r</p:attrName>
                                        </p:attrNameLst>
                                      </p:cBhvr>
                                    </p:animRot>
                                  </p:childTnLst>
                                </p:cTn>
                              </p:par>
                              <p:par>
                                <p:cTn id="427" presetID="2" presetClass="entr" presetSubtype="4" fill="hold" nodeType="withEffect">
                                  <p:stCondLst>
                                    <p:cond delay="0"/>
                                  </p:stCondLst>
                                  <p:childTnLst>
                                    <p:set>
                                      <p:cBhvr>
                                        <p:cTn id="428" dur="1" fill="hold">
                                          <p:stCondLst>
                                            <p:cond delay="0"/>
                                          </p:stCondLst>
                                        </p:cTn>
                                        <p:tgtEl>
                                          <p:spTgt spid="73"/>
                                        </p:tgtEl>
                                        <p:attrNameLst>
                                          <p:attrName>style.visibility</p:attrName>
                                        </p:attrNameLst>
                                      </p:cBhvr>
                                      <p:to>
                                        <p:strVal val="visible"/>
                                      </p:to>
                                    </p:set>
                                    <p:anim calcmode="lin" valueType="num">
                                      <p:cBhvr additive="base">
                                        <p:cTn id="429" dur="3000" fill="hold"/>
                                        <p:tgtEl>
                                          <p:spTgt spid="73"/>
                                        </p:tgtEl>
                                        <p:attrNameLst>
                                          <p:attrName>ppt_x</p:attrName>
                                        </p:attrNameLst>
                                      </p:cBhvr>
                                      <p:tavLst>
                                        <p:tav tm="0">
                                          <p:val>
                                            <p:strVal val="#ppt_x"/>
                                          </p:val>
                                        </p:tav>
                                        <p:tav tm="100000">
                                          <p:val>
                                            <p:strVal val="#ppt_x"/>
                                          </p:val>
                                        </p:tav>
                                      </p:tavLst>
                                    </p:anim>
                                    <p:anim calcmode="lin" valueType="num">
                                      <p:cBhvr additive="base">
                                        <p:cTn id="430" dur="3000" fill="hold"/>
                                        <p:tgtEl>
                                          <p:spTgt spid="73"/>
                                        </p:tgtEl>
                                        <p:attrNameLst>
                                          <p:attrName>ppt_y</p:attrName>
                                        </p:attrNameLst>
                                      </p:cBhvr>
                                      <p:tavLst>
                                        <p:tav tm="0">
                                          <p:val>
                                            <p:strVal val="1+#ppt_h/2"/>
                                          </p:val>
                                        </p:tav>
                                        <p:tav tm="100000">
                                          <p:val>
                                            <p:strVal val="#ppt_y"/>
                                          </p:val>
                                        </p:tav>
                                      </p:tavLst>
                                    </p:anim>
                                  </p:childTnLst>
                                </p:cTn>
                              </p:par>
                              <p:par>
                                <p:cTn id="431" presetID="2" presetClass="entr" presetSubtype="4" fill="hold" nodeType="withEffect">
                                  <p:stCondLst>
                                    <p:cond delay="0"/>
                                  </p:stCondLst>
                                  <p:childTnLst>
                                    <p:set>
                                      <p:cBhvr>
                                        <p:cTn id="432" dur="1" fill="hold">
                                          <p:stCondLst>
                                            <p:cond delay="0"/>
                                          </p:stCondLst>
                                        </p:cTn>
                                        <p:tgtEl>
                                          <p:spTgt spid="74"/>
                                        </p:tgtEl>
                                        <p:attrNameLst>
                                          <p:attrName>style.visibility</p:attrName>
                                        </p:attrNameLst>
                                      </p:cBhvr>
                                      <p:to>
                                        <p:strVal val="visible"/>
                                      </p:to>
                                    </p:set>
                                    <p:anim calcmode="lin" valueType="num">
                                      <p:cBhvr additive="base">
                                        <p:cTn id="433" dur="3000" fill="hold"/>
                                        <p:tgtEl>
                                          <p:spTgt spid="74"/>
                                        </p:tgtEl>
                                        <p:attrNameLst>
                                          <p:attrName>ppt_x</p:attrName>
                                        </p:attrNameLst>
                                      </p:cBhvr>
                                      <p:tavLst>
                                        <p:tav tm="0">
                                          <p:val>
                                            <p:strVal val="#ppt_x"/>
                                          </p:val>
                                        </p:tav>
                                        <p:tav tm="100000">
                                          <p:val>
                                            <p:strVal val="#ppt_x"/>
                                          </p:val>
                                        </p:tav>
                                      </p:tavLst>
                                    </p:anim>
                                    <p:anim calcmode="lin" valueType="num">
                                      <p:cBhvr additive="base">
                                        <p:cTn id="434" dur="3000" fill="hold"/>
                                        <p:tgtEl>
                                          <p:spTgt spid="74"/>
                                        </p:tgtEl>
                                        <p:attrNameLst>
                                          <p:attrName>ppt_y</p:attrName>
                                        </p:attrNameLst>
                                      </p:cBhvr>
                                      <p:tavLst>
                                        <p:tav tm="0">
                                          <p:val>
                                            <p:strVal val="1+#ppt_h/2"/>
                                          </p:val>
                                        </p:tav>
                                        <p:tav tm="100000">
                                          <p:val>
                                            <p:strVal val="#ppt_y"/>
                                          </p:val>
                                        </p:tav>
                                      </p:tavLst>
                                    </p:anim>
                                  </p:childTnLst>
                                </p:cTn>
                              </p:par>
                              <p:par>
                                <p:cTn id="435" presetID="2" presetClass="entr" presetSubtype="4" fill="hold" nodeType="withEffect">
                                  <p:stCondLst>
                                    <p:cond delay="0"/>
                                  </p:stCondLst>
                                  <p:childTnLst>
                                    <p:set>
                                      <p:cBhvr>
                                        <p:cTn id="436" dur="1" fill="hold">
                                          <p:stCondLst>
                                            <p:cond delay="0"/>
                                          </p:stCondLst>
                                        </p:cTn>
                                        <p:tgtEl>
                                          <p:spTgt spid="75"/>
                                        </p:tgtEl>
                                        <p:attrNameLst>
                                          <p:attrName>style.visibility</p:attrName>
                                        </p:attrNameLst>
                                      </p:cBhvr>
                                      <p:to>
                                        <p:strVal val="visible"/>
                                      </p:to>
                                    </p:set>
                                    <p:anim calcmode="lin" valueType="num">
                                      <p:cBhvr additive="base">
                                        <p:cTn id="437" dur="3000" fill="hold"/>
                                        <p:tgtEl>
                                          <p:spTgt spid="75"/>
                                        </p:tgtEl>
                                        <p:attrNameLst>
                                          <p:attrName>ppt_x</p:attrName>
                                        </p:attrNameLst>
                                      </p:cBhvr>
                                      <p:tavLst>
                                        <p:tav tm="0">
                                          <p:val>
                                            <p:strVal val="#ppt_x"/>
                                          </p:val>
                                        </p:tav>
                                        <p:tav tm="100000">
                                          <p:val>
                                            <p:strVal val="#ppt_x"/>
                                          </p:val>
                                        </p:tav>
                                      </p:tavLst>
                                    </p:anim>
                                    <p:anim calcmode="lin" valueType="num">
                                      <p:cBhvr additive="base">
                                        <p:cTn id="438" dur="3000" fill="hold"/>
                                        <p:tgtEl>
                                          <p:spTgt spid="75"/>
                                        </p:tgtEl>
                                        <p:attrNameLst>
                                          <p:attrName>ppt_y</p:attrName>
                                        </p:attrNameLst>
                                      </p:cBhvr>
                                      <p:tavLst>
                                        <p:tav tm="0">
                                          <p:val>
                                            <p:strVal val="1+#ppt_h/2"/>
                                          </p:val>
                                        </p:tav>
                                        <p:tav tm="100000">
                                          <p:val>
                                            <p:strVal val="#ppt_y"/>
                                          </p:val>
                                        </p:tav>
                                      </p:tavLst>
                                    </p:anim>
                                  </p:childTnLst>
                                </p:cTn>
                              </p:par>
                              <p:par>
                                <p:cTn id="439" presetID="2" presetClass="entr" presetSubtype="4" fill="hold" nodeType="withEffect">
                                  <p:stCondLst>
                                    <p:cond delay="0"/>
                                  </p:stCondLst>
                                  <p:childTnLst>
                                    <p:set>
                                      <p:cBhvr>
                                        <p:cTn id="440" dur="1" fill="hold">
                                          <p:stCondLst>
                                            <p:cond delay="0"/>
                                          </p:stCondLst>
                                        </p:cTn>
                                        <p:tgtEl>
                                          <p:spTgt spid="76"/>
                                        </p:tgtEl>
                                        <p:attrNameLst>
                                          <p:attrName>style.visibility</p:attrName>
                                        </p:attrNameLst>
                                      </p:cBhvr>
                                      <p:to>
                                        <p:strVal val="visible"/>
                                      </p:to>
                                    </p:set>
                                    <p:anim calcmode="lin" valueType="num">
                                      <p:cBhvr additive="base">
                                        <p:cTn id="441" dur="3000" fill="hold"/>
                                        <p:tgtEl>
                                          <p:spTgt spid="76"/>
                                        </p:tgtEl>
                                        <p:attrNameLst>
                                          <p:attrName>ppt_x</p:attrName>
                                        </p:attrNameLst>
                                      </p:cBhvr>
                                      <p:tavLst>
                                        <p:tav tm="0">
                                          <p:val>
                                            <p:strVal val="#ppt_x"/>
                                          </p:val>
                                        </p:tav>
                                        <p:tav tm="100000">
                                          <p:val>
                                            <p:strVal val="#ppt_x"/>
                                          </p:val>
                                        </p:tav>
                                      </p:tavLst>
                                    </p:anim>
                                    <p:anim calcmode="lin" valueType="num">
                                      <p:cBhvr additive="base">
                                        <p:cTn id="442" dur="3000" fill="hold"/>
                                        <p:tgtEl>
                                          <p:spTgt spid="76"/>
                                        </p:tgtEl>
                                        <p:attrNameLst>
                                          <p:attrName>ppt_y</p:attrName>
                                        </p:attrNameLst>
                                      </p:cBhvr>
                                      <p:tavLst>
                                        <p:tav tm="0">
                                          <p:val>
                                            <p:strVal val="1+#ppt_h/2"/>
                                          </p:val>
                                        </p:tav>
                                        <p:tav tm="100000">
                                          <p:val>
                                            <p:strVal val="#ppt_y"/>
                                          </p:val>
                                        </p:tav>
                                      </p:tavLst>
                                    </p:anim>
                                  </p:childTnLst>
                                </p:cTn>
                              </p:par>
                              <p:par>
                                <p:cTn id="443" presetID="2" presetClass="entr" presetSubtype="4" fill="hold" nodeType="withEffect">
                                  <p:stCondLst>
                                    <p:cond delay="0"/>
                                  </p:stCondLst>
                                  <p:childTnLst>
                                    <p:set>
                                      <p:cBhvr>
                                        <p:cTn id="444" dur="1" fill="hold">
                                          <p:stCondLst>
                                            <p:cond delay="0"/>
                                          </p:stCondLst>
                                        </p:cTn>
                                        <p:tgtEl>
                                          <p:spTgt spid="77"/>
                                        </p:tgtEl>
                                        <p:attrNameLst>
                                          <p:attrName>style.visibility</p:attrName>
                                        </p:attrNameLst>
                                      </p:cBhvr>
                                      <p:to>
                                        <p:strVal val="visible"/>
                                      </p:to>
                                    </p:set>
                                    <p:anim calcmode="lin" valueType="num">
                                      <p:cBhvr additive="base">
                                        <p:cTn id="445" dur="3000" fill="hold"/>
                                        <p:tgtEl>
                                          <p:spTgt spid="77"/>
                                        </p:tgtEl>
                                        <p:attrNameLst>
                                          <p:attrName>ppt_x</p:attrName>
                                        </p:attrNameLst>
                                      </p:cBhvr>
                                      <p:tavLst>
                                        <p:tav tm="0">
                                          <p:val>
                                            <p:strVal val="#ppt_x"/>
                                          </p:val>
                                        </p:tav>
                                        <p:tav tm="100000">
                                          <p:val>
                                            <p:strVal val="#ppt_x"/>
                                          </p:val>
                                        </p:tav>
                                      </p:tavLst>
                                    </p:anim>
                                    <p:anim calcmode="lin" valueType="num">
                                      <p:cBhvr additive="base">
                                        <p:cTn id="446" dur="3000" fill="hold"/>
                                        <p:tgtEl>
                                          <p:spTgt spid="77"/>
                                        </p:tgtEl>
                                        <p:attrNameLst>
                                          <p:attrName>ppt_y</p:attrName>
                                        </p:attrNameLst>
                                      </p:cBhvr>
                                      <p:tavLst>
                                        <p:tav tm="0">
                                          <p:val>
                                            <p:strVal val="1+#ppt_h/2"/>
                                          </p:val>
                                        </p:tav>
                                        <p:tav tm="100000">
                                          <p:val>
                                            <p:strVal val="#ppt_y"/>
                                          </p:val>
                                        </p:tav>
                                      </p:tavLst>
                                    </p:anim>
                                  </p:childTnLst>
                                </p:cTn>
                              </p:par>
                              <p:par>
                                <p:cTn id="447" presetID="2" presetClass="entr" presetSubtype="4" fill="hold" nodeType="withEffect">
                                  <p:stCondLst>
                                    <p:cond delay="0"/>
                                  </p:stCondLst>
                                  <p:childTnLst>
                                    <p:set>
                                      <p:cBhvr>
                                        <p:cTn id="448" dur="1" fill="hold">
                                          <p:stCondLst>
                                            <p:cond delay="0"/>
                                          </p:stCondLst>
                                        </p:cTn>
                                        <p:tgtEl>
                                          <p:spTgt spid="78"/>
                                        </p:tgtEl>
                                        <p:attrNameLst>
                                          <p:attrName>style.visibility</p:attrName>
                                        </p:attrNameLst>
                                      </p:cBhvr>
                                      <p:to>
                                        <p:strVal val="visible"/>
                                      </p:to>
                                    </p:set>
                                    <p:anim calcmode="lin" valueType="num">
                                      <p:cBhvr additive="base">
                                        <p:cTn id="449" dur="3000" fill="hold"/>
                                        <p:tgtEl>
                                          <p:spTgt spid="78"/>
                                        </p:tgtEl>
                                        <p:attrNameLst>
                                          <p:attrName>ppt_x</p:attrName>
                                        </p:attrNameLst>
                                      </p:cBhvr>
                                      <p:tavLst>
                                        <p:tav tm="0">
                                          <p:val>
                                            <p:strVal val="#ppt_x"/>
                                          </p:val>
                                        </p:tav>
                                        <p:tav tm="100000">
                                          <p:val>
                                            <p:strVal val="#ppt_x"/>
                                          </p:val>
                                        </p:tav>
                                      </p:tavLst>
                                    </p:anim>
                                    <p:anim calcmode="lin" valueType="num">
                                      <p:cBhvr additive="base">
                                        <p:cTn id="450" dur="3000" fill="hold"/>
                                        <p:tgtEl>
                                          <p:spTgt spid="78"/>
                                        </p:tgtEl>
                                        <p:attrNameLst>
                                          <p:attrName>ppt_y</p:attrName>
                                        </p:attrNameLst>
                                      </p:cBhvr>
                                      <p:tavLst>
                                        <p:tav tm="0">
                                          <p:val>
                                            <p:strVal val="1+#ppt_h/2"/>
                                          </p:val>
                                        </p:tav>
                                        <p:tav tm="100000">
                                          <p:val>
                                            <p:strVal val="#ppt_y"/>
                                          </p:val>
                                        </p:tav>
                                      </p:tavLst>
                                    </p:anim>
                                  </p:childTnLst>
                                </p:cTn>
                              </p:par>
                              <p:par>
                                <p:cTn id="451" presetID="2" presetClass="entr" presetSubtype="4" fill="hold" nodeType="withEffect">
                                  <p:stCondLst>
                                    <p:cond delay="0"/>
                                  </p:stCondLst>
                                  <p:childTnLst>
                                    <p:set>
                                      <p:cBhvr>
                                        <p:cTn id="452" dur="1" fill="hold">
                                          <p:stCondLst>
                                            <p:cond delay="0"/>
                                          </p:stCondLst>
                                        </p:cTn>
                                        <p:tgtEl>
                                          <p:spTgt spid="79"/>
                                        </p:tgtEl>
                                        <p:attrNameLst>
                                          <p:attrName>style.visibility</p:attrName>
                                        </p:attrNameLst>
                                      </p:cBhvr>
                                      <p:to>
                                        <p:strVal val="visible"/>
                                      </p:to>
                                    </p:set>
                                    <p:anim calcmode="lin" valueType="num">
                                      <p:cBhvr additive="base">
                                        <p:cTn id="453" dur="3000" fill="hold"/>
                                        <p:tgtEl>
                                          <p:spTgt spid="79"/>
                                        </p:tgtEl>
                                        <p:attrNameLst>
                                          <p:attrName>ppt_x</p:attrName>
                                        </p:attrNameLst>
                                      </p:cBhvr>
                                      <p:tavLst>
                                        <p:tav tm="0">
                                          <p:val>
                                            <p:strVal val="#ppt_x"/>
                                          </p:val>
                                        </p:tav>
                                        <p:tav tm="100000">
                                          <p:val>
                                            <p:strVal val="#ppt_x"/>
                                          </p:val>
                                        </p:tav>
                                      </p:tavLst>
                                    </p:anim>
                                    <p:anim calcmode="lin" valueType="num">
                                      <p:cBhvr additive="base">
                                        <p:cTn id="454" dur="3000" fill="hold"/>
                                        <p:tgtEl>
                                          <p:spTgt spid="79"/>
                                        </p:tgtEl>
                                        <p:attrNameLst>
                                          <p:attrName>ppt_y</p:attrName>
                                        </p:attrNameLst>
                                      </p:cBhvr>
                                      <p:tavLst>
                                        <p:tav tm="0">
                                          <p:val>
                                            <p:strVal val="1+#ppt_h/2"/>
                                          </p:val>
                                        </p:tav>
                                        <p:tav tm="100000">
                                          <p:val>
                                            <p:strVal val="#ppt_y"/>
                                          </p:val>
                                        </p:tav>
                                      </p:tavLst>
                                    </p:anim>
                                  </p:childTnLst>
                                </p:cTn>
                              </p:par>
                              <p:par>
                                <p:cTn id="455" presetID="2" presetClass="entr" presetSubtype="4" fill="hold" nodeType="withEffect">
                                  <p:stCondLst>
                                    <p:cond delay="0"/>
                                  </p:stCondLst>
                                  <p:childTnLst>
                                    <p:set>
                                      <p:cBhvr>
                                        <p:cTn id="456" dur="1" fill="hold">
                                          <p:stCondLst>
                                            <p:cond delay="0"/>
                                          </p:stCondLst>
                                        </p:cTn>
                                        <p:tgtEl>
                                          <p:spTgt spid="80"/>
                                        </p:tgtEl>
                                        <p:attrNameLst>
                                          <p:attrName>style.visibility</p:attrName>
                                        </p:attrNameLst>
                                      </p:cBhvr>
                                      <p:to>
                                        <p:strVal val="visible"/>
                                      </p:to>
                                    </p:set>
                                    <p:anim calcmode="lin" valueType="num">
                                      <p:cBhvr additive="base">
                                        <p:cTn id="457" dur="3000" fill="hold"/>
                                        <p:tgtEl>
                                          <p:spTgt spid="80"/>
                                        </p:tgtEl>
                                        <p:attrNameLst>
                                          <p:attrName>ppt_x</p:attrName>
                                        </p:attrNameLst>
                                      </p:cBhvr>
                                      <p:tavLst>
                                        <p:tav tm="0">
                                          <p:val>
                                            <p:strVal val="#ppt_x"/>
                                          </p:val>
                                        </p:tav>
                                        <p:tav tm="100000">
                                          <p:val>
                                            <p:strVal val="#ppt_x"/>
                                          </p:val>
                                        </p:tav>
                                      </p:tavLst>
                                    </p:anim>
                                    <p:anim calcmode="lin" valueType="num">
                                      <p:cBhvr additive="base">
                                        <p:cTn id="458" dur="3000" fill="hold"/>
                                        <p:tgtEl>
                                          <p:spTgt spid="80"/>
                                        </p:tgtEl>
                                        <p:attrNameLst>
                                          <p:attrName>ppt_y</p:attrName>
                                        </p:attrNameLst>
                                      </p:cBhvr>
                                      <p:tavLst>
                                        <p:tav tm="0">
                                          <p:val>
                                            <p:strVal val="1+#ppt_h/2"/>
                                          </p:val>
                                        </p:tav>
                                        <p:tav tm="100000">
                                          <p:val>
                                            <p:strVal val="#ppt_y"/>
                                          </p:val>
                                        </p:tav>
                                      </p:tavLst>
                                    </p:anim>
                                  </p:childTnLst>
                                </p:cTn>
                              </p:par>
                              <p:par>
                                <p:cTn id="459" presetID="2" presetClass="entr" presetSubtype="4" fill="hold" nodeType="withEffect">
                                  <p:stCondLst>
                                    <p:cond delay="0"/>
                                  </p:stCondLst>
                                  <p:childTnLst>
                                    <p:set>
                                      <p:cBhvr>
                                        <p:cTn id="460" dur="1" fill="hold">
                                          <p:stCondLst>
                                            <p:cond delay="0"/>
                                          </p:stCondLst>
                                        </p:cTn>
                                        <p:tgtEl>
                                          <p:spTgt spid="82"/>
                                        </p:tgtEl>
                                        <p:attrNameLst>
                                          <p:attrName>style.visibility</p:attrName>
                                        </p:attrNameLst>
                                      </p:cBhvr>
                                      <p:to>
                                        <p:strVal val="visible"/>
                                      </p:to>
                                    </p:set>
                                    <p:anim calcmode="lin" valueType="num">
                                      <p:cBhvr additive="base">
                                        <p:cTn id="461" dur="3000" fill="hold"/>
                                        <p:tgtEl>
                                          <p:spTgt spid="82"/>
                                        </p:tgtEl>
                                        <p:attrNameLst>
                                          <p:attrName>ppt_x</p:attrName>
                                        </p:attrNameLst>
                                      </p:cBhvr>
                                      <p:tavLst>
                                        <p:tav tm="0">
                                          <p:val>
                                            <p:strVal val="#ppt_x"/>
                                          </p:val>
                                        </p:tav>
                                        <p:tav tm="100000">
                                          <p:val>
                                            <p:strVal val="#ppt_x"/>
                                          </p:val>
                                        </p:tav>
                                      </p:tavLst>
                                    </p:anim>
                                    <p:anim calcmode="lin" valueType="num">
                                      <p:cBhvr additive="base">
                                        <p:cTn id="462" dur="3000" fill="hold"/>
                                        <p:tgtEl>
                                          <p:spTgt spid="82"/>
                                        </p:tgtEl>
                                        <p:attrNameLst>
                                          <p:attrName>ppt_y</p:attrName>
                                        </p:attrNameLst>
                                      </p:cBhvr>
                                      <p:tavLst>
                                        <p:tav tm="0">
                                          <p:val>
                                            <p:strVal val="1+#ppt_h/2"/>
                                          </p:val>
                                        </p:tav>
                                        <p:tav tm="100000">
                                          <p:val>
                                            <p:strVal val="#ppt_y"/>
                                          </p:val>
                                        </p:tav>
                                      </p:tavLst>
                                    </p:anim>
                                  </p:childTnLst>
                                </p:cTn>
                              </p:par>
                              <p:par>
                                <p:cTn id="463" presetID="2" presetClass="entr" presetSubtype="4" fill="hold" nodeType="withEffect">
                                  <p:stCondLst>
                                    <p:cond delay="0"/>
                                  </p:stCondLst>
                                  <p:childTnLst>
                                    <p:set>
                                      <p:cBhvr>
                                        <p:cTn id="464" dur="1" fill="hold">
                                          <p:stCondLst>
                                            <p:cond delay="0"/>
                                          </p:stCondLst>
                                        </p:cTn>
                                        <p:tgtEl>
                                          <p:spTgt spid="81"/>
                                        </p:tgtEl>
                                        <p:attrNameLst>
                                          <p:attrName>style.visibility</p:attrName>
                                        </p:attrNameLst>
                                      </p:cBhvr>
                                      <p:to>
                                        <p:strVal val="visible"/>
                                      </p:to>
                                    </p:set>
                                    <p:anim calcmode="lin" valueType="num">
                                      <p:cBhvr additive="base">
                                        <p:cTn id="465" dur="3000" fill="hold"/>
                                        <p:tgtEl>
                                          <p:spTgt spid="81"/>
                                        </p:tgtEl>
                                        <p:attrNameLst>
                                          <p:attrName>ppt_x</p:attrName>
                                        </p:attrNameLst>
                                      </p:cBhvr>
                                      <p:tavLst>
                                        <p:tav tm="0">
                                          <p:val>
                                            <p:strVal val="#ppt_x"/>
                                          </p:val>
                                        </p:tav>
                                        <p:tav tm="100000">
                                          <p:val>
                                            <p:strVal val="#ppt_x"/>
                                          </p:val>
                                        </p:tav>
                                      </p:tavLst>
                                    </p:anim>
                                    <p:anim calcmode="lin" valueType="num">
                                      <p:cBhvr additive="base">
                                        <p:cTn id="466" dur="3000" fill="hold"/>
                                        <p:tgtEl>
                                          <p:spTgt spid="81"/>
                                        </p:tgtEl>
                                        <p:attrNameLst>
                                          <p:attrName>ppt_y</p:attrName>
                                        </p:attrNameLst>
                                      </p:cBhvr>
                                      <p:tavLst>
                                        <p:tav tm="0">
                                          <p:val>
                                            <p:strVal val="1+#ppt_h/2"/>
                                          </p:val>
                                        </p:tav>
                                        <p:tav tm="100000">
                                          <p:val>
                                            <p:strVal val="#ppt_y"/>
                                          </p:val>
                                        </p:tav>
                                      </p:tavLst>
                                    </p:anim>
                                  </p:childTnLst>
                                </p:cTn>
                              </p:par>
                              <p:par>
                                <p:cTn id="467" presetID="8" presetClass="emph" presetSubtype="0" autoRev="1" fill="hold" nodeType="withEffect">
                                  <p:stCondLst>
                                    <p:cond delay="0"/>
                                  </p:stCondLst>
                                  <p:childTnLst>
                                    <p:animRot by="21600000">
                                      <p:cBhvr>
                                        <p:cTn id="468" dur="3000" fill="hold"/>
                                        <p:tgtEl>
                                          <p:spTgt spid="80"/>
                                        </p:tgtEl>
                                        <p:attrNameLst>
                                          <p:attrName>r</p:attrName>
                                        </p:attrNameLst>
                                      </p:cBhvr>
                                    </p:animRot>
                                  </p:childTnLst>
                                </p:cTn>
                              </p:par>
                              <p:par>
                                <p:cTn id="469" presetID="8" presetClass="emph" presetSubtype="0" autoRev="1" fill="hold" nodeType="withEffect">
                                  <p:stCondLst>
                                    <p:cond delay="0"/>
                                  </p:stCondLst>
                                  <p:childTnLst>
                                    <p:animRot by="-21600000">
                                      <p:cBhvr>
                                        <p:cTn id="470" dur="3000" fill="hold"/>
                                        <p:tgtEl>
                                          <p:spTgt spid="79"/>
                                        </p:tgtEl>
                                        <p:attrNameLst>
                                          <p:attrName>r</p:attrName>
                                        </p:attrNameLst>
                                      </p:cBhvr>
                                    </p:animRot>
                                  </p:childTnLst>
                                </p:cTn>
                              </p:par>
                              <p:par>
                                <p:cTn id="471" presetID="8" presetClass="emph" presetSubtype="0" autoRev="1" fill="hold" nodeType="withEffect">
                                  <p:stCondLst>
                                    <p:cond delay="0"/>
                                  </p:stCondLst>
                                  <p:childTnLst>
                                    <p:animRot by="21600000">
                                      <p:cBhvr>
                                        <p:cTn id="472" dur="3000" fill="hold"/>
                                        <p:tgtEl>
                                          <p:spTgt spid="76"/>
                                        </p:tgtEl>
                                        <p:attrNameLst>
                                          <p:attrName>r</p:attrName>
                                        </p:attrNameLst>
                                      </p:cBhvr>
                                    </p:animRot>
                                  </p:childTnLst>
                                </p:cTn>
                              </p:par>
                              <p:par>
                                <p:cTn id="473" presetID="8" presetClass="emph" presetSubtype="0" autoRev="1" fill="hold" nodeType="withEffect">
                                  <p:stCondLst>
                                    <p:cond delay="0"/>
                                  </p:stCondLst>
                                  <p:childTnLst>
                                    <p:animRot by="-21600000">
                                      <p:cBhvr>
                                        <p:cTn id="474" dur="3000" fill="hold"/>
                                        <p:tgtEl>
                                          <p:spTgt spid="75"/>
                                        </p:tgtEl>
                                        <p:attrNameLst>
                                          <p:attrName>r</p:attrName>
                                        </p:attrNameLst>
                                      </p:cBhvr>
                                    </p:animRot>
                                  </p:childTnLst>
                                </p:cTn>
                              </p:par>
                              <p:par>
                                <p:cTn id="475" presetID="8" presetClass="emph" presetSubtype="0" autoRev="1" fill="hold" nodeType="withEffect">
                                  <p:stCondLst>
                                    <p:cond delay="0"/>
                                  </p:stCondLst>
                                  <p:childTnLst>
                                    <p:animRot by="21600000">
                                      <p:cBhvr>
                                        <p:cTn id="476" dur="3000" fill="hold"/>
                                        <p:tgtEl>
                                          <p:spTgt spid="74"/>
                                        </p:tgtEl>
                                        <p:attrNameLst>
                                          <p:attrName>r</p:attrName>
                                        </p:attrNameLst>
                                      </p:cBhvr>
                                    </p:animRot>
                                  </p:childTnLst>
                                </p:cTn>
                              </p:par>
                              <p:par>
                                <p:cTn id="477" presetID="8" presetClass="emph" presetSubtype="0" autoRev="1" fill="hold" nodeType="withEffect">
                                  <p:stCondLst>
                                    <p:cond delay="0"/>
                                  </p:stCondLst>
                                  <p:childTnLst>
                                    <p:animRot by="-21600000">
                                      <p:cBhvr>
                                        <p:cTn id="478" dur="3000" fill="hold"/>
                                        <p:tgtEl>
                                          <p:spTgt spid="73"/>
                                        </p:tgtEl>
                                        <p:attrNameLst>
                                          <p:attrName>r</p:attrName>
                                        </p:attrNameLst>
                                      </p:cBhvr>
                                    </p:animRot>
                                  </p:childTnLst>
                                </p:cTn>
                              </p:par>
                              <p:par>
                                <p:cTn id="479" presetID="8" presetClass="emph" presetSubtype="0" autoRev="1" fill="hold" nodeType="withEffect">
                                  <p:stCondLst>
                                    <p:cond delay="0"/>
                                  </p:stCondLst>
                                  <p:childTnLst>
                                    <p:animRot by="21600000">
                                      <p:cBhvr>
                                        <p:cTn id="480" dur="3000" fill="hold"/>
                                        <p:tgtEl>
                                          <p:spTgt spid="78"/>
                                        </p:tgtEl>
                                        <p:attrNameLst>
                                          <p:attrName>r</p:attrName>
                                        </p:attrNameLst>
                                      </p:cBhvr>
                                    </p:animRot>
                                  </p:childTnLst>
                                </p:cTn>
                              </p:par>
                              <p:par>
                                <p:cTn id="481" presetID="8" presetClass="emph" presetSubtype="0" autoRev="1" fill="hold" nodeType="withEffect">
                                  <p:stCondLst>
                                    <p:cond delay="0"/>
                                  </p:stCondLst>
                                  <p:childTnLst>
                                    <p:animRot by="-21600000">
                                      <p:cBhvr>
                                        <p:cTn id="482" dur="3000" fill="hold"/>
                                        <p:tgtEl>
                                          <p:spTgt spid="77"/>
                                        </p:tgtEl>
                                        <p:attrNameLst>
                                          <p:attrName>r</p:attrName>
                                        </p:attrNameLst>
                                      </p:cBhvr>
                                    </p:animRot>
                                  </p:childTnLst>
                                </p:cTn>
                              </p:par>
                              <p:par>
                                <p:cTn id="483" presetID="8" presetClass="emph" presetSubtype="0" autoRev="1" fill="hold" nodeType="withEffect">
                                  <p:stCondLst>
                                    <p:cond delay="0"/>
                                  </p:stCondLst>
                                  <p:childTnLst>
                                    <p:animRot by="21600000">
                                      <p:cBhvr>
                                        <p:cTn id="484" dur="3000" fill="hold"/>
                                        <p:tgtEl>
                                          <p:spTgt spid="82"/>
                                        </p:tgtEl>
                                        <p:attrNameLst>
                                          <p:attrName>r</p:attrName>
                                        </p:attrNameLst>
                                      </p:cBhvr>
                                    </p:animRot>
                                  </p:childTnLst>
                                </p:cTn>
                              </p:par>
                              <p:par>
                                <p:cTn id="485" presetID="8" presetClass="emph" presetSubtype="0" autoRev="1" fill="hold" nodeType="withEffect">
                                  <p:stCondLst>
                                    <p:cond delay="0"/>
                                  </p:stCondLst>
                                  <p:childTnLst>
                                    <p:animRot by="-21600000">
                                      <p:cBhvr>
                                        <p:cTn id="486" dur="3000" fill="hold"/>
                                        <p:tgtEl>
                                          <p:spTgt spid="81"/>
                                        </p:tgtEl>
                                        <p:attrNameLst>
                                          <p:attrName>r</p:attrName>
                                        </p:attrNameLst>
                                      </p:cBhvr>
                                    </p:animRot>
                                  </p:childTnLst>
                                </p:cTn>
                              </p:par>
                              <p:par>
                                <p:cTn id="487" presetID="2" presetClass="entr" presetSubtype="4" fill="hold" nodeType="withEffect">
                                  <p:stCondLst>
                                    <p:cond delay="0"/>
                                  </p:stCondLst>
                                  <p:childTnLst>
                                    <p:set>
                                      <p:cBhvr>
                                        <p:cTn id="488" dur="1" fill="hold">
                                          <p:stCondLst>
                                            <p:cond delay="0"/>
                                          </p:stCondLst>
                                        </p:cTn>
                                        <p:tgtEl>
                                          <p:spTgt spid="83"/>
                                        </p:tgtEl>
                                        <p:attrNameLst>
                                          <p:attrName>style.visibility</p:attrName>
                                        </p:attrNameLst>
                                      </p:cBhvr>
                                      <p:to>
                                        <p:strVal val="visible"/>
                                      </p:to>
                                    </p:set>
                                    <p:anim calcmode="lin" valueType="num">
                                      <p:cBhvr additive="base">
                                        <p:cTn id="489" dur="3000" fill="hold"/>
                                        <p:tgtEl>
                                          <p:spTgt spid="83"/>
                                        </p:tgtEl>
                                        <p:attrNameLst>
                                          <p:attrName>ppt_x</p:attrName>
                                        </p:attrNameLst>
                                      </p:cBhvr>
                                      <p:tavLst>
                                        <p:tav tm="0">
                                          <p:val>
                                            <p:strVal val="#ppt_x"/>
                                          </p:val>
                                        </p:tav>
                                        <p:tav tm="100000">
                                          <p:val>
                                            <p:strVal val="#ppt_x"/>
                                          </p:val>
                                        </p:tav>
                                      </p:tavLst>
                                    </p:anim>
                                    <p:anim calcmode="lin" valueType="num">
                                      <p:cBhvr additive="base">
                                        <p:cTn id="490" dur="3000" fill="hold"/>
                                        <p:tgtEl>
                                          <p:spTgt spid="83"/>
                                        </p:tgtEl>
                                        <p:attrNameLst>
                                          <p:attrName>ppt_y</p:attrName>
                                        </p:attrNameLst>
                                      </p:cBhvr>
                                      <p:tavLst>
                                        <p:tav tm="0">
                                          <p:val>
                                            <p:strVal val="1+#ppt_h/2"/>
                                          </p:val>
                                        </p:tav>
                                        <p:tav tm="100000">
                                          <p:val>
                                            <p:strVal val="#ppt_y"/>
                                          </p:val>
                                        </p:tav>
                                      </p:tavLst>
                                    </p:anim>
                                  </p:childTnLst>
                                </p:cTn>
                              </p:par>
                              <p:par>
                                <p:cTn id="491" presetID="2" presetClass="entr" presetSubtype="4" fill="hold" nodeType="withEffect">
                                  <p:stCondLst>
                                    <p:cond delay="0"/>
                                  </p:stCondLst>
                                  <p:childTnLst>
                                    <p:set>
                                      <p:cBhvr>
                                        <p:cTn id="492" dur="1" fill="hold">
                                          <p:stCondLst>
                                            <p:cond delay="0"/>
                                          </p:stCondLst>
                                        </p:cTn>
                                        <p:tgtEl>
                                          <p:spTgt spid="84"/>
                                        </p:tgtEl>
                                        <p:attrNameLst>
                                          <p:attrName>style.visibility</p:attrName>
                                        </p:attrNameLst>
                                      </p:cBhvr>
                                      <p:to>
                                        <p:strVal val="visible"/>
                                      </p:to>
                                    </p:set>
                                    <p:anim calcmode="lin" valueType="num">
                                      <p:cBhvr additive="base">
                                        <p:cTn id="493" dur="3000" fill="hold"/>
                                        <p:tgtEl>
                                          <p:spTgt spid="84"/>
                                        </p:tgtEl>
                                        <p:attrNameLst>
                                          <p:attrName>ppt_x</p:attrName>
                                        </p:attrNameLst>
                                      </p:cBhvr>
                                      <p:tavLst>
                                        <p:tav tm="0">
                                          <p:val>
                                            <p:strVal val="#ppt_x"/>
                                          </p:val>
                                        </p:tav>
                                        <p:tav tm="100000">
                                          <p:val>
                                            <p:strVal val="#ppt_x"/>
                                          </p:val>
                                        </p:tav>
                                      </p:tavLst>
                                    </p:anim>
                                    <p:anim calcmode="lin" valueType="num">
                                      <p:cBhvr additive="base">
                                        <p:cTn id="494" dur="3000" fill="hold"/>
                                        <p:tgtEl>
                                          <p:spTgt spid="84"/>
                                        </p:tgtEl>
                                        <p:attrNameLst>
                                          <p:attrName>ppt_y</p:attrName>
                                        </p:attrNameLst>
                                      </p:cBhvr>
                                      <p:tavLst>
                                        <p:tav tm="0">
                                          <p:val>
                                            <p:strVal val="1+#ppt_h/2"/>
                                          </p:val>
                                        </p:tav>
                                        <p:tav tm="100000">
                                          <p:val>
                                            <p:strVal val="#ppt_y"/>
                                          </p:val>
                                        </p:tav>
                                      </p:tavLst>
                                    </p:anim>
                                  </p:childTnLst>
                                </p:cTn>
                              </p:par>
                              <p:par>
                                <p:cTn id="495" presetID="2" presetClass="entr" presetSubtype="4" fill="hold" nodeType="withEffect">
                                  <p:stCondLst>
                                    <p:cond delay="0"/>
                                  </p:stCondLst>
                                  <p:childTnLst>
                                    <p:set>
                                      <p:cBhvr>
                                        <p:cTn id="496" dur="1" fill="hold">
                                          <p:stCondLst>
                                            <p:cond delay="0"/>
                                          </p:stCondLst>
                                        </p:cTn>
                                        <p:tgtEl>
                                          <p:spTgt spid="85"/>
                                        </p:tgtEl>
                                        <p:attrNameLst>
                                          <p:attrName>style.visibility</p:attrName>
                                        </p:attrNameLst>
                                      </p:cBhvr>
                                      <p:to>
                                        <p:strVal val="visible"/>
                                      </p:to>
                                    </p:set>
                                    <p:anim calcmode="lin" valueType="num">
                                      <p:cBhvr additive="base">
                                        <p:cTn id="497" dur="3000" fill="hold"/>
                                        <p:tgtEl>
                                          <p:spTgt spid="85"/>
                                        </p:tgtEl>
                                        <p:attrNameLst>
                                          <p:attrName>ppt_x</p:attrName>
                                        </p:attrNameLst>
                                      </p:cBhvr>
                                      <p:tavLst>
                                        <p:tav tm="0">
                                          <p:val>
                                            <p:strVal val="#ppt_x"/>
                                          </p:val>
                                        </p:tav>
                                        <p:tav tm="100000">
                                          <p:val>
                                            <p:strVal val="#ppt_x"/>
                                          </p:val>
                                        </p:tav>
                                      </p:tavLst>
                                    </p:anim>
                                    <p:anim calcmode="lin" valueType="num">
                                      <p:cBhvr additive="base">
                                        <p:cTn id="498" dur="3000" fill="hold"/>
                                        <p:tgtEl>
                                          <p:spTgt spid="85"/>
                                        </p:tgtEl>
                                        <p:attrNameLst>
                                          <p:attrName>ppt_y</p:attrName>
                                        </p:attrNameLst>
                                      </p:cBhvr>
                                      <p:tavLst>
                                        <p:tav tm="0">
                                          <p:val>
                                            <p:strVal val="1+#ppt_h/2"/>
                                          </p:val>
                                        </p:tav>
                                        <p:tav tm="100000">
                                          <p:val>
                                            <p:strVal val="#ppt_y"/>
                                          </p:val>
                                        </p:tav>
                                      </p:tavLst>
                                    </p:anim>
                                  </p:childTnLst>
                                </p:cTn>
                              </p:par>
                              <p:par>
                                <p:cTn id="499" presetID="2" presetClass="entr" presetSubtype="4" fill="hold" nodeType="withEffect">
                                  <p:stCondLst>
                                    <p:cond delay="0"/>
                                  </p:stCondLst>
                                  <p:childTnLst>
                                    <p:set>
                                      <p:cBhvr>
                                        <p:cTn id="500" dur="1" fill="hold">
                                          <p:stCondLst>
                                            <p:cond delay="0"/>
                                          </p:stCondLst>
                                        </p:cTn>
                                        <p:tgtEl>
                                          <p:spTgt spid="86"/>
                                        </p:tgtEl>
                                        <p:attrNameLst>
                                          <p:attrName>style.visibility</p:attrName>
                                        </p:attrNameLst>
                                      </p:cBhvr>
                                      <p:to>
                                        <p:strVal val="visible"/>
                                      </p:to>
                                    </p:set>
                                    <p:anim calcmode="lin" valueType="num">
                                      <p:cBhvr additive="base">
                                        <p:cTn id="501" dur="3000" fill="hold"/>
                                        <p:tgtEl>
                                          <p:spTgt spid="86"/>
                                        </p:tgtEl>
                                        <p:attrNameLst>
                                          <p:attrName>ppt_x</p:attrName>
                                        </p:attrNameLst>
                                      </p:cBhvr>
                                      <p:tavLst>
                                        <p:tav tm="0">
                                          <p:val>
                                            <p:strVal val="#ppt_x"/>
                                          </p:val>
                                        </p:tav>
                                        <p:tav tm="100000">
                                          <p:val>
                                            <p:strVal val="#ppt_x"/>
                                          </p:val>
                                        </p:tav>
                                      </p:tavLst>
                                    </p:anim>
                                    <p:anim calcmode="lin" valueType="num">
                                      <p:cBhvr additive="base">
                                        <p:cTn id="502" dur="3000" fill="hold"/>
                                        <p:tgtEl>
                                          <p:spTgt spid="86"/>
                                        </p:tgtEl>
                                        <p:attrNameLst>
                                          <p:attrName>ppt_y</p:attrName>
                                        </p:attrNameLst>
                                      </p:cBhvr>
                                      <p:tavLst>
                                        <p:tav tm="0">
                                          <p:val>
                                            <p:strVal val="1+#ppt_h/2"/>
                                          </p:val>
                                        </p:tav>
                                        <p:tav tm="100000">
                                          <p:val>
                                            <p:strVal val="#ppt_y"/>
                                          </p:val>
                                        </p:tav>
                                      </p:tavLst>
                                    </p:anim>
                                  </p:childTnLst>
                                </p:cTn>
                              </p:par>
                              <p:par>
                                <p:cTn id="503" presetID="2" presetClass="entr" presetSubtype="4" fill="hold" nodeType="withEffect">
                                  <p:stCondLst>
                                    <p:cond delay="0"/>
                                  </p:stCondLst>
                                  <p:childTnLst>
                                    <p:set>
                                      <p:cBhvr>
                                        <p:cTn id="504" dur="1" fill="hold">
                                          <p:stCondLst>
                                            <p:cond delay="0"/>
                                          </p:stCondLst>
                                        </p:cTn>
                                        <p:tgtEl>
                                          <p:spTgt spid="87"/>
                                        </p:tgtEl>
                                        <p:attrNameLst>
                                          <p:attrName>style.visibility</p:attrName>
                                        </p:attrNameLst>
                                      </p:cBhvr>
                                      <p:to>
                                        <p:strVal val="visible"/>
                                      </p:to>
                                    </p:set>
                                    <p:anim calcmode="lin" valueType="num">
                                      <p:cBhvr additive="base">
                                        <p:cTn id="505" dur="3000" fill="hold"/>
                                        <p:tgtEl>
                                          <p:spTgt spid="87"/>
                                        </p:tgtEl>
                                        <p:attrNameLst>
                                          <p:attrName>ppt_x</p:attrName>
                                        </p:attrNameLst>
                                      </p:cBhvr>
                                      <p:tavLst>
                                        <p:tav tm="0">
                                          <p:val>
                                            <p:strVal val="#ppt_x"/>
                                          </p:val>
                                        </p:tav>
                                        <p:tav tm="100000">
                                          <p:val>
                                            <p:strVal val="#ppt_x"/>
                                          </p:val>
                                        </p:tav>
                                      </p:tavLst>
                                    </p:anim>
                                    <p:anim calcmode="lin" valueType="num">
                                      <p:cBhvr additive="base">
                                        <p:cTn id="506" dur="3000" fill="hold"/>
                                        <p:tgtEl>
                                          <p:spTgt spid="87"/>
                                        </p:tgtEl>
                                        <p:attrNameLst>
                                          <p:attrName>ppt_y</p:attrName>
                                        </p:attrNameLst>
                                      </p:cBhvr>
                                      <p:tavLst>
                                        <p:tav tm="0">
                                          <p:val>
                                            <p:strVal val="1+#ppt_h/2"/>
                                          </p:val>
                                        </p:tav>
                                        <p:tav tm="100000">
                                          <p:val>
                                            <p:strVal val="#ppt_y"/>
                                          </p:val>
                                        </p:tav>
                                      </p:tavLst>
                                    </p:anim>
                                  </p:childTnLst>
                                </p:cTn>
                              </p:par>
                              <p:par>
                                <p:cTn id="507" presetID="2" presetClass="entr" presetSubtype="4" fill="hold" nodeType="withEffect">
                                  <p:stCondLst>
                                    <p:cond delay="0"/>
                                  </p:stCondLst>
                                  <p:childTnLst>
                                    <p:set>
                                      <p:cBhvr>
                                        <p:cTn id="508" dur="1" fill="hold">
                                          <p:stCondLst>
                                            <p:cond delay="0"/>
                                          </p:stCondLst>
                                        </p:cTn>
                                        <p:tgtEl>
                                          <p:spTgt spid="88"/>
                                        </p:tgtEl>
                                        <p:attrNameLst>
                                          <p:attrName>style.visibility</p:attrName>
                                        </p:attrNameLst>
                                      </p:cBhvr>
                                      <p:to>
                                        <p:strVal val="visible"/>
                                      </p:to>
                                    </p:set>
                                    <p:anim calcmode="lin" valueType="num">
                                      <p:cBhvr additive="base">
                                        <p:cTn id="509" dur="3000" fill="hold"/>
                                        <p:tgtEl>
                                          <p:spTgt spid="88"/>
                                        </p:tgtEl>
                                        <p:attrNameLst>
                                          <p:attrName>ppt_x</p:attrName>
                                        </p:attrNameLst>
                                      </p:cBhvr>
                                      <p:tavLst>
                                        <p:tav tm="0">
                                          <p:val>
                                            <p:strVal val="#ppt_x"/>
                                          </p:val>
                                        </p:tav>
                                        <p:tav tm="100000">
                                          <p:val>
                                            <p:strVal val="#ppt_x"/>
                                          </p:val>
                                        </p:tav>
                                      </p:tavLst>
                                    </p:anim>
                                    <p:anim calcmode="lin" valueType="num">
                                      <p:cBhvr additive="base">
                                        <p:cTn id="510" dur="3000" fill="hold"/>
                                        <p:tgtEl>
                                          <p:spTgt spid="88"/>
                                        </p:tgtEl>
                                        <p:attrNameLst>
                                          <p:attrName>ppt_y</p:attrName>
                                        </p:attrNameLst>
                                      </p:cBhvr>
                                      <p:tavLst>
                                        <p:tav tm="0">
                                          <p:val>
                                            <p:strVal val="1+#ppt_h/2"/>
                                          </p:val>
                                        </p:tav>
                                        <p:tav tm="100000">
                                          <p:val>
                                            <p:strVal val="#ppt_y"/>
                                          </p:val>
                                        </p:tav>
                                      </p:tavLst>
                                    </p:anim>
                                  </p:childTnLst>
                                </p:cTn>
                              </p:par>
                              <p:par>
                                <p:cTn id="511" presetID="2" presetClass="entr" presetSubtype="4" fill="hold" nodeType="withEffect">
                                  <p:stCondLst>
                                    <p:cond delay="0"/>
                                  </p:stCondLst>
                                  <p:childTnLst>
                                    <p:set>
                                      <p:cBhvr>
                                        <p:cTn id="512" dur="1" fill="hold">
                                          <p:stCondLst>
                                            <p:cond delay="0"/>
                                          </p:stCondLst>
                                        </p:cTn>
                                        <p:tgtEl>
                                          <p:spTgt spid="89"/>
                                        </p:tgtEl>
                                        <p:attrNameLst>
                                          <p:attrName>style.visibility</p:attrName>
                                        </p:attrNameLst>
                                      </p:cBhvr>
                                      <p:to>
                                        <p:strVal val="visible"/>
                                      </p:to>
                                    </p:set>
                                    <p:anim calcmode="lin" valueType="num">
                                      <p:cBhvr additive="base">
                                        <p:cTn id="513" dur="3000" fill="hold"/>
                                        <p:tgtEl>
                                          <p:spTgt spid="89"/>
                                        </p:tgtEl>
                                        <p:attrNameLst>
                                          <p:attrName>ppt_x</p:attrName>
                                        </p:attrNameLst>
                                      </p:cBhvr>
                                      <p:tavLst>
                                        <p:tav tm="0">
                                          <p:val>
                                            <p:strVal val="#ppt_x"/>
                                          </p:val>
                                        </p:tav>
                                        <p:tav tm="100000">
                                          <p:val>
                                            <p:strVal val="#ppt_x"/>
                                          </p:val>
                                        </p:tav>
                                      </p:tavLst>
                                    </p:anim>
                                    <p:anim calcmode="lin" valueType="num">
                                      <p:cBhvr additive="base">
                                        <p:cTn id="514" dur="3000" fill="hold"/>
                                        <p:tgtEl>
                                          <p:spTgt spid="89"/>
                                        </p:tgtEl>
                                        <p:attrNameLst>
                                          <p:attrName>ppt_y</p:attrName>
                                        </p:attrNameLst>
                                      </p:cBhvr>
                                      <p:tavLst>
                                        <p:tav tm="0">
                                          <p:val>
                                            <p:strVal val="1+#ppt_h/2"/>
                                          </p:val>
                                        </p:tav>
                                        <p:tav tm="100000">
                                          <p:val>
                                            <p:strVal val="#ppt_y"/>
                                          </p:val>
                                        </p:tav>
                                      </p:tavLst>
                                    </p:anim>
                                  </p:childTnLst>
                                </p:cTn>
                              </p:par>
                              <p:par>
                                <p:cTn id="515" presetID="2" presetClass="entr" presetSubtype="4" fill="hold" nodeType="withEffect">
                                  <p:stCondLst>
                                    <p:cond delay="0"/>
                                  </p:stCondLst>
                                  <p:childTnLst>
                                    <p:set>
                                      <p:cBhvr>
                                        <p:cTn id="516" dur="1" fill="hold">
                                          <p:stCondLst>
                                            <p:cond delay="0"/>
                                          </p:stCondLst>
                                        </p:cTn>
                                        <p:tgtEl>
                                          <p:spTgt spid="90"/>
                                        </p:tgtEl>
                                        <p:attrNameLst>
                                          <p:attrName>style.visibility</p:attrName>
                                        </p:attrNameLst>
                                      </p:cBhvr>
                                      <p:to>
                                        <p:strVal val="visible"/>
                                      </p:to>
                                    </p:set>
                                    <p:anim calcmode="lin" valueType="num">
                                      <p:cBhvr additive="base">
                                        <p:cTn id="517" dur="3000" fill="hold"/>
                                        <p:tgtEl>
                                          <p:spTgt spid="90"/>
                                        </p:tgtEl>
                                        <p:attrNameLst>
                                          <p:attrName>ppt_x</p:attrName>
                                        </p:attrNameLst>
                                      </p:cBhvr>
                                      <p:tavLst>
                                        <p:tav tm="0">
                                          <p:val>
                                            <p:strVal val="#ppt_x"/>
                                          </p:val>
                                        </p:tav>
                                        <p:tav tm="100000">
                                          <p:val>
                                            <p:strVal val="#ppt_x"/>
                                          </p:val>
                                        </p:tav>
                                      </p:tavLst>
                                    </p:anim>
                                    <p:anim calcmode="lin" valueType="num">
                                      <p:cBhvr additive="base">
                                        <p:cTn id="518" dur="3000" fill="hold"/>
                                        <p:tgtEl>
                                          <p:spTgt spid="90"/>
                                        </p:tgtEl>
                                        <p:attrNameLst>
                                          <p:attrName>ppt_y</p:attrName>
                                        </p:attrNameLst>
                                      </p:cBhvr>
                                      <p:tavLst>
                                        <p:tav tm="0">
                                          <p:val>
                                            <p:strVal val="1+#ppt_h/2"/>
                                          </p:val>
                                        </p:tav>
                                        <p:tav tm="100000">
                                          <p:val>
                                            <p:strVal val="#ppt_y"/>
                                          </p:val>
                                        </p:tav>
                                      </p:tavLst>
                                    </p:anim>
                                  </p:childTnLst>
                                </p:cTn>
                              </p:par>
                              <p:par>
                                <p:cTn id="519" presetID="2" presetClass="entr" presetSubtype="4" fill="hold" nodeType="withEffect">
                                  <p:stCondLst>
                                    <p:cond delay="0"/>
                                  </p:stCondLst>
                                  <p:childTnLst>
                                    <p:set>
                                      <p:cBhvr>
                                        <p:cTn id="520" dur="1" fill="hold">
                                          <p:stCondLst>
                                            <p:cond delay="0"/>
                                          </p:stCondLst>
                                        </p:cTn>
                                        <p:tgtEl>
                                          <p:spTgt spid="92"/>
                                        </p:tgtEl>
                                        <p:attrNameLst>
                                          <p:attrName>style.visibility</p:attrName>
                                        </p:attrNameLst>
                                      </p:cBhvr>
                                      <p:to>
                                        <p:strVal val="visible"/>
                                      </p:to>
                                    </p:set>
                                    <p:anim calcmode="lin" valueType="num">
                                      <p:cBhvr additive="base">
                                        <p:cTn id="521" dur="3000" fill="hold"/>
                                        <p:tgtEl>
                                          <p:spTgt spid="92"/>
                                        </p:tgtEl>
                                        <p:attrNameLst>
                                          <p:attrName>ppt_x</p:attrName>
                                        </p:attrNameLst>
                                      </p:cBhvr>
                                      <p:tavLst>
                                        <p:tav tm="0">
                                          <p:val>
                                            <p:strVal val="#ppt_x"/>
                                          </p:val>
                                        </p:tav>
                                        <p:tav tm="100000">
                                          <p:val>
                                            <p:strVal val="#ppt_x"/>
                                          </p:val>
                                        </p:tav>
                                      </p:tavLst>
                                    </p:anim>
                                    <p:anim calcmode="lin" valueType="num">
                                      <p:cBhvr additive="base">
                                        <p:cTn id="522" dur="3000" fill="hold"/>
                                        <p:tgtEl>
                                          <p:spTgt spid="92"/>
                                        </p:tgtEl>
                                        <p:attrNameLst>
                                          <p:attrName>ppt_y</p:attrName>
                                        </p:attrNameLst>
                                      </p:cBhvr>
                                      <p:tavLst>
                                        <p:tav tm="0">
                                          <p:val>
                                            <p:strVal val="1+#ppt_h/2"/>
                                          </p:val>
                                        </p:tav>
                                        <p:tav tm="100000">
                                          <p:val>
                                            <p:strVal val="#ppt_y"/>
                                          </p:val>
                                        </p:tav>
                                      </p:tavLst>
                                    </p:anim>
                                  </p:childTnLst>
                                </p:cTn>
                              </p:par>
                              <p:par>
                                <p:cTn id="523" presetID="2" presetClass="entr" presetSubtype="4" fill="hold" nodeType="withEffect">
                                  <p:stCondLst>
                                    <p:cond delay="0"/>
                                  </p:stCondLst>
                                  <p:childTnLst>
                                    <p:set>
                                      <p:cBhvr>
                                        <p:cTn id="524" dur="1" fill="hold">
                                          <p:stCondLst>
                                            <p:cond delay="0"/>
                                          </p:stCondLst>
                                        </p:cTn>
                                        <p:tgtEl>
                                          <p:spTgt spid="91"/>
                                        </p:tgtEl>
                                        <p:attrNameLst>
                                          <p:attrName>style.visibility</p:attrName>
                                        </p:attrNameLst>
                                      </p:cBhvr>
                                      <p:to>
                                        <p:strVal val="visible"/>
                                      </p:to>
                                    </p:set>
                                    <p:anim calcmode="lin" valueType="num">
                                      <p:cBhvr additive="base">
                                        <p:cTn id="525" dur="3000" fill="hold"/>
                                        <p:tgtEl>
                                          <p:spTgt spid="91"/>
                                        </p:tgtEl>
                                        <p:attrNameLst>
                                          <p:attrName>ppt_x</p:attrName>
                                        </p:attrNameLst>
                                      </p:cBhvr>
                                      <p:tavLst>
                                        <p:tav tm="0">
                                          <p:val>
                                            <p:strVal val="#ppt_x"/>
                                          </p:val>
                                        </p:tav>
                                        <p:tav tm="100000">
                                          <p:val>
                                            <p:strVal val="#ppt_x"/>
                                          </p:val>
                                        </p:tav>
                                      </p:tavLst>
                                    </p:anim>
                                    <p:anim calcmode="lin" valueType="num">
                                      <p:cBhvr additive="base">
                                        <p:cTn id="526" dur="3000" fill="hold"/>
                                        <p:tgtEl>
                                          <p:spTgt spid="91"/>
                                        </p:tgtEl>
                                        <p:attrNameLst>
                                          <p:attrName>ppt_y</p:attrName>
                                        </p:attrNameLst>
                                      </p:cBhvr>
                                      <p:tavLst>
                                        <p:tav tm="0">
                                          <p:val>
                                            <p:strVal val="1+#ppt_h/2"/>
                                          </p:val>
                                        </p:tav>
                                        <p:tav tm="100000">
                                          <p:val>
                                            <p:strVal val="#ppt_y"/>
                                          </p:val>
                                        </p:tav>
                                      </p:tavLst>
                                    </p:anim>
                                  </p:childTnLst>
                                </p:cTn>
                              </p:par>
                              <p:par>
                                <p:cTn id="527" presetID="8" presetClass="emph" presetSubtype="0" autoRev="1" fill="hold" nodeType="withEffect">
                                  <p:stCondLst>
                                    <p:cond delay="0"/>
                                  </p:stCondLst>
                                  <p:childTnLst>
                                    <p:animRot by="21600000">
                                      <p:cBhvr>
                                        <p:cTn id="528" dur="3000" fill="hold"/>
                                        <p:tgtEl>
                                          <p:spTgt spid="90"/>
                                        </p:tgtEl>
                                        <p:attrNameLst>
                                          <p:attrName>r</p:attrName>
                                        </p:attrNameLst>
                                      </p:cBhvr>
                                    </p:animRot>
                                  </p:childTnLst>
                                </p:cTn>
                              </p:par>
                              <p:par>
                                <p:cTn id="529" presetID="8" presetClass="emph" presetSubtype="0" autoRev="1" fill="hold" nodeType="withEffect">
                                  <p:stCondLst>
                                    <p:cond delay="0"/>
                                  </p:stCondLst>
                                  <p:childTnLst>
                                    <p:animRot by="-21600000">
                                      <p:cBhvr>
                                        <p:cTn id="530" dur="3000" fill="hold"/>
                                        <p:tgtEl>
                                          <p:spTgt spid="89"/>
                                        </p:tgtEl>
                                        <p:attrNameLst>
                                          <p:attrName>r</p:attrName>
                                        </p:attrNameLst>
                                      </p:cBhvr>
                                    </p:animRot>
                                  </p:childTnLst>
                                </p:cTn>
                              </p:par>
                              <p:par>
                                <p:cTn id="531" presetID="8" presetClass="emph" presetSubtype="0" autoRev="1" fill="hold" nodeType="withEffect">
                                  <p:stCondLst>
                                    <p:cond delay="0"/>
                                  </p:stCondLst>
                                  <p:childTnLst>
                                    <p:animRot by="21600000">
                                      <p:cBhvr>
                                        <p:cTn id="532" dur="3000" fill="hold"/>
                                        <p:tgtEl>
                                          <p:spTgt spid="86"/>
                                        </p:tgtEl>
                                        <p:attrNameLst>
                                          <p:attrName>r</p:attrName>
                                        </p:attrNameLst>
                                      </p:cBhvr>
                                    </p:animRot>
                                  </p:childTnLst>
                                </p:cTn>
                              </p:par>
                              <p:par>
                                <p:cTn id="533" presetID="8" presetClass="emph" presetSubtype="0" autoRev="1" fill="hold" nodeType="withEffect">
                                  <p:stCondLst>
                                    <p:cond delay="0"/>
                                  </p:stCondLst>
                                  <p:childTnLst>
                                    <p:animRot by="-21600000">
                                      <p:cBhvr>
                                        <p:cTn id="534" dur="3000" fill="hold"/>
                                        <p:tgtEl>
                                          <p:spTgt spid="85"/>
                                        </p:tgtEl>
                                        <p:attrNameLst>
                                          <p:attrName>r</p:attrName>
                                        </p:attrNameLst>
                                      </p:cBhvr>
                                    </p:animRot>
                                  </p:childTnLst>
                                </p:cTn>
                              </p:par>
                              <p:par>
                                <p:cTn id="535" presetID="8" presetClass="emph" presetSubtype="0" autoRev="1" fill="hold" nodeType="withEffect">
                                  <p:stCondLst>
                                    <p:cond delay="0"/>
                                  </p:stCondLst>
                                  <p:childTnLst>
                                    <p:animRot by="21600000">
                                      <p:cBhvr>
                                        <p:cTn id="536" dur="3000" fill="hold"/>
                                        <p:tgtEl>
                                          <p:spTgt spid="84"/>
                                        </p:tgtEl>
                                        <p:attrNameLst>
                                          <p:attrName>r</p:attrName>
                                        </p:attrNameLst>
                                      </p:cBhvr>
                                    </p:animRot>
                                  </p:childTnLst>
                                </p:cTn>
                              </p:par>
                              <p:par>
                                <p:cTn id="537" presetID="8" presetClass="emph" presetSubtype="0" autoRev="1" fill="hold" nodeType="withEffect">
                                  <p:stCondLst>
                                    <p:cond delay="0"/>
                                  </p:stCondLst>
                                  <p:childTnLst>
                                    <p:animRot by="-21600000">
                                      <p:cBhvr>
                                        <p:cTn id="538" dur="3000" fill="hold"/>
                                        <p:tgtEl>
                                          <p:spTgt spid="83"/>
                                        </p:tgtEl>
                                        <p:attrNameLst>
                                          <p:attrName>r</p:attrName>
                                        </p:attrNameLst>
                                      </p:cBhvr>
                                    </p:animRot>
                                  </p:childTnLst>
                                </p:cTn>
                              </p:par>
                              <p:par>
                                <p:cTn id="539" presetID="8" presetClass="emph" presetSubtype="0" autoRev="1" fill="hold" nodeType="withEffect">
                                  <p:stCondLst>
                                    <p:cond delay="0"/>
                                  </p:stCondLst>
                                  <p:childTnLst>
                                    <p:animRot by="21600000">
                                      <p:cBhvr>
                                        <p:cTn id="540" dur="3000" fill="hold"/>
                                        <p:tgtEl>
                                          <p:spTgt spid="88"/>
                                        </p:tgtEl>
                                        <p:attrNameLst>
                                          <p:attrName>r</p:attrName>
                                        </p:attrNameLst>
                                      </p:cBhvr>
                                    </p:animRot>
                                  </p:childTnLst>
                                </p:cTn>
                              </p:par>
                              <p:par>
                                <p:cTn id="541" presetID="8" presetClass="emph" presetSubtype="0" autoRev="1" fill="hold" nodeType="withEffect">
                                  <p:stCondLst>
                                    <p:cond delay="0"/>
                                  </p:stCondLst>
                                  <p:childTnLst>
                                    <p:animRot by="-21600000">
                                      <p:cBhvr>
                                        <p:cTn id="542" dur="3000" fill="hold"/>
                                        <p:tgtEl>
                                          <p:spTgt spid="87"/>
                                        </p:tgtEl>
                                        <p:attrNameLst>
                                          <p:attrName>r</p:attrName>
                                        </p:attrNameLst>
                                      </p:cBhvr>
                                    </p:animRot>
                                  </p:childTnLst>
                                </p:cTn>
                              </p:par>
                              <p:par>
                                <p:cTn id="543" presetID="8" presetClass="emph" presetSubtype="0" autoRev="1" fill="hold" nodeType="withEffect">
                                  <p:stCondLst>
                                    <p:cond delay="0"/>
                                  </p:stCondLst>
                                  <p:childTnLst>
                                    <p:animRot by="21600000">
                                      <p:cBhvr>
                                        <p:cTn id="544" dur="3000" fill="hold"/>
                                        <p:tgtEl>
                                          <p:spTgt spid="92"/>
                                        </p:tgtEl>
                                        <p:attrNameLst>
                                          <p:attrName>r</p:attrName>
                                        </p:attrNameLst>
                                      </p:cBhvr>
                                    </p:animRot>
                                  </p:childTnLst>
                                </p:cTn>
                              </p:par>
                              <p:par>
                                <p:cTn id="545" presetID="8" presetClass="emph" presetSubtype="0" autoRev="1" fill="hold" nodeType="withEffect">
                                  <p:stCondLst>
                                    <p:cond delay="0"/>
                                  </p:stCondLst>
                                  <p:childTnLst>
                                    <p:animRot by="-21600000">
                                      <p:cBhvr>
                                        <p:cTn id="546" dur="3000" fill="hold"/>
                                        <p:tgtEl>
                                          <p:spTgt spid="91"/>
                                        </p:tgtEl>
                                        <p:attrNameLst>
                                          <p:attrName>r</p:attrName>
                                        </p:attrNameLst>
                                      </p:cBhvr>
                                    </p:animRot>
                                  </p:childTnLst>
                                </p:cTn>
                              </p:par>
                              <p:par>
                                <p:cTn id="547" presetID="2" presetClass="entr" presetSubtype="4" fill="hold" nodeType="withEffect">
                                  <p:stCondLst>
                                    <p:cond delay="0"/>
                                  </p:stCondLst>
                                  <p:childTnLst>
                                    <p:set>
                                      <p:cBhvr>
                                        <p:cTn id="548" dur="1" fill="hold">
                                          <p:stCondLst>
                                            <p:cond delay="0"/>
                                          </p:stCondLst>
                                        </p:cTn>
                                        <p:tgtEl>
                                          <p:spTgt spid="93"/>
                                        </p:tgtEl>
                                        <p:attrNameLst>
                                          <p:attrName>style.visibility</p:attrName>
                                        </p:attrNameLst>
                                      </p:cBhvr>
                                      <p:to>
                                        <p:strVal val="visible"/>
                                      </p:to>
                                    </p:set>
                                    <p:anim calcmode="lin" valueType="num">
                                      <p:cBhvr additive="base">
                                        <p:cTn id="549" dur="3000" fill="hold"/>
                                        <p:tgtEl>
                                          <p:spTgt spid="93"/>
                                        </p:tgtEl>
                                        <p:attrNameLst>
                                          <p:attrName>ppt_x</p:attrName>
                                        </p:attrNameLst>
                                      </p:cBhvr>
                                      <p:tavLst>
                                        <p:tav tm="0">
                                          <p:val>
                                            <p:strVal val="#ppt_x"/>
                                          </p:val>
                                        </p:tav>
                                        <p:tav tm="100000">
                                          <p:val>
                                            <p:strVal val="#ppt_x"/>
                                          </p:val>
                                        </p:tav>
                                      </p:tavLst>
                                    </p:anim>
                                    <p:anim calcmode="lin" valueType="num">
                                      <p:cBhvr additive="base">
                                        <p:cTn id="550" dur="3000" fill="hold"/>
                                        <p:tgtEl>
                                          <p:spTgt spid="93"/>
                                        </p:tgtEl>
                                        <p:attrNameLst>
                                          <p:attrName>ppt_y</p:attrName>
                                        </p:attrNameLst>
                                      </p:cBhvr>
                                      <p:tavLst>
                                        <p:tav tm="0">
                                          <p:val>
                                            <p:strVal val="1+#ppt_h/2"/>
                                          </p:val>
                                        </p:tav>
                                        <p:tav tm="100000">
                                          <p:val>
                                            <p:strVal val="#ppt_y"/>
                                          </p:val>
                                        </p:tav>
                                      </p:tavLst>
                                    </p:anim>
                                  </p:childTnLst>
                                </p:cTn>
                              </p:par>
                              <p:par>
                                <p:cTn id="551" presetID="2" presetClass="entr" presetSubtype="4" fill="hold" nodeType="withEffect">
                                  <p:stCondLst>
                                    <p:cond delay="0"/>
                                  </p:stCondLst>
                                  <p:childTnLst>
                                    <p:set>
                                      <p:cBhvr>
                                        <p:cTn id="552" dur="1" fill="hold">
                                          <p:stCondLst>
                                            <p:cond delay="0"/>
                                          </p:stCondLst>
                                        </p:cTn>
                                        <p:tgtEl>
                                          <p:spTgt spid="94"/>
                                        </p:tgtEl>
                                        <p:attrNameLst>
                                          <p:attrName>style.visibility</p:attrName>
                                        </p:attrNameLst>
                                      </p:cBhvr>
                                      <p:to>
                                        <p:strVal val="visible"/>
                                      </p:to>
                                    </p:set>
                                    <p:anim calcmode="lin" valueType="num">
                                      <p:cBhvr additive="base">
                                        <p:cTn id="553" dur="3000" fill="hold"/>
                                        <p:tgtEl>
                                          <p:spTgt spid="94"/>
                                        </p:tgtEl>
                                        <p:attrNameLst>
                                          <p:attrName>ppt_x</p:attrName>
                                        </p:attrNameLst>
                                      </p:cBhvr>
                                      <p:tavLst>
                                        <p:tav tm="0">
                                          <p:val>
                                            <p:strVal val="#ppt_x"/>
                                          </p:val>
                                        </p:tav>
                                        <p:tav tm="100000">
                                          <p:val>
                                            <p:strVal val="#ppt_x"/>
                                          </p:val>
                                        </p:tav>
                                      </p:tavLst>
                                    </p:anim>
                                    <p:anim calcmode="lin" valueType="num">
                                      <p:cBhvr additive="base">
                                        <p:cTn id="554" dur="3000" fill="hold"/>
                                        <p:tgtEl>
                                          <p:spTgt spid="94"/>
                                        </p:tgtEl>
                                        <p:attrNameLst>
                                          <p:attrName>ppt_y</p:attrName>
                                        </p:attrNameLst>
                                      </p:cBhvr>
                                      <p:tavLst>
                                        <p:tav tm="0">
                                          <p:val>
                                            <p:strVal val="1+#ppt_h/2"/>
                                          </p:val>
                                        </p:tav>
                                        <p:tav tm="100000">
                                          <p:val>
                                            <p:strVal val="#ppt_y"/>
                                          </p:val>
                                        </p:tav>
                                      </p:tavLst>
                                    </p:anim>
                                  </p:childTnLst>
                                </p:cTn>
                              </p:par>
                              <p:par>
                                <p:cTn id="555" presetID="2" presetClass="entr" presetSubtype="4" fill="hold" nodeType="withEffect">
                                  <p:stCondLst>
                                    <p:cond delay="0"/>
                                  </p:stCondLst>
                                  <p:childTnLst>
                                    <p:set>
                                      <p:cBhvr>
                                        <p:cTn id="556" dur="1" fill="hold">
                                          <p:stCondLst>
                                            <p:cond delay="0"/>
                                          </p:stCondLst>
                                        </p:cTn>
                                        <p:tgtEl>
                                          <p:spTgt spid="95"/>
                                        </p:tgtEl>
                                        <p:attrNameLst>
                                          <p:attrName>style.visibility</p:attrName>
                                        </p:attrNameLst>
                                      </p:cBhvr>
                                      <p:to>
                                        <p:strVal val="visible"/>
                                      </p:to>
                                    </p:set>
                                    <p:anim calcmode="lin" valueType="num">
                                      <p:cBhvr additive="base">
                                        <p:cTn id="557" dur="3000" fill="hold"/>
                                        <p:tgtEl>
                                          <p:spTgt spid="95"/>
                                        </p:tgtEl>
                                        <p:attrNameLst>
                                          <p:attrName>ppt_x</p:attrName>
                                        </p:attrNameLst>
                                      </p:cBhvr>
                                      <p:tavLst>
                                        <p:tav tm="0">
                                          <p:val>
                                            <p:strVal val="#ppt_x"/>
                                          </p:val>
                                        </p:tav>
                                        <p:tav tm="100000">
                                          <p:val>
                                            <p:strVal val="#ppt_x"/>
                                          </p:val>
                                        </p:tav>
                                      </p:tavLst>
                                    </p:anim>
                                    <p:anim calcmode="lin" valueType="num">
                                      <p:cBhvr additive="base">
                                        <p:cTn id="558" dur="3000" fill="hold"/>
                                        <p:tgtEl>
                                          <p:spTgt spid="95"/>
                                        </p:tgtEl>
                                        <p:attrNameLst>
                                          <p:attrName>ppt_y</p:attrName>
                                        </p:attrNameLst>
                                      </p:cBhvr>
                                      <p:tavLst>
                                        <p:tav tm="0">
                                          <p:val>
                                            <p:strVal val="1+#ppt_h/2"/>
                                          </p:val>
                                        </p:tav>
                                        <p:tav tm="100000">
                                          <p:val>
                                            <p:strVal val="#ppt_y"/>
                                          </p:val>
                                        </p:tav>
                                      </p:tavLst>
                                    </p:anim>
                                  </p:childTnLst>
                                </p:cTn>
                              </p:par>
                              <p:par>
                                <p:cTn id="559" presetID="2" presetClass="entr" presetSubtype="4" fill="hold" nodeType="withEffect">
                                  <p:stCondLst>
                                    <p:cond delay="0"/>
                                  </p:stCondLst>
                                  <p:childTnLst>
                                    <p:set>
                                      <p:cBhvr>
                                        <p:cTn id="560" dur="1" fill="hold">
                                          <p:stCondLst>
                                            <p:cond delay="0"/>
                                          </p:stCondLst>
                                        </p:cTn>
                                        <p:tgtEl>
                                          <p:spTgt spid="96"/>
                                        </p:tgtEl>
                                        <p:attrNameLst>
                                          <p:attrName>style.visibility</p:attrName>
                                        </p:attrNameLst>
                                      </p:cBhvr>
                                      <p:to>
                                        <p:strVal val="visible"/>
                                      </p:to>
                                    </p:set>
                                    <p:anim calcmode="lin" valueType="num">
                                      <p:cBhvr additive="base">
                                        <p:cTn id="561" dur="3000" fill="hold"/>
                                        <p:tgtEl>
                                          <p:spTgt spid="96"/>
                                        </p:tgtEl>
                                        <p:attrNameLst>
                                          <p:attrName>ppt_x</p:attrName>
                                        </p:attrNameLst>
                                      </p:cBhvr>
                                      <p:tavLst>
                                        <p:tav tm="0">
                                          <p:val>
                                            <p:strVal val="#ppt_x"/>
                                          </p:val>
                                        </p:tav>
                                        <p:tav tm="100000">
                                          <p:val>
                                            <p:strVal val="#ppt_x"/>
                                          </p:val>
                                        </p:tav>
                                      </p:tavLst>
                                    </p:anim>
                                    <p:anim calcmode="lin" valueType="num">
                                      <p:cBhvr additive="base">
                                        <p:cTn id="562" dur="3000" fill="hold"/>
                                        <p:tgtEl>
                                          <p:spTgt spid="96"/>
                                        </p:tgtEl>
                                        <p:attrNameLst>
                                          <p:attrName>ppt_y</p:attrName>
                                        </p:attrNameLst>
                                      </p:cBhvr>
                                      <p:tavLst>
                                        <p:tav tm="0">
                                          <p:val>
                                            <p:strVal val="1+#ppt_h/2"/>
                                          </p:val>
                                        </p:tav>
                                        <p:tav tm="100000">
                                          <p:val>
                                            <p:strVal val="#ppt_y"/>
                                          </p:val>
                                        </p:tav>
                                      </p:tavLst>
                                    </p:anim>
                                  </p:childTnLst>
                                </p:cTn>
                              </p:par>
                              <p:par>
                                <p:cTn id="563" presetID="2" presetClass="entr" presetSubtype="4" fill="hold" nodeType="withEffect">
                                  <p:stCondLst>
                                    <p:cond delay="0"/>
                                  </p:stCondLst>
                                  <p:childTnLst>
                                    <p:set>
                                      <p:cBhvr>
                                        <p:cTn id="564" dur="1" fill="hold">
                                          <p:stCondLst>
                                            <p:cond delay="0"/>
                                          </p:stCondLst>
                                        </p:cTn>
                                        <p:tgtEl>
                                          <p:spTgt spid="97"/>
                                        </p:tgtEl>
                                        <p:attrNameLst>
                                          <p:attrName>style.visibility</p:attrName>
                                        </p:attrNameLst>
                                      </p:cBhvr>
                                      <p:to>
                                        <p:strVal val="visible"/>
                                      </p:to>
                                    </p:set>
                                    <p:anim calcmode="lin" valueType="num">
                                      <p:cBhvr additive="base">
                                        <p:cTn id="565" dur="3000" fill="hold"/>
                                        <p:tgtEl>
                                          <p:spTgt spid="97"/>
                                        </p:tgtEl>
                                        <p:attrNameLst>
                                          <p:attrName>ppt_x</p:attrName>
                                        </p:attrNameLst>
                                      </p:cBhvr>
                                      <p:tavLst>
                                        <p:tav tm="0">
                                          <p:val>
                                            <p:strVal val="#ppt_x"/>
                                          </p:val>
                                        </p:tav>
                                        <p:tav tm="100000">
                                          <p:val>
                                            <p:strVal val="#ppt_x"/>
                                          </p:val>
                                        </p:tav>
                                      </p:tavLst>
                                    </p:anim>
                                    <p:anim calcmode="lin" valueType="num">
                                      <p:cBhvr additive="base">
                                        <p:cTn id="566" dur="3000" fill="hold"/>
                                        <p:tgtEl>
                                          <p:spTgt spid="97"/>
                                        </p:tgtEl>
                                        <p:attrNameLst>
                                          <p:attrName>ppt_y</p:attrName>
                                        </p:attrNameLst>
                                      </p:cBhvr>
                                      <p:tavLst>
                                        <p:tav tm="0">
                                          <p:val>
                                            <p:strVal val="1+#ppt_h/2"/>
                                          </p:val>
                                        </p:tav>
                                        <p:tav tm="100000">
                                          <p:val>
                                            <p:strVal val="#ppt_y"/>
                                          </p:val>
                                        </p:tav>
                                      </p:tavLst>
                                    </p:anim>
                                  </p:childTnLst>
                                </p:cTn>
                              </p:par>
                              <p:par>
                                <p:cTn id="567" presetID="2" presetClass="entr" presetSubtype="4" fill="hold" nodeType="withEffect">
                                  <p:stCondLst>
                                    <p:cond delay="0"/>
                                  </p:stCondLst>
                                  <p:childTnLst>
                                    <p:set>
                                      <p:cBhvr>
                                        <p:cTn id="568" dur="1" fill="hold">
                                          <p:stCondLst>
                                            <p:cond delay="0"/>
                                          </p:stCondLst>
                                        </p:cTn>
                                        <p:tgtEl>
                                          <p:spTgt spid="98"/>
                                        </p:tgtEl>
                                        <p:attrNameLst>
                                          <p:attrName>style.visibility</p:attrName>
                                        </p:attrNameLst>
                                      </p:cBhvr>
                                      <p:to>
                                        <p:strVal val="visible"/>
                                      </p:to>
                                    </p:set>
                                    <p:anim calcmode="lin" valueType="num">
                                      <p:cBhvr additive="base">
                                        <p:cTn id="569" dur="3000" fill="hold"/>
                                        <p:tgtEl>
                                          <p:spTgt spid="98"/>
                                        </p:tgtEl>
                                        <p:attrNameLst>
                                          <p:attrName>ppt_x</p:attrName>
                                        </p:attrNameLst>
                                      </p:cBhvr>
                                      <p:tavLst>
                                        <p:tav tm="0">
                                          <p:val>
                                            <p:strVal val="#ppt_x"/>
                                          </p:val>
                                        </p:tav>
                                        <p:tav tm="100000">
                                          <p:val>
                                            <p:strVal val="#ppt_x"/>
                                          </p:val>
                                        </p:tav>
                                      </p:tavLst>
                                    </p:anim>
                                    <p:anim calcmode="lin" valueType="num">
                                      <p:cBhvr additive="base">
                                        <p:cTn id="570" dur="3000" fill="hold"/>
                                        <p:tgtEl>
                                          <p:spTgt spid="98"/>
                                        </p:tgtEl>
                                        <p:attrNameLst>
                                          <p:attrName>ppt_y</p:attrName>
                                        </p:attrNameLst>
                                      </p:cBhvr>
                                      <p:tavLst>
                                        <p:tav tm="0">
                                          <p:val>
                                            <p:strVal val="1+#ppt_h/2"/>
                                          </p:val>
                                        </p:tav>
                                        <p:tav tm="100000">
                                          <p:val>
                                            <p:strVal val="#ppt_y"/>
                                          </p:val>
                                        </p:tav>
                                      </p:tavLst>
                                    </p:anim>
                                  </p:childTnLst>
                                </p:cTn>
                              </p:par>
                              <p:par>
                                <p:cTn id="571" presetID="2" presetClass="entr" presetSubtype="4" fill="hold" nodeType="withEffect">
                                  <p:stCondLst>
                                    <p:cond delay="0"/>
                                  </p:stCondLst>
                                  <p:childTnLst>
                                    <p:set>
                                      <p:cBhvr>
                                        <p:cTn id="572" dur="1" fill="hold">
                                          <p:stCondLst>
                                            <p:cond delay="0"/>
                                          </p:stCondLst>
                                        </p:cTn>
                                        <p:tgtEl>
                                          <p:spTgt spid="99"/>
                                        </p:tgtEl>
                                        <p:attrNameLst>
                                          <p:attrName>style.visibility</p:attrName>
                                        </p:attrNameLst>
                                      </p:cBhvr>
                                      <p:to>
                                        <p:strVal val="visible"/>
                                      </p:to>
                                    </p:set>
                                    <p:anim calcmode="lin" valueType="num">
                                      <p:cBhvr additive="base">
                                        <p:cTn id="573" dur="3000" fill="hold"/>
                                        <p:tgtEl>
                                          <p:spTgt spid="99"/>
                                        </p:tgtEl>
                                        <p:attrNameLst>
                                          <p:attrName>ppt_x</p:attrName>
                                        </p:attrNameLst>
                                      </p:cBhvr>
                                      <p:tavLst>
                                        <p:tav tm="0">
                                          <p:val>
                                            <p:strVal val="#ppt_x"/>
                                          </p:val>
                                        </p:tav>
                                        <p:tav tm="100000">
                                          <p:val>
                                            <p:strVal val="#ppt_x"/>
                                          </p:val>
                                        </p:tav>
                                      </p:tavLst>
                                    </p:anim>
                                    <p:anim calcmode="lin" valueType="num">
                                      <p:cBhvr additive="base">
                                        <p:cTn id="574" dur="3000" fill="hold"/>
                                        <p:tgtEl>
                                          <p:spTgt spid="99"/>
                                        </p:tgtEl>
                                        <p:attrNameLst>
                                          <p:attrName>ppt_y</p:attrName>
                                        </p:attrNameLst>
                                      </p:cBhvr>
                                      <p:tavLst>
                                        <p:tav tm="0">
                                          <p:val>
                                            <p:strVal val="1+#ppt_h/2"/>
                                          </p:val>
                                        </p:tav>
                                        <p:tav tm="100000">
                                          <p:val>
                                            <p:strVal val="#ppt_y"/>
                                          </p:val>
                                        </p:tav>
                                      </p:tavLst>
                                    </p:anim>
                                  </p:childTnLst>
                                </p:cTn>
                              </p:par>
                              <p:par>
                                <p:cTn id="575" presetID="2" presetClass="entr" presetSubtype="4" fill="hold" nodeType="withEffect">
                                  <p:stCondLst>
                                    <p:cond delay="0"/>
                                  </p:stCondLst>
                                  <p:childTnLst>
                                    <p:set>
                                      <p:cBhvr>
                                        <p:cTn id="576" dur="1" fill="hold">
                                          <p:stCondLst>
                                            <p:cond delay="0"/>
                                          </p:stCondLst>
                                        </p:cTn>
                                        <p:tgtEl>
                                          <p:spTgt spid="100"/>
                                        </p:tgtEl>
                                        <p:attrNameLst>
                                          <p:attrName>style.visibility</p:attrName>
                                        </p:attrNameLst>
                                      </p:cBhvr>
                                      <p:to>
                                        <p:strVal val="visible"/>
                                      </p:to>
                                    </p:set>
                                    <p:anim calcmode="lin" valueType="num">
                                      <p:cBhvr additive="base">
                                        <p:cTn id="577" dur="3000" fill="hold"/>
                                        <p:tgtEl>
                                          <p:spTgt spid="100"/>
                                        </p:tgtEl>
                                        <p:attrNameLst>
                                          <p:attrName>ppt_x</p:attrName>
                                        </p:attrNameLst>
                                      </p:cBhvr>
                                      <p:tavLst>
                                        <p:tav tm="0">
                                          <p:val>
                                            <p:strVal val="#ppt_x"/>
                                          </p:val>
                                        </p:tav>
                                        <p:tav tm="100000">
                                          <p:val>
                                            <p:strVal val="#ppt_x"/>
                                          </p:val>
                                        </p:tav>
                                      </p:tavLst>
                                    </p:anim>
                                    <p:anim calcmode="lin" valueType="num">
                                      <p:cBhvr additive="base">
                                        <p:cTn id="578" dur="3000" fill="hold"/>
                                        <p:tgtEl>
                                          <p:spTgt spid="100"/>
                                        </p:tgtEl>
                                        <p:attrNameLst>
                                          <p:attrName>ppt_y</p:attrName>
                                        </p:attrNameLst>
                                      </p:cBhvr>
                                      <p:tavLst>
                                        <p:tav tm="0">
                                          <p:val>
                                            <p:strVal val="1+#ppt_h/2"/>
                                          </p:val>
                                        </p:tav>
                                        <p:tav tm="100000">
                                          <p:val>
                                            <p:strVal val="#ppt_y"/>
                                          </p:val>
                                        </p:tav>
                                      </p:tavLst>
                                    </p:anim>
                                  </p:childTnLst>
                                </p:cTn>
                              </p:par>
                              <p:par>
                                <p:cTn id="579" presetID="2" presetClass="entr" presetSubtype="4" fill="hold" nodeType="withEffect">
                                  <p:stCondLst>
                                    <p:cond delay="0"/>
                                  </p:stCondLst>
                                  <p:childTnLst>
                                    <p:set>
                                      <p:cBhvr>
                                        <p:cTn id="580" dur="1" fill="hold">
                                          <p:stCondLst>
                                            <p:cond delay="0"/>
                                          </p:stCondLst>
                                        </p:cTn>
                                        <p:tgtEl>
                                          <p:spTgt spid="102"/>
                                        </p:tgtEl>
                                        <p:attrNameLst>
                                          <p:attrName>style.visibility</p:attrName>
                                        </p:attrNameLst>
                                      </p:cBhvr>
                                      <p:to>
                                        <p:strVal val="visible"/>
                                      </p:to>
                                    </p:set>
                                    <p:anim calcmode="lin" valueType="num">
                                      <p:cBhvr additive="base">
                                        <p:cTn id="581" dur="3000" fill="hold"/>
                                        <p:tgtEl>
                                          <p:spTgt spid="102"/>
                                        </p:tgtEl>
                                        <p:attrNameLst>
                                          <p:attrName>ppt_x</p:attrName>
                                        </p:attrNameLst>
                                      </p:cBhvr>
                                      <p:tavLst>
                                        <p:tav tm="0">
                                          <p:val>
                                            <p:strVal val="#ppt_x"/>
                                          </p:val>
                                        </p:tav>
                                        <p:tav tm="100000">
                                          <p:val>
                                            <p:strVal val="#ppt_x"/>
                                          </p:val>
                                        </p:tav>
                                      </p:tavLst>
                                    </p:anim>
                                    <p:anim calcmode="lin" valueType="num">
                                      <p:cBhvr additive="base">
                                        <p:cTn id="582" dur="3000" fill="hold"/>
                                        <p:tgtEl>
                                          <p:spTgt spid="102"/>
                                        </p:tgtEl>
                                        <p:attrNameLst>
                                          <p:attrName>ppt_y</p:attrName>
                                        </p:attrNameLst>
                                      </p:cBhvr>
                                      <p:tavLst>
                                        <p:tav tm="0">
                                          <p:val>
                                            <p:strVal val="1+#ppt_h/2"/>
                                          </p:val>
                                        </p:tav>
                                        <p:tav tm="100000">
                                          <p:val>
                                            <p:strVal val="#ppt_y"/>
                                          </p:val>
                                        </p:tav>
                                      </p:tavLst>
                                    </p:anim>
                                  </p:childTnLst>
                                </p:cTn>
                              </p:par>
                              <p:par>
                                <p:cTn id="583" presetID="2" presetClass="entr" presetSubtype="4" fill="hold" nodeType="withEffect">
                                  <p:stCondLst>
                                    <p:cond delay="0"/>
                                  </p:stCondLst>
                                  <p:childTnLst>
                                    <p:set>
                                      <p:cBhvr>
                                        <p:cTn id="584" dur="1" fill="hold">
                                          <p:stCondLst>
                                            <p:cond delay="0"/>
                                          </p:stCondLst>
                                        </p:cTn>
                                        <p:tgtEl>
                                          <p:spTgt spid="101"/>
                                        </p:tgtEl>
                                        <p:attrNameLst>
                                          <p:attrName>style.visibility</p:attrName>
                                        </p:attrNameLst>
                                      </p:cBhvr>
                                      <p:to>
                                        <p:strVal val="visible"/>
                                      </p:to>
                                    </p:set>
                                    <p:anim calcmode="lin" valueType="num">
                                      <p:cBhvr additive="base">
                                        <p:cTn id="585" dur="3000" fill="hold"/>
                                        <p:tgtEl>
                                          <p:spTgt spid="101"/>
                                        </p:tgtEl>
                                        <p:attrNameLst>
                                          <p:attrName>ppt_x</p:attrName>
                                        </p:attrNameLst>
                                      </p:cBhvr>
                                      <p:tavLst>
                                        <p:tav tm="0">
                                          <p:val>
                                            <p:strVal val="#ppt_x"/>
                                          </p:val>
                                        </p:tav>
                                        <p:tav tm="100000">
                                          <p:val>
                                            <p:strVal val="#ppt_x"/>
                                          </p:val>
                                        </p:tav>
                                      </p:tavLst>
                                    </p:anim>
                                    <p:anim calcmode="lin" valueType="num">
                                      <p:cBhvr additive="base">
                                        <p:cTn id="586" dur="3000" fill="hold"/>
                                        <p:tgtEl>
                                          <p:spTgt spid="101"/>
                                        </p:tgtEl>
                                        <p:attrNameLst>
                                          <p:attrName>ppt_y</p:attrName>
                                        </p:attrNameLst>
                                      </p:cBhvr>
                                      <p:tavLst>
                                        <p:tav tm="0">
                                          <p:val>
                                            <p:strVal val="1+#ppt_h/2"/>
                                          </p:val>
                                        </p:tav>
                                        <p:tav tm="100000">
                                          <p:val>
                                            <p:strVal val="#ppt_y"/>
                                          </p:val>
                                        </p:tav>
                                      </p:tavLst>
                                    </p:anim>
                                  </p:childTnLst>
                                </p:cTn>
                              </p:par>
                              <p:par>
                                <p:cTn id="587" presetID="8" presetClass="emph" presetSubtype="0" autoRev="1" fill="hold" nodeType="withEffect">
                                  <p:stCondLst>
                                    <p:cond delay="0"/>
                                  </p:stCondLst>
                                  <p:childTnLst>
                                    <p:animRot by="21600000">
                                      <p:cBhvr>
                                        <p:cTn id="588" dur="3000" fill="hold"/>
                                        <p:tgtEl>
                                          <p:spTgt spid="100"/>
                                        </p:tgtEl>
                                        <p:attrNameLst>
                                          <p:attrName>r</p:attrName>
                                        </p:attrNameLst>
                                      </p:cBhvr>
                                    </p:animRot>
                                  </p:childTnLst>
                                </p:cTn>
                              </p:par>
                              <p:par>
                                <p:cTn id="589" presetID="8" presetClass="emph" presetSubtype="0" autoRev="1" fill="hold" nodeType="withEffect">
                                  <p:stCondLst>
                                    <p:cond delay="0"/>
                                  </p:stCondLst>
                                  <p:childTnLst>
                                    <p:animRot by="-21600000">
                                      <p:cBhvr>
                                        <p:cTn id="590" dur="3000" fill="hold"/>
                                        <p:tgtEl>
                                          <p:spTgt spid="99"/>
                                        </p:tgtEl>
                                        <p:attrNameLst>
                                          <p:attrName>r</p:attrName>
                                        </p:attrNameLst>
                                      </p:cBhvr>
                                    </p:animRot>
                                  </p:childTnLst>
                                </p:cTn>
                              </p:par>
                              <p:par>
                                <p:cTn id="591" presetID="8" presetClass="emph" presetSubtype="0" autoRev="1" fill="hold" nodeType="withEffect">
                                  <p:stCondLst>
                                    <p:cond delay="0"/>
                                  </p:stCondLst>
                                  <p:childTnLst>
                                    <p:animRot by="21600000">
                                      <p:cBhvr>
                                        <p:cTn id="592" dur="3000" fill="hold"/>
                                        <p:tgtEl>
                                          <p:spTgt spid="96"/>
                                        </p:tgtEl>
                                        <p:attrNameLst>
                                          <p:attrName>r</p:attrName>
                                        </p:attrNameLst>
                                      </p:cBhvr>
                                    </p:animRot>
                                  </p:childTnLst>
                                </p:cTn>
                              </p:par>
                              <p:par>
                                <p:cTn id="593" presetID="8" presetClass="emph" presetSubtype="0" autoRev="1" fill="hold" nodeType="withEffect">
                                  <p:stCondLst>
                                    <p:cond delay="0"/>
                                  </p:stCondLst>
                                  <p:childTnLst>
                                    <p:animRot by="-21600000">
                                      <p:cBhvr>
                                        <p:cTn id="594" dur="3000" fill="hold"/>
                                        <p:tgtEl>
                                          <p:spTgt spid="95"/>
                                        </p:tgtEl>
                                        <p:attrNameLst>
                                          <p:attrName>r</p:attrName>
                                        </p:attrNameLst>
                                      </p:cBhvr>
                                    </p:animRot>
                                  </p:childTnLst>
                                </p:cTn>
                              </p:par>
                              <p:par>
                                <p:cTn id="595" presetID="8" presetClass="emph" presetSubtype="0" autoRev="1" fill="hold" nodeType="withEffect">
                                  <p:stCondLst>
                                    <p:cond delay="0"/>
                                  </p:stCondLst>
                                  <p:childTnLst>
                                    <p:animRot by="21600000">
                                      <p:cBhvr>
                                        <p:cTn id="596" dur="3000" fill="hold"/>
                                        <p:tgtEl>
                                          <p:spTgt spid="94"/>
                                        </p:tgtEl>
                                        <p:attrNameLst>
                                          <p:attrName>r</p:attrName>
                                        </p:attrNameLst>
                                      </p:cBhvr>
                                    </p:animRot>
                                  </p:childTnLst>
                                </p:cTn>
                              </p:par>
                              <p:par>
                                <p:cTn id="597" presetID="8" presetClass="emph" presetSubtype="0" autoRev="1" fill="hold" nodeType="withEffect">
                                  <p:stCondLst>
                                    <p:cond delay="0"/>
                                  </p:stCondLst>
                                  <p:childTnLst>
                                    <p:animRot by="-21600000">
                                      <p:cBhvr>
                                        <p:cTn id="598" dur="3000" fill="hold"/>
                                        <p:tgtEl>
                                          <p:spTgt spid="93"/>
                                        </p:tgtEl>
                                        <p:attrNameLst>
                                          <p:attrName>r</p:attrName>
                                        </p:attrNameLst>
                                      </p:cBhvr>
                                    </p:animRot>
                                  </p:childTnLst>
                                </p:cTn>
                              </p:par>
                              <p:par>
                                <p:cTn id="599" presetID="8" presetClass="emph" presetSubtype="0" autoRev="1" fill="hold" nodeType="withEffect">
                                  <p:stCondLst>
                                    <p:cond delay="0"/>
                                  </p:stCondLst>
                                  <p:childTnLst>
                                    <p:animRot by="21600000">
                                      <p:cBhvr>
                                        <p:cTn id="600" dur="3000" fill="hold"/>
                                        <p:tgtEl>
                                          <p:spTgt spid="98"/>
                                        </p:tgtEl>
                                        <p:attrNameLst>
                                          <p:attrName>r</p:attrName>
                                        </p:attrNameLst>
                                      </p:cBhvr>
                                    </p:animRot>
                                  </p:childTnLst>
                                </p:cTn>
                              </p:par>
                              <p:par>
                                <p:cTn id="601" presetID="8" presetClass="emph" presetSubtype="0" autoRev="1" fill="hold" nodeType="withEffect">
                                  <p:stCondLst>
                                    <p:cond delay="0"/>
                                  </p:stCondLst>
                                  <p:childTnLst>
                                    <p:animRot by="-21600000">
                                      <p:cBhvr>
                                        <p:cTn id="602" dur="3000" fill="hold"/>
                                        <p:tgtEl>
                                          <p:spTgt spid="97"/>
                                        </p:tgtEl>
                                        <p:attrNameLst>
                                          <p:attrName>r</p:attrName>
                                        </p:attrNameLst>
                                      </p:cBhvr>
                                    </p:animRot>
                                  </p:childTnLst>
                                </p:cTn>
                              </p:par>
                              <p:par>
                                <p:cTn id="603" presetID="8" presetClass="emph" presetSubtype="0" autoRev="1" fill="hold" nodeType="withEffect">
                                  <p:stCondLst>
                                    <p:cond delay="0"/>
                                  </p:stCondLst>
                                  <p:childTnLst>
                                    <p:animRot by="21600000">
                                      <p:cBhvr>
                                        <p:cTn id="604" dur="3000" fill="hold"/>
                                        <p:tgtEl>
                                          <p:spTgt spid="102"/>
                                        </p:tgtEl>
                                        <p:attrNameLst>
                                          <p:attrName>r</p:attrName>
                                        </p:attrNameLst>
                                      </p:cBhvr>
                                    </p:animRot>
                                  </p:childTnLst>
                                </p:cTn>
                              </p:par>
                              <p:par>
                                <p:cTn id="605" presetID="8" presetClass="emph" presetSubtype="0" autoRev="1" fill="hold" nodeType="withEffect">
                                  <p:stCondLst>
                                    <p:cond delay="0"/>
                                  </p:stCondLst>
                                  <p:childTnLst>
                                    <p:animRot by="-21600000">
                                      <p:cBhvr>
                                        <p:cTn id="606" dur="3000" fill="hold"/>
                                        <p:tgtEl>
                                          <p:spTgt spid="101"/>
                                        </p:tgtEl>
                                        <p:attrNameLst>
                                          <p:attrName>r</p:attrName>
                                        </p:attrNameLst>
                                      </p:cBhvr>
                                    </p:animRot>
                                  </p:childTnLst>
                                </p:cTn>
                              </p:par>
                              <p:par>
                                <p:cTn id="607" presetID="2" presetClass="exit" presetSubtype="6" fill="hold" nodeType="withEffect">
                                  <p:stCondLst>
                                    <p:cond delay="0"/>
                                  </p:stCondLst>
                                  <p:childTnLst>
                                    <p:anim calcmode="lin" valueType="num">
                                      <p:cBhvr additive="base">
                                        <p:cTn id="608" dur="3000"/>
                                        <p:tgtEl>
                                          <p:spTgt spid="4"/>
                                        </p:tgtEl>
                                        <p:attrNameLst>
                                          <p:attrName>ppt_x</p:attrName>
                                        </p:attrNameLst>
                                      </p:cBhvr>
                                      <p:tavLst>
                                        <p:tav tm="0">
                                          <p:val>
                                            <p:strVal val="ppt_x"/>
                                          </p:val>
                                        </p:tav>
                                        <p:tav tm="100000">
                                          <p:val>
                                            <p:strVal val="1+ppt_w/2"/>
                                          </p:val>
                                        </p:tav>
                                      </p:tavLst>
                                    </p:anim>
                                    <p:anim calcmode="lin" valueType="num">
                                      <p:cBhvr additive="base">
                                        <p:cTn id="609" dur="3000"/>
                                        <p:tgtEl>
                                          <p:spTgt spid="4"/>
                                        </p:tgtEl>
                                        <p:attrNameLst>
                                          <p:attrName>ppt_y</p:attrName>
                                        </p:attrNameLst>
                                      </p:cBhvr>
                                      <p:tavLst>
                                        <p:tav tm="0">
                                          <p:val>
                                            <p:strVal val="ppt_y"/>
                                          </p:val>
                                        </p:tav>
                                        <p:tav tm="100000">
                                          <p:val>
                                            <p:strVal val="1+ppt_h/2"/>
                                          </p:val>
                                        </p:tav>
                                      </p:tavLst>
                                    </p:anim>
                                    <p:set>
                                      <p:cBhvr>
                                        <p:cTn id="610" dur="1" fill="hold">
                                          <p:stCondLst>
                                            <p:cond delay="2999"/>
                                          </p:stCondLst>
                                        </p:cTn>
                                        <p:tgtEl>
                                          <p:spTgt spid="4"/>
                                        </p:tgtEl>
                                        <p:attrNameLst>
                                          <p:attrName>style.visibility</p:attrName>
                                        </p:attrNameLst>
                                      </p:cBhvr>
                                      <p:to>
                                        <p:strVal val="hidden"/>
                                      </p:to>
                                    </p:set>
                                  </p:childTnLst>
                                </p:cTn>
                              </p:par>
                              <p:par>
                                <p:cTn id="611" presetID="2" presetClass="exit" presetSubtype="6" fill="hold" nodeType="withEffect">
                                  <p:stCondLst>
                                    <p:cond delay="0"/>
                                  </p:stCondLst>
                                  <p:childTnLst>
                                    <p:anim calcmode="lin" valueType="num">
                                      <p:cBhvr additive="base">
                                        <p:cTn id="612" dur="3000"/>
                                        <p:tgtEl>
                                          <p:spTgt spid="5"/>
                                        </p:tgtEl>
                                        <p:attrNameLst>
                                          <p:attrName>ppt_x</p:attrName>
                                        </p:attrNameLst>
                                      </p:cBhvr>
                                      <p:tavLst>
                                        <p:tav tm="0">
                                          <p:val>
                                            <p:strVal val="ppt_x"/>
                                          </p:val>
                                        </p:tav>
                                        <p:tav tm="100000">
                                          <p:val>
                                            <p:strVal val="1+ppt_w/2"/>
                                          </p:val>
                                        </p:tav>
                                      </p:tavLst>
                                    </p:anim>
                                    <p:anim calcmode="lin" valueType="num">
                                      <p:cBhvr additive="base">
                                        <p:cTn id="613" dur="3000"/>
                                        <p:tgtEl>
                                          <p:spTgt spid="5"/>
                                        </p:tgtEl>
                                        <p:attrNameLst>
                                          <p:attrName>ppt_y</p:attrName>
                                        </p:attrNameLst>
                                      </p:cBhvr>
                                      <p:tavLst>
                                        <p:tav tm="0">
                                          <p:val>
                                            <p:strVal val="ppt_y"/>
                                          </p:val>
                                        </p:tav>
                                        <p:tav tm="100000">
                                          <p:val>
                                            <p:strVal val="1+ppt_h/2"/>
                                          </p:val>
                                        </p:tav>
                                      </p:tavLst>
                                    </p:anim>
                                    <p:set>
                                      <p:cBhvr>
                                        <p:cTn id="614" dur="1" fill="hold">
                                          <p:stCondLst>
                                            <p:cond delay="2999"/>
                                          </p:stCondLst>
                                        </p:cTn>
                                        <p:tgtEl>
                                          <p:spTgt spid="5"/>
                                        </p:tgtEl>
                                        <p:attrNameLst>
                                          <p:attrName>style.visibility</p:attrName>
                                        </p:attrNameLst>
                                      </p:cBhvr>
                                      <p:to>
                                        <p:strVal val="hidden"/>
                                      </p:to>
                                    </p:set>
                                  </p:childTnLst>
                                </p:cTn>
                              </p:par>
                              <p:par>
                                <p:cTn id="615" presetID="2" presetClass="exit" presetSubtype="6" fill="hold" nodeType="withEffect">
                                  <p:stCondLst>
                                    <p:cond delay="0"/>
                                  </p:stCondLst>
                                  <p:childTnLst>
                                    <p:anim calcmode="lin" valueType="num">
                                      <p:cBhvr additive="base">
                                        <p:cTn id="616" dur="3000"/>
                                        <p:tgtEl>
                                          <p:spTgt spid="6"/>
                                        </p:tgtEl>
                                        <p:attrNameLst>
                                          <p:attrName>ppt_x</p:attrName>
                                        </p:attrNameLst>
                                      </p:cBhvr>
                                      <p:tavLst>
                                        <p:tav tm="0">
                                          <p:val>
                                            <p:strVal val="ppt_x"/>
                                          </p:val>
                                        </p:tav>
                                        <p:tav tm="100000">
                                          <p:val>
                                            <p:strVal val="1+ppt_w/2"/>
                                          </p:val>
                                        </p:tav>
                                      </p:tavLst>
                                    </p:anim>
                                    <p:anim calcmode="lin" valueType="num">
                                      <p:cBhvr additive="base">
                                        <p:cTn id="617" dur="3000"/>
                                        <p:tgtEl>
                                          <p:spTgt spid="6"/>
                                        </p:tgtEl>
                                        <p:attrNameLst>
                                          <p:attrName>ppt_y</p:attrName>
                                        </p:attrNameLst>
                                      </p:cBhvr>
                                      <p:tavLst>
                                        <p:tav tm="0">
                                          <p:val>
                                            <p:strVal val="ppt_y"/>
                                          </p:val>
                                        </p:tav>
                                        <p:tav tm="100000">
                                          <p:val>
                                            <p:strVal val="1+ppt_h/2"/>
                                          </p:val>
                                        </p:tav>
                                      </p:tavLst>
                                    </p:anim>
                                    <p:set>
                                      <p:cBhvr>
                                        <p:cTn id="618" dur="1" fill="hold">
                                          <p:stCondLst>
                                            <p:cond delay="2999"/>
                                          </p:stCondLst>
                                        </p:cTn>
                                        <p:tgtEl>
                                          <p:spTgt spid="6"/>
                                        </p:tgtEl>
                                        <p:attrNameLst>
                                          <p:attrName>style.visibility</p:attrName>
                                        </p:attrNameLst>
                                      </p:cBhvr>
                                      <p:to>
                                        <p:strVal val="hidden"/>
                                      </p:to>
                                    </p:set>
                                  </p:childTnLst>
                                </p:cTn>
                              </p:par>
                              <p:par>
                                <p:cTn id="619" presetID="2" presetClass="exit" presetSubtype="6" fill="hold" nodeType="withEffect">
                                  <p:stCondLst>
                                    <p:cond delay="0"/>
                                  </p:stCondLst>
                                  <p:childTnLst>
                                    <p:anim calcmode="lin" valueType="num">
                                      <p:cBhvr additive="base">
                                        <p:cTn id="620" dur="3000"/>
                                        <p:tgtEl>
                                          <p:spTgt spid="9"/>
                                        </p:tgtEl>
                                        <p:attrNameLst>
                                          <p:attrName>ppt_x</p:attrName>
                                        </p:attrNameLst>
                                      </p:cBhvr>
                                      <p:tavLst>
                                        <p:tav tm="0">
                                          <p:val>
                                            <p:strVal val="ppt_x"/>
                                          </p:val>
                                        </p:tav>
                                        <p:tav tm="100000">
                                          <p:val>
                                            <p:strVal val="1+ppt_w/2"/>
                                          </p:val>
                                        </p:tav>
                                      </p:tavLst>
                                    </p:anim>
                                    <p:anim calcmode="lin" valueType="num">
                                      <p:cBhvr additive="base">
                                        <p:cTn id="621" dur="3000"/>
                                        <p:tgtEl>
                                          <p:spTgt spid="9"/>
                                        </p:tgtEl>
                                        <p:attrNameLst>
                                          <p:attrName>ppt_y</p:attrName>
                                        </p:attrNameLst>
                                      </p:cBhvr>
                                      <p:tavLst>
                                        <p:tav tm="0">
                                          <p:val>
                                            <p:strVal val="ppt_y"/>
                                          </p:val>
                                        </p:tav>
                                        <p:tav tm="100000">
                                          <p:val>
                                            <p:strVal val="1+ppt_h/2"/>
                                          </p:val>
                                        </p:tav>
                                      </p:tavLst>
                                    </p:anim>
                                    <p:set>
                                      <p:cBhvr>
                                        <p:cTn id="622" dur="1" fill="hold">
                                          <p:stCondLst>
                                            <p:cond delay="2999"/>
                                          </p:stCondLst>
                                        </p:cTn>
                                        <p:tgtEl>
                                          <p:spTgt spid="9"/>
                                        </p:tgtEl>
                                        <p:attrNameLst>
                                          <p:attrName>style.visibility</p:attrName>
                                        </p:attrNameLst>
                                      </p:cBhvr>
                                      <p:to>
                                        <p:strVal val="hidden"/>
                                      </p:to>
                                    </p:set>
                                  </p:childTnLst>
                                </p:cTn>
                              </p:par>
                              <p:par>
                                <p:cTn id="623" presetID="2" presetClass="exit" presetSubtype="6" fill="hold" nodeType="withEffect">
                                  <p:stCondLst>
                                    <p:cond delay="0"/>
                                  </p:stCondLst>
                                  <p:childTnLst>
                                    <p:anim calcmode="lin" valueType="num">
                                      <p:cBhvr additive="base">
                                        <p:cTn id="624" dur="3000"/>
                                        <p:tgtEl>
                                          <p:spTgt spid="10"/>
                                        </p:tgtEl>
                                        <p:attrNameLst>
                                          <p:attrName>ppt_x</p:attrName>
                                        </p:attrNameLst>
                                      </p:cBhvr>
                                      <p:tavLst>
                                        <p:tav tm="0">
                                          <p:val>
                                            <p:strVal val="ppt_x"/>
                                          </p:val>
                                        </p:tav>
                                        <p:tav tm="100000">
                                          <p:val>
                                            <p:strVal val="1+ppt_w/2"/>
                                          </p:val>
                                        </p:tav>
                                      </p:tavLst>
                                    </p:anim>
                                    <p:anim calcmode="lin" valueType="num">
                                      <p:cBhvr additive="base">
                                        <p:cTn id="625" dur="3000"/>
                                        <p:tgtEl>
                                          <p:spTgt spid="10"/>
                                        </p:tgtEl>
                                        <p:attrNameLst>
                                          <p:attrName>ppt_y</p:attrName>
                                        </p:attrNameLst>
                                      </p:cBhvr>
                                      <p:tavLst>
                                        <p:tav tm="0">
                                          <p:val>
                                            <p:strVal val="ppt_y"/>
                                          </p:val>
                                        </p:tav>
                                        <p:tav tm="100000">
                                          <p:val>
                                            <p:strVal val="1+ppt_h/2"/>
                                          </p:val>
                                        </p:tav>
                                      </p:tavLst>
                                    </p:anim>
                                    <p:set>
                                      <p:cBhvr>
                                        <p:cTn id="626" dur="1" fill="hold">
                                          <p:stCondLst>
                                            <p:cond delay="2999"/>
                                          </p:stCondLst>
                                        </p:cTn>
                                        <p:tgtEl>
                                          <p:spTgt spid="10"/>
                                        </p:tgtEl>
                                        <p:attrNameLst>
                                          <p:attrName>style.visibility</p:attrName>
                                        </p:attrNameLst>
                                      </p:cBhvr>
                                      <p:to>
                                        <p:strVal val="hidden"/>
                                      </p:to>
                                    </p:set>
                                  </p:childTnLst>
                                </p:cTn>
                              </p:par>
                              <p:par>
                                <p:cTn id="627" presetID="2" presetClass="exit" presetSubtype="6" fill="hold" nodeType="withEffect">
                                  <p:stCondLst>
                                    <p:cond delay="0"/>
                                  </p:stCondLst>
                                  <p:childTnLst>
                                    <p:anim calcmode="lin" valueType="num">
                                      <p:cBhvr additive="base">
                                        <p:cTn id="628" dur="3000"/>
                                        <p:tgtEl>
                                          <p:spTgt spid="14"/>
                                        </p:tgtEl>
                                        <p:attrNameLst>
                                          <p:attrName>ppt_x</p:attrName>
                                        </p:attrNameLst>
                                      </p:cBhvr>
                                      <p:tavLst>
                                        <p:tav tm="0">
                                          <p:val>
                                            <p:strVal val="ppt_x"/>
                                          </p:val>
                                        </p:tav>
                                        <p:tav tm="100000">
                                          <p:val>
                                            <p:strVal val="1+ppt_w/2"/>
                                          </p:val>
                                        </p:tav>
                                      </p:tavLst>
                                    </p:anim>
                                    <p:anim calcmode="lin" valueType="num">
                                      <p:cBhvr additive="base">
                                        <p:cTn id="629" dur="3000"/>
                                        <p:tgtEl>
                                          <p:spTgt spid="14"/>
                                        </p:tgtEl>
                                        <p:attrNameLst>
                                          <p:attrName>ppt_y</p:attrName>
                                        </p:attrNameLst>
                                      </p:cBhvr>
                                      <p:tavLst>
                                        <p:tav tm="0">
                                          <p:val>
                                            <p:strVal val="ppt_y"/>
                                          </p:val>
                                        </p:tav>
                                        <p:tav tm="100000">
                                          <p:val>
                                            <p:strVal val="1+ppt_h/2"/>
                                          </p:val>
                                        </p:tav>
                                      </p:tavLst>
                                    </p:anim>
                                    <p:set>
                                      <p:cBhvr>
                                        <p:cTn id="630" dur="1" fill="hold">
                                          <p:stCondLst>
                                            <p:cond delay="2999"/>
                                          </p:stCondLst>
                                        </p:cTn>
                                        <p:tgtEl>
                                          <p:spTgt spid="14"/>
                                        </p:tgtEl>
                                        <p:attrNameLst>
                                          <p:attrName>style.visibility</p:attrName>
                                        </p:attrNameLst>
                                      </p:cBhvr>
                                      <p:to>
                                        <p:strVal val="hidden"/>
                                      </p:to>
                                    </p:set>
                                  </p:childTnLst>
                                </p:cTn>
                              </p:par>
                              <p:par>
                                <p:cTn id="631" presetID="2" presetClass="exit" presetSubtype="6" fill="hold" nodeType="withEffect">
                                  <p:stCondLst>
                                    <p:cond delay="0"/>
                                  </p:stCondLst>
                                  <p:childTnLst>
                                    <p:anim calcmode="lin" valueType="num">
                                      <p:cBhvr additive="base">
                                        <p:cTn id="632" dur="3000"/>
                                        <p:tgtEl>
                                          <p:spTgt spid="15"/>
                                        </p:tgtEl>
                                        <p:attrNameLst>
                                          <p:attrName>ppt_x</p:attrName>
                                        </p:attrNameLst>
                                      </p:cBhvr>
                                      <p:tavLst>
                                        <p:tav tm="0">
                                          <p:val>
                                            <p:strVal val="ppt_x"/>
                                          </p:val>
                                        </p:tav>
                                        <p:tav tm="100000">
                                          <p:val>
                                            <p:strVal val="1+ppt_w/2"/>
                                          </p:val>
                                        </p:tav>
                                      </p:tavLst>
                                    </p:anim>
                                    <p:anim calcmode="lin" valueType="num">
                                      <p:cBhvr additive="base">
                                        <p:cTn id="633" dur="3000"/>
                                        <p:tgtEl>
                                          <p:spTgt spid="15"/>
                                        </p:tgtEl>
                                        <p:attrNameLst>
                                          <p:attrName>ppt_y</p:attrName>
                                        </p:attrNameLst>
                                      </p:cBhvr>
                                      <p:tavLst>
                                        <p:tav tm="0">
                                          <p:val>
                                            <p:strVal val="ppt_y"/>
                                          </p:val>
                                        </p:tav>
                                        <p:tav tm="100000">
                                          <p:val>
                                            <p:strVal val="1+ppt_h/2"/>
                                          </p:val>
                                        </p:tav>
                                      </p:tavLst>
                                    </p:anim>
                                    <p:set>
                                      <p:cBhvr>
                                        <p:cTn id="634" dur="1" fill="hold">
                                          <p:stCondLst>
                                            <p:cond delay="2999"/>
                                          </p:stCondLst>
                                        </p:cTn>
                                        <p:tgtEl>
                                          <p:spTgt spid="15"/>
                                        </p:tgtEl>
                                        <p:attrNameLst>
                                          <p:attrName>style.visibility</p:attrName>
                                        </p:attrNameLst>
                                      </p:cBhvr>
                                      <p:to>
                                        <p:strVal val="hidden"/>
                                      </p:to>
                                    </p:set>
                                  </p:childTnLst>
                                </p:cTn>
                              </p:par>
                              <p:par>
                                <p:cTn id="635" presetID="2" presetClass="exit" presetSubtype="6" fill="hold" nodeType="withEffect">
                                  <p:stCondLst>
                                    <p:cond delay="0"/>
                                  </p:stCondLst>
                                  <p:childTnLst>
                                    <p:anim calcmode="lin" valueType="num">
                                      <p:cBhvr additive="base">
                                        <p:cTn id="636" dur="3000"/>
                                        <p:tgtEl>
                                          <p:spTgt spid="16"/>
                                        </p:tgtEl>
                                        <p:attrNameLst>
                                          <p:attrName>ppt_x</p:attrName>
                                        </p:attrNameLst>
                                      </p:cBhvr>
                                      <p:tavLst>
                                        <p:tav tm="0">
                                          <p:val>
                                            <p:strVal val="ppt_x"/>
                                          </p:val>
                                        </p:tav>
                                        <p:tav tm="100000">
                                          <p:val>
                                            <p:strVal val="1+ppt_w/2"/>
                                          </p:val>
                                        </p:tav>
                                      </p:tavLst>
                                    </p:anim>
                                    <p:anim calcmode="lin" valueType="num">
                                      <p:cBhvr additive="base">
                                        <p:cTn id="637" dur="3000"/>
                                        <p:tgtEl>
                                          <p:spTgt spid="16"/>
                                        </p:tgtEl>
                                        <p:attrNameLst>
                                          <p:attrName>ppt_y</p:attrName>
                                        </p:attrNameLst>
                                      </p:cBhvr>
                                      <p:tavLst>
                                        <p:tav tm="0">
                                          <p:val>
                                            <p:strVal val="ppt_y"/>
                                          </p:val>
                                        </p:tav>
                                        <p:tav tm="100000">
                                          <p:val>
                                            <p:strVal val="1+ppt_h/2"/>
                                          </p:val>
                                        </p:tav>
                                      </p:tavLst>
                                    </p:anim>
                                    <p:set>
                                      <p:cBhvr>
                                        <p:cTn id="638" dur="1" fill="hold">
                                          <p:stCondLst>
                                            <p:cond delay="2999"/>
                                          </p:stCondLst>
                                        </p:cTn>
                                        <p:tgtEl>
                                          <p:spTgt spid="16"/>
                                        </p:tgtEl>
                                        <p:attrNameLst>
                                          <p:attrName>style.visibility</p:attrName>
                                        </p:attrNameLst>
                                      </p:cBhvr>
                                      <p:to>
                                        <p:strVal val="hidden"/>
                                      </p:to>
                                    </p:set>
                                  </p:childTnLst>
                                </p:cTn>
                              </p:par>
                              <p:par>
                                <p:cTn id="639" presetID="2" presetClass="exit" presetSubtype="6" fill="hold" nodeType="withEffect">
                                  <p:stCondLst>
                                    <p:cond delay="0"/>
                                  </p:stCondLst>
                                  <p:childTnLst>
                                    <p:anim calcmode="lin" valueType="num">
                                      <p:cBhvr additive="base">
                                        <p:cTn id="640" dur="3000"/>
                                        <p:tgtEl>
                                          <p:spTgt spid="19"/>
                                        </p:tgtEl>
                                        <p:attrNameLst>
                                          <p:attrName>ppt_x</p:attrName>
                                        </p:attrNameLst>
                                      </p:cBhvr>
                                      <p:tavLst>
                                        <p:tav tm="0">
                                          <p:val>
                                            <p:strVal val="ppt_x"/>
                                          </p:val>
                                        </p:tav>
                                        <p:tav tm="100000">
                                          <p:val>
                                            <p:strVal val="1+ppt_w/2"/>
                                          </p:val>
                                        </p:tav>
                                      </p:tavLst>
                                    </p:anim>
                                    <p:anim calcmode="lin" valueType="num">
                                      <p:cBhvr additive="base">
                                        <p:cTn id="641" dur="3000"/>
                                        <p:tgtEl>
                                          <p:spTgt spid="19"/>
                                        </p:tgtEl>
                                        <p:attrNameLst>
                                          <p:attrName>ppt_y</p:attrName>
                                        </p:attrNameLst>
                                      </p:cBhvr>
                                      <p:tavLst>
                                        <p:tav tm="0">
                                          <p:val>
                                            <p:strVal val="ppt_y"/>
                                          </p:val>
                                        </p:tav>
                                        <p:tav tm="100000">
                                          <p:val>
                                            <p:strVal val="1+ppt_h/2"/>
                                          </p:val>
                                        </p:tav>
                                      </p:tavLst>
                                    </p:anim>
                                    <p:set>
                                      <p:cBhvr>
                                        <p:cTn id="642" dur="1" fill="hold">
                                          <p:stCondLst>
                                            <p:cond delay="2999"/>
                                          </p:stCondLst>
                                        </p:cTn>
                                        <p:tgtEl>
                                          <p:spTgt spid="19"/>
                                        </p:tgtEl>
                                        <p:attrNameLst>
                                          <p:attrName>style.visibility</p:attrName>
                                        </p:attrNameLst>
                                      </p:cBhvr>
                                      <p:to>
                                        <p:strVal val="hidden"/>
                                      </p:to>
                                    </p:set>
                                  </p:childTnLst>
                                </p:cTn>
                              </p:par>
                              <p:par>
                                <p:cTn id="643" presetID="2" presetClass="exit" presetSubtype="6" fill="hold" nodeType="withEffect">
                                  <p:stCondLst>
                                    <p:cond delay="0"/>
                                  </p:stCondLst>
                                  <p:childTnLst>
                                    <p:anim calcmode="lin" valueType="num">
                                      <p:cBhvr additive="base">
                                        <p:cTn id="644" dur="3000"/>
                                        <p:tgtEl>
                                          <p:spTgt spid="20"/>
                                        </p:tgtEl>
                                        <p:attrNameLst>
                                          <p:attrName>ppt_x</p:attrName>
                                        </p:attrNameLst>
                                      </p:cBhvr>
                                      <p:tavLst>
                                        <p:tav tm="0">
                                          <p:val>
                                            <p:strVal val="ppt_x"/>
                                          </p:val>
                                        </p:tav>
                                        <p:tav tm="100000">
                                          <p:val>
                                            <p:strVal val="1+ppt_w/2"/>
                                          </p:val>
                                        </p:tav>
                                      </p:tavLst>
                                    </p:anim>
                                    <p:anim calcmode="lin" valueType="num">
                                      <p:cBhvr additive="base">
                                        <p:cTn id="645" dur="3000"/>
                                        <p:tgtEl>
                                          <p:spTgt spid="20"/>
                                        </p:tgtEl>
                                        <p:attrNameLst>
                                          <p:attrName>ppt_y</p:attrName>
                                        </p:attrNameLst>
                                      </p:cBhvr>
                                      <p:tavLst>
                                        <p:tav tm="0">
                                          <p:val>
                                            <p:strVal val="ppt_y"/>
                                          </p:val>
                                        </p:tav>
                                        <p:tav tm="100000">
                                          <p:val>
                                            <p:strVal val="1+ppt_h/2"/>
                                          </p:val>
                                        </p:tav>
                                      </p:tavLst>
                                    </p:anim>
                                    <p:set>
                                      <p:cBhvr>
                                        <p:cTn id="646" dur="1" fill="hold">
                                          <p:stCondLst>
                                            <p:cond delay="2999"/>
                                          </p:stCondLst>
                                        </p:cTn>
                                        <p:tgtEl>
                                          <p:spTgt spid="20"/>
                                        </p:tgtEl>
                                        <p:attrNameLst>
                                          <p:attrName>style.visibility</p:attrName>
                                        </p:attrNameLst>
                                      </p:cBhvr>
                                      <p:to>
                                        <p:strVal val="hidden"/>
                                      </p:to>
                                    </p:set>
                                  </p:childTnLst>
                                </p:cTn>
                              </p:par>
                              <p:par>
                                <p:cTn id="647" presetID="2" presetClass="exit" presetSubtype="6" fill="hold" nodeType="withEffect">
                                  <p:stCondLst>
                                    <p:cond delay="0"/>
                                  </p:stCondLst>
                                  <p:childTnLst>
                                    <p:anim calcmode="lin" valueType="num">
                                      <p:cBhvr additive="base">
                                        <p:cTn id="648" dur="3000"/>
                                        <p:tgtEl>
                                          <p:spTgt spid="24"/>
                                        </p:tgtEl>
                                        <p:attrNameLst>
                                          <p:attrName>ppt_x</p:attrName>
                                        </p:attrNameLst>
                                      </p:cBhvr>
                                      <p:tavLst>
                                        <p:tav tm="0">
                                          <p:val>
                                            <p:strVal val="ppt_x"/>
                                          </p:val>
                                        </p:tav>
                                        <p:tav tm="100000">
                                          <p:val>
                                            <p:strVal val="1+ppt_w/2"/>
                                          </p:val>
                                        </p:tav>
                                      </p:tavLst>
                                    </p:anim>
                                    <p:anim calcmode="lin" valueType="num">
                                      <p:cBhvr additive="base">
                                        <p:cTn id="649" dur="3000"/>
                                        <p:tgtEl>
                                          <p:spTgt spid="24"/>
                                        </p:tgtEl>
                                        <p:attrNameLst>
                                          <p:attrName>ppt_y</p:attrName>
                                        </p:attrNameLst>
                                      </p:cBhvr>
                                      <p:tavLst>
                                        <p:tav tm="0">
                                          <p:val>
                                            <p:strVal val="ppt_y"/>
                                          </p:val>
                                        </p:tav>
                                        <p:tav tm="100000">
                                          <p:val>
                                            <p:strVal val="1+ppt_h/2"/>
                                          </p:val>
                                        </p:tav>
                                      </p:tavLst>
                                    </p:anim>
                                    <p:set>
                                      <p:cBhvr>
                                        <p:cTn id="650" dur="1" fill="hold">
                                          <p:stCondLst>
                                            <p:cond delay="2999"/>
                                          </p:stCondLst>
                                        </p:cTn>
                                        <p:tgtEl>
                                          <p:spTgt spid="24"/>
                                        </p:tgtEl>
                                        <p:attrNameLst>
                                          <p:attrName>style.visibility</p:attrName>
                                        </p:attrNameLst>
                                      </p:cBhvr>
                                      <p:to>
                                        <p:strVal val="hidden"/>
                                      </p:to>
                                    </p:set>
                                  </p:childTnLst>
                                </p:cTn>
                              </p:par>
                              <p:par>
                                <p:cTn id="651" presetID="2" presetClass="exit" presetSubtype="6" fill="hold" nodeType="withEffect">
                                  <p:stCondLst>
                                    <p:cond delay="0"/>
                                  </p:stCondLst>
                                  <p:childTnLst>
                                    <p:anim calcmode="lin" valueType="num">
                                      <p:cBhvr additive="base">
                                        <p:cTn id="652" dur="3000"/>
                                        <p:tgtEl>
                                          <p:spTgt spid="25"/>
                                        </p:tgtEl>
                                        <p:attrNameLst>
                                          <p:attrName>ppt_x</p:attrName>
                                        </p:attrNameLst>
                                      </p:cBhvr>
                                      <p:tavLst>
                                        <p:tav tm="0">
                                          <p:val>
                                            <p:strVal val="ppt_x"/>
                                          </p:val>
                                        </p:tav>
                                        <p:tav tm="100000">
                                          <p:val>
                                            <p:strVal val="1+ppt_w/2"/>
                                          </p:val>
                                        </p:tav>
                                      </p:tavLst>
                                    </p:anim>
                                    <p:anim calcmode="lin" valueType="num">
                                      <p:cBhvr additive="base">
                                        <p:cTn id="653" dur="3000"/>
                                        <p:tgtEl>
                                          <p:spTgt spid="25"/>
                                        </p:tgtEl>
                                        <p:attrNameLst>
                                          <p:attrName>ppt_y</p:attrName>
                                        </p:attrNameLst>
                                      </p:cBhvr>
                                      <p:tavLst>
                                        <p:tav tm="0">
                                          <p:val>
                                            <p:strVal val="ppt_y"/>
                                          </p:val>
                                        </p:tav>
                                        <p:tav tm="100000">
                                          <p:val>
                                            <p:strVal val="1+ppt_h/2"/>
                                          </p:val>
                                        </p:tav>
                                      </p:tavLst>
                                    </p:anim>
                                    <p:set>
                                      <p:cBhvr>
                                        <p:cTn id="654" dur="1" fill="hold">
                                          <p:stCondLst>
                                            <p:cond delay="2999"/>
                                          </p:stCondLst>
                                        </p:cTn>
                                        <p:tgtEl>
                                          <p:spTgt spid="25"/>
                                        </p:tgtEl>
                                        <p:attrNameLst>
                                          <p:attrName>style.visibility</p:attrName>
                                        </p:attrNameLst>
                                      </p:cBhvr>
                                      <p:to>
                                        <p:strVal val="hidden"/>
                                      </p:to>
                                    </p:set>
                                  </p:childTnLst>
                                </p:cTn>
                              </p:par>
                              <p:par>
                                <p:cTn id="655" presetID="2" presetClass="exit" presetSubtype="6" fill="hold" nodeType="withEffect">
                                  <p:stCondLst>
                                    <p:cond delay="0"/>
                                  </p:stCondLst>
                                  <p:childTnLst>
                                    <p:anim calcmode="lin" valueType="num">
                                      <p:cBhvr additive="base">
                                        <p:cTn id="656" dur="3000"/>
                                        <p:tgtEl>
                                          <p:spTgt spid="26"/>
                                        </p:tgtEl>
                                        <p:attrNameLst>
                                          <p:attrName>ppt_x</p:attrName>
                                        </p:attrNameLst>
                                      </p:cBhvr>
                                      <p:tavLst>
                                        <p:tav tm="0">
                                          <p:val>
                                            <p:strVal val="ppt_x"/>
                                          </p:val>
                                        </p:tav>
                                        <p:tav tm="100000">
                                          <p:val>
                                            <p:strVal val="1+ppt_w/2"/>
                                          </p:val>
                                        </p:tav>
                                      </p:tavLst>
                                    </p:anim>
                                    <p:anim calcmode="lin" valueType="num">
                                      <p:cBhvr additive="base">
                                        <p:cTn id="657" dur="3000"/>
                                        <p:tgtEl>
                                          <p:spTgt spid="26"/>
                                        </p:tgtEl>
                                        <p:attrNameLst>
                                          <p:attrName>ppt_y</p:attrName>
                                        </p:attrNameLst>
                                      </p:cBhvr>
                                      <p:tavLst>
                                        <p:tav tm="0">
                                          <p:val>
                                            <p:strVal val="ppt_y"/>
                                          </p:val>
                                        </p:tav>
                                        <p:tav tm="100000">
                                          <p:val>
                                            <p:strVal val="1+ppt_h/2"/>
                                          </p:val>
                                        </p:tav>
                                      </p:tavLst>
                                    </p:anim>
                                    <p:set>
                                      <p:cBhvr>
                                        <p:cTn id="658" dur="1" fill="hold">
                                          <p:stCondLst>
                                            <p:cond delay="2999"/>
                                          </p:stCondLst>
                                        </p:cTn>
                                        <p:tgtEl>
                                          <p:spTgt spid="26"/>
                                        </p:tgtEl>
                                        <p:attrNameLst>
                                          <p:attrName>style.visibility</p:attrName>
                                        </p:attrNameLst>
                                      </p:cBhvr>
                                      <p:to>
                                        <p:strVal val="hidden"/>
                                      </p:to>
                                    </p:set>
                                  </p:childTnLst>
                                </p:cTn>
                              </p:par>
                              <p:par>
                                <p:cTn id="659" presetID="2" presetClass="exit" presetSubtype="6" fill="hold" nodeType="withEffect">
                                  <p:stCondLst>
                                    <p:cond delay="0"/>
                                  </p:stCondLst>
                                  <p:childTnLst>
                                    <p:anim calcmode="lin" valueType="num">
                                      <p:cBhvr additive="base">
                                        <p:cTn id="660" dur="3000"/>
                                        <p:tgtEl>
                                          <p:spTgt spid="29"/>
                                        </p:tgtEl>
                                        <p:attrNameLst>
                                          <p:attrName>ppt_x</p:attrName>
                                        </p:attrNameLst>
                                      </p:cBhvr>
                                      <p:tavLst>
                                        <p:tav tm="0">
                                          <p:val>
                                            <p:strVal val="ppt_x"/>
                                          </p:val>
                                        </p:tav>
                                        <p:tav tm="100000">
                                          <p:val>
                                            <p:strVal val="1+ppt_w/2"/>
                                          </p:val>
                                        </p:tav>
                                      </p:tavLst>
                                    </p:anim>
                                    <p:anim calcmode="lin" valueType="num">
                                      <p:cBhvr additive="base">
                                        <p:cTn id="661" dur="3000"/>
                                        <p:tgtEl>
                                          <p:spTgt spid="29"/>
                                        </p:tgtEl>
                                        <p:attrNameLst>
                                          <p:attrName>ppt_y</p:attrName>
                                        </p:attrNameLst>
                                      </p:cBhvr>
                                      <p:tavLst>
                                        <p:tav tm="0">
                                          <p:val>
                                            <p:strVal val="ppt_y"/>
                                          </p:val>
                                        </p:tav>
                                        <p:tav tm="100000">
                                          <p:val>
                                            <p:strVal val="1+ppt_h/2"/>
                                          </p:val>
                                        </p:tav>
                                      </p:tavLst>
                                    </p:anim>
                                    <p:set>
                                      <p:cBhvr>
                                        <p:cTn id="662" dur="1" fill="hold">
                                          <p:stCondLst>
                                            <p:cond delay="2999"/>
                                          </p:stCondLst>
                                        </p:cTn>
                                        <p:tgtEl>
                                          <p:spTgt spid="29"/>
                                        </p:tgtEl>
                                        <p:attrNameLst>
                                          <p:attrName>style.visibility</p:attrName>
                                        </p:attrNameLst>
                                      </p:cBhvr>
                                      <p:to>
                                        <p:strVal val="hidden"/>
                                      </p:to>
                                    </p:set>
                                  </p:childTnLst>
                                </p:cTn>
                              </p:par>
                              <p:par>
                                <p:cTn id="663" presetID="2" presetClass="exit" presetSubtype="6" fill="hold" nodeType="withEffect">
                                  <p:stCondLst>
                                    <p:cond delay="0"/>
                                  </p:stCondLst>
                                  <p:childTnLst>
                                    <p:anim calcmode="lin" valueType="num">
                                      <p:cBhvr additive="base">
                                        <p:cTn id="664" dur="3000"/>
                                        <p:tgtEl>
                                          <p:spTgt spid="30"/>
                                        </p:tgtEl>
                                        <p:attrNameLst>
                                          <p:attrName>ppt_x</p:attrName>
                                        </p:attrNameLst>
                                      </p:cBhvr>
                                      <p:tavLst>
                                        <p:tav tm="0">
                                          <p:val>
                                            <p:strVal val="ppt_x"/>
                                          </p:val>
                                        </p:tav>
                                        <p:tav tm="100000">
                                          <p:val>
                                            <p:strVal val="1+ppt_w/2"/>
                                          </p:val>
                                        </p:tav>
                                      </p:tavLst>
                                    </p:anim>
                                    <p:anim calcmode="lin" valueType="num">
                                      <p:cBhvr additive="base">
                                        <p:cTn id="665" dur="3000"/>
                                        <p:tgtEl>
                                          <p:spTgt spid="30"/>
                                        </p:tgtEl>
                                        <p:attrNameLst>
                                          <p:attrName>ppt_y</p:attrName>
                                        </p:attrNameLst>
                                      </p:cBhvr>
                                      <p:tavLst>
                                        <p:tav tm="0">
                                          <p:val>
                                            <p:strVal val="ppt_y"/>
                                          </p:val>
                                        </p:tav>
                                        <p:tav tm="100000">
                                          <p:val>
                                            <p:strVal val="1+ppt_h/2"/>
                                          </p:val>
                                        </p:tav>
                                      </p:tavLst>
                                    </p:anim>
                                    <p:set>
                                      <p:cBhvr>
                                        <p:cTn id="666" dur="1" fill="hold">
                                          <p:stCondLst>
                                            <p:cond delay="2999"/>
                                          </p:stCondLst>
                                        </p:cTn>
                                        <p:tgtEl>
                                          <p:spTgt spid="30"/>
                                        </p:tgtEl>
                                        <p:attrNameLst>
                                          <p:attrName>style.visibility</p:attrName>
                                        </p:attrNameLst>
                                      </p:cBhvr>
                                      <p:to>
                                        <p:strVal val="hidden"/>
                                      </p:to>
                                    </p:set>
                                  </p:childTnLst>
                                </p:cTn>
                              </p:par>
                              <p:par>
                                <p:cTn id="667" presetID="2" presetClass="exit" presetSubtype="6" fill="hold" nodeType="withEffect">
                                  <p:stCondLst>
                                    <p:cond delay="0"/>
                                  </p:stCondLst>
                                  <p:childTnLst>
                                    <p:anim calcmode="lin" valueType="num">
                                      <p:cBhvr additive="base">
                                        <p:cTn id="668" dur="3000"/>
                                        <p:tgtEl>
                                          <p:spTgt spid="34"/>
                                        </p:tgtEl>
                                        <p:attrNameLst>
                                          <p:attrName>ppt_x</p:attrName>
                                        </p:attrNameLst>
                                      </p:cBhvr>
                                      <p:tavLst>
                                        <p:tav tm="0">
                                          <p:val>
                                            <p:strVal val="ppt_x"/>
                                          </p:val>
                                        </p:tav>
                                        <p:tav tm="100000">
                                          <p:val>
                                            <p:strVal val="1+ppt_w/2"/>
                                          </p:val>
                                        </p:tav>
                                      </p:tavLst>
                                    </p:anim>
                                    <p:anim calcmode="lin" valueType="num">
                                      <p:cBhvr additive="base">
                                        <p:cTn id="669" dur="3000"/>
                                        <p:tgtEl>
                                          <p:spTgt spid="34"/>
                                        </p:tgtEl>
                                        <p:attrNameLst>
                                          <p:attrName>ppt_y</p:attrName>
                                        </p:attrNameLst>
                                      </p:cBhvr>
                                      <p:tavLst>
                                        <p:tav tm="0">
                                          <p:val>
                                            <p:strVal val="ppt_y"/>
                                          </p:val>
                                        </p:tav>
                                        <p:tav tm="100000">
                                          <p:val>
                                            <p:strVal val="1+ppt_h/2"/>
                                          </p:val>
                                        </p:tav>
                                      </p:tavLst>
                                    </p:anim>
                                    <p:set>
                                      <p:cBhvr>
                                        <p:cTn id="670" dur="1" fill="hold">
                                          <p:stCondLst>
                                            <p:cond delay="2999"/>
                                          </p:stCondLst>
                                        </p:cTn>
                                        <p:tgtEl>
                                          <p:spTgt spid="34"/>
                                        </p:tgtEl>
                                        <p:attrNameLst>
                                          <p:attrName>style.visibility</p:attrName>
                                        </p:attrNameLst>
                                      </p:cBhvr>
                                      <p:to>
                                        <p:strVal val="hidden"/>
                                      </p:to>
                                    </p:set>
                                  </p:childTnLst>
                                </p:cTn>
                              </p:par>
                              <p:par>
                                <p:cTn id="671" presetID="2" presetClass="exit" presetSubtype="6" fill="hold" nodeType="withEffect">
                                  <p:stCondLst>
                                    <p:cond delay="0"/>
                                  </p:stCondLst>
                                  <p:childTnLst>
                                    <p:anim calcmode="lin" valueType="num">
                                      <p:cBhvr additive="base">
                                        <p:cTn id="672" dur="3000"/>
                                        <p:tgtEl>
                                          <p:spTgt spid="35"/>
                                        </p:tgtEl>
                                        <p:attrNameLst>
                                          <p:attrName>ppt_x</p:attrName>
                                        </p:attrNameLst>
                                      </p:cBhvr>
                                      <p:tavLst>
                                        <p:tav tm="0">
                                          <p:val>
                                            <p:strVal val="ppt_x"/>
                                          </p:val>
                                        </p:tav>
                                        <p:tav tm="100000">
                                          <p:val>
                                            <p:strVal val="1+ppt_w/2"/>
                                          </p:val>
                                        </p:tav>
                                      </p:tavLst>
                                    </p:anim>
                                    <p:anim calcmode="lin" valueType="num">
                                      <p:cBhvr additive="base">
                                        <p:cTn id="673" dur="3000"/>
                                        <p:tgtEl>
                                          <p:spTgt spid="35"/>
                                        </p:tgtEl>
                                        <p:attrNameLst>
                                          <p:attrName>ppt_y</p:attrName>
                                        </p:attrNameLst>
                                      </p:cBhvr>
                                      <p:tavLst>
                                        <p:tav tm="0">
                                          <p:val>
                                            <p:strVal val="ppt_y"/>
                                          </p:val>
                                        </p:tav>
                                        <p:tav tm="100000">
                                          <p:val>
                                            <p:strVal val="1+ppt_h/2"/>
                                          </p:val>
                                        </p:tav>
                                      </p:tavLst>
                                    </p:anim>
                                    <p:set>
                                      <p:cBhvr>
                                        <p:cTn id="674" dur="1" fill="hold">
                                          <p:stCondLst>
                                            <p:cond delay="2999"/>
                                          </p:stCondLst>
                                        </p:cTn>
                                        <p:tgtEl>
                                          <p:spTgt spid="35"/>
                                        </p:tgtEl>
                                        <p:attrNameLst>
                                          <p:attrName>style.visibility</p:attrName>
                                        </p:attrNameLst>
                                      </p:cBhvr>
                                      <p:to>
                                        <p:strVal val="hidden"/>
                                      </p:to>
                                    </p:set>
                                  </p:childTnLst>
                                </p:cTn>
                              </p:par>
                              <p:par>
                                <p:cTn id="675" presetID="2" presetClass="exit" presetSubtype="6" fill="hold" nodeType="withEffect">
                                  <p:stCondLst>
                                    <p:cond delay="0"/>
                                  </p:stCondLst>
                                  <p:childTnLst>
                                    <p:anim calcmode="lin" valueType="num">
                                      <p:cBhvr additive="base">
                                        <p:cTn id="676" dur="3000"/>
                                        <p:tgtEl>
                                          <p:spTgt spid="36"/>
                                        </p:tgtEl>
                                        <p:attrNameLst>
                                          <p:attrName>ppt_x</p:attrName>
                                        </p:attrNameLst>
                                      </p:cBhvr>
                                      <p:tavLst>
                                        <p:tav tm="0">
                                          <p:val>
                                            <p:strVal val="ppt_x"/>
                                          </p:val>
                                        </p:tav>
                                        <p:tav tm="100000">
                                          <p:val>
                                            <p:strVal val="1+ppt_w/2"/>
                                          </p:val>
                                        </p:tav>
                                      </p:tavLst>
                                    </p:anim>
                                    <p:anim calcmode="lin" valueType="num">
                                      <p:cBhvr additive="base">
                                        <p:cTn id="677" dur="3000"/>
                                        <p:tgtEl>
                                          <p:spTgt spid="36"/>
                                        </p:tgtEl>
                                        <p:attrNameLst>
                                          <p:attrName>ppt_y</p:attrName>
                                        </p:attrNameLst>
                                      </p:cBhvr>
                                      <p:tavLst>
                                        <p:tav tm="0">
                                          <p:val>
                                            <p:strVal val="ppt_y"/>
                                          </p:val>
                                        </p:tav>
                                        <p:tav tm="100000">
                                          <p:val>
                                            <p:strVal val="1+ppt_h/2"/>
                                          </p:val>
                                        </p:tav>
                                      </p:tavLst>
                                    </p:anim>
                                    <p:set>
                                      <p:cBhvr>
                                        <p:cTn id="678" dur="1" fill="hold">
                                          <p:stCondLst>
                                            <p:cond delay="2999"/>
                                          </p:stCondLst>
                                        </p:cTn>
                                        <p:tgtEl>
                                          <p:spTgt spid="36"/>
                                        </p:tgtEl>
                                        <p:attrNameLst>
                                          <p:attrName>style.visibility</p:attrName>
                                        </p:attrNameLst>
                                      </p:cBhvr>
                                      <p:to>
                                        <p:strVal val="hidden"/>
                                      </p:to>
                                    </p:set>
                                  </p:childTnLst>
                                </p:cTn>
                              </p:par>
                              <p:par>
                                <p:cTn id="679" presetID="2" presetClass="exit" presetSubtype="6" fill="hold" nodeType="withEffect">
                                  <p:stCondLst>
                                    <p:cond delay="0"/>
                                  </p:stCondLst>
                                  <p:childTnLst>
                                    <p:anim calcmode="lin" valueType="num">
                                      <p:cBhvr additive="base">
                                        <p:cTn id="680" dur="3000"/>
                                        <p:tgtEl>
                                          <p:spTgt spid="39"/>
                                        </p:tgtEl>
                                        <p:attrNameLst>
                                          <p:attrName>ppt_x</p:attrName>
                                        </p:attrNameLst>
                                      </p:cBhvr>
                                      <p:tavLst>
                                        <p:tav tm="0">
                                          <p:val>
                                            <p:strVal val="ppt_x"/>
                                          </p:val>
                                        </p:tav>
                                        <p:tav tm="100000">
                                          <p:val>
                                            <p:strVal val="1+ppt_w/2"/>
                                          </p:val>
                                        </p:tav>
                                      </p:tavLst>
                                    </p:anim>
                                    <p:anim calcmode="lin" valueType="num">
                                      <p:cBhvr additive="base">
                                        <p:cTn id="681" dur="3000"/>
                                        <p:tgtEl>
                                          <p:spTgt spid="39"/>
                                        </p:tgtEl>
                                        <p:attrNameLst>
                                          <p:attrName>ppt_y</p:attrName>
                                        </p:attrNameLst>
                                      </p:cBhvr>
                                      <p:tavLst>
                                        <p:tav tm="0">
                                          <p:val>
                                            <p:strVal val="ppt_y"/>
                                          </p:val>
                                        </p:tav>
                                        <p:tav tm="100000">
                                          <p:val>
                                            <p:strVal val="1+ppt_h/2"/>
                                          </p:val>
                                        </p:tav>
                                      </p:tavLst>
                                    </p:anim>
                                    <p:set>
                                      <p:cBhvr>
                                        <p:cTn id="682" dur="1" fill="hold">
                                          <p:stCondLst>
                                            <p:cond delay="2999"/>
                                          </p:stCondLst>
                                        </p:cTn>
                                        <p:tgtEl>
                                          <p:spTgt spid="39"/>
                                        </p:tgtEl>
                                        <p:attrNameLst>
                                          <p:attrName>style.visibility</p:attrName>
                                        </p:attrNameLst>
                                      </p:cBhvr>
                                      <p:to>
                                        <p:strVal val="hidden"/>
                                      </p:to>
                                    </p:set>
                                  </p:childTnLst>
                                </p:cTn>
                              </p:par>
                              <p:par>
                                <p:cTn id="683" presetID="2" presetClass="exit" presetSubtype="6" fill="hold" nodeType="withEffect">
                                  <p:stCondLst>
                                    <p:cond delay="0"/>
                                  </p:stCondLst>
                                  <p:childTnLst>
                                    <p:anim calcmode="lin" valueType="num">
                                      <p:cBhvr additive="base">
                                        <p:cTn id="684" dur="3000"/>
                                        <p:tgtEl>
                                          <p:spTgt spid="40"/>
                                        </p:tgtEl>
                                        <p:attrNameLst>
                                          <p:attrName>ppt_x</p:attrName>
                                        </p:attrNameLst>
                                      </p:cBhvr>
                                      <p:tavLst>
                                        <p:tav tm="0">
                                          <p:val>
                                            <p:strVal val="ppt_x"/>
                                          </p:val>
                                        </p:tav>
                                        <p:tav tm="100000">
                                          <p:val>
                                            <p:strVal val="1+ppt_w/2"/>
                                          </p:val>
                                        </p:tav>
                                      </p:tavLst>
                                    </p:anim>
                                    <p:anim calcmode="lin" valueType="num">
                                      <p:cBhvr additive="base">
                                        <p:cTn id="685" dur="3000"/>
                                        <p:tgtEl>
                                          <p:spTgt spid="40"/>
                                        </p:tgtEl>
                                        <p:attrNameLst>
                                          <p:attrName>ppt_y</p:attrName>
                                        </p:attrNameLst>
                                      </p:cBhvr>
                                      <p:tavLst>
                                        <p:tav tm="0">
                                          <p:val>
                                            <p:strVal val="ppt_y"/>
                                          </p:val>
                                        </p:tav>
                                        <p:tav tm="100000">
                                          <p:val>
                                            <p:strVal val="1+ppt_h/2"/>
                                          </p:val>
                                        </p:tav>
                                      </p:tavLst>
                                    </p:anim>
                                    <p:set>
                                      <p:cBhvr>
                                        <p:cTn id="686" dur="1" fill="hold">
                                          <p:stCondLst>
                                            <p:cond delay="2999"/>
                                          </p:stCondLst>
                                        </p:cTn>
                                        <p:tgtEl>
                                          <p:spTgt spid="40"/>
                                        </p:tgtEl>
                                        <p:attrNameLst>
                                          <p:attrName>style.visibility</p:attrName>
                                        </p:attrNameLst>
                                      </p:cBhvr>
                                      <p:to>
                                        <p:strVal val="hidden"/>
                                      </p:to>
                                    </p:set>
                                  </p:childTnLst>
                                </p:cTn>
                              </p:par>
                              <p:par>
                                <p:cTn id="687" presetID="2" presetClass="exit" presetSubtype="6" fill="hold" nodeType="withEffect">
                                  <p:stCondLst>
                                    <p:cond delay="0"/>
                                  </p:stCondLst>
                                  <p:childTnLst>
                                    <p:anim calcmode="lin" valueType="num">
                                      <p:cBhvr additive="base">
                                        <p:cTn id="688" dur="3000"/>
                                        <p:tgtEl>
                                          <p:spTgt spid="44"/>
                                        </p:tgtEl>
                                        <p:attrNameLst>
                                          <p:attrName>ppt_x</p:attrName>
                                        </p:attrNameLst>
                                      </p:cBhvr>
                                      <p:tavLst>
                                        <p:tav tm="0">
                                          <p:val>
                                            <p:strVal val="ppt_x"/>
                                          </p:val>
                                        </p:tav>
                                        <p:tav tm="100000">
                                          <p:val>
                                            <p:strVal val="1+ppt_w/2"/>
                                          </p:val>
                                        </p:tav>
                                      </p:tavLst>
                                    </p:anim>
                                    <p:anim calcmode="lin" valueType="num">
                                      <p:cBhvr additive="base">
                                        <p:cTn id="689" dur="3000"/>
                                        <p:tgtEl>
                                          <p:spTgt spid="44"/>
                                        </p:tgtEl>
                                        <p:attrNameLst>
                                          <p:attrName>ppt_y</p:attrName>
                                        </p:attrNameLst>
                                      </p:cBhvr>
                                      <p:tavLst>
                                        <p:tav tm="0">
                                          <p:val>
                                            <p:strVal val="ppt_y"/>
                                          </p:val>
                                        </p:tav>
                                        <p:tav tm="100000">
                                          <p:val>
                                            <p:strVal val="1+ppt_h/2"/>
                                          </p:val>
                                        </p:tav>
                                      </p:tavLst>
                                    </p:anim>
                                    <p:set>
                                      <p:cBhvr>
                                        <p:cTn id="690" dur="1" fill="hold">
                                          <p:stCondLst>
                                            <p:cond delay="2999"/>
                                          </p:stCondLst>
                                        </p:cTn>
                                        <p:tgtEl>
                                          <p:spTgt spid="44"/>
                                        </p:tgtEl>
                                        <p:attrNameLst>
                                          <p:attrName>style.visibility</p:attrName>
                                        </p:attrNameLst>
                                      </p:cBhvr>
                                      <p:to>
                                        <p:strVal val="hidden"/>
                                      </p:to>
                                    </p:set>
                                  </p:childTnLst>
                                </p:cTn>
                              </p:par>
                              <p:par>
                                <p:cTn id="691" presetID="2" presetClass="exit" presetSubtype="6" fill="hold" nodeType="withEffect">
                                  <p:stCondLst>
                                    <p:cond delay="0"/>
                                  </p:stCondLst>
                                  <p:childTnLst>
                                    <p:anim calcmode="lin" valueType="num">
                                      <p:cBhvr additive="base">
                                        <p:cTn id="692" dur="3000"/>
                                        <p:tgtEl>
                                          <p:spTgt spid="45"/>
                                        </p:tgtEl>
                                        <p:attrNameLst>
                                          <p:attrName>ppt_x</p:attrName>
                                        </p:attrNameLst>
                                      </p:cBhvr>
                                      <p:tavLst>
                                        <p:tav tm="0">
                                          <p:val>
                                            <p:strVal val="ppt_x"/>
                                          </p:val>
                                        </p:tav>
                                        <p:tav tm="100000">
                                          <p:val>
                                            <p:strVal val="1+ppt_w/2"/>
                                          </p:val>
                                        </p:tav>
                                      </p:tavLst>
                                    </p:anim>
                                    <p:anim calcmode="lin" valueType="num">
                                      <p:cBhvr additive="base">
                                        <p:cTn id="693" dur="3000"/>
                                        <p:tgtEl>
                                          <p:spTgt spid="45"/>
                                        </p:tgtEl>
                                        <p:attrNameLst>
                                          <p:attrName>ppt_y</p:attrName>
                                        </p:attrNameLst>
                                      </p:cBhvr>
                                      <p:tavLst>
                                        <p:tav tm="0">
                                          <p:val>
                                            <p:strVal val="ppt_y"/>
                                          </p:val>
                                        </p:tav>
                                        <p:tav tm="100000">
                                          <p:val>
                                            <p:strVal val="1+ppt_h/2"/>
                                          </p:val>
                                        </p:tav>
                                      </p:tavLst>
                                    </p:anim>
                                    <p:set>
                                      <p:cBhvr>
                                        <p:cTn id="694" dur="1" fill="hold">
                                          <p:stCondLst>
                                            <p:cond delay="2999"/>
                                          </p:stCondLst>
                                        </p:cTn>
                                        <p:tgtEl>
                                          <p:spTgt spid="45"/>
                                        </p:tgtEl>
                                        <p:attrNameLst>
                                          <p:attrName>style.visibility</p:attrName>
                                        </p:attrNameLst>
                                      </p:cBhvr>
                                      <p:to>
                                        <p:strVal val="hidden"/>
                                      </p:to>
                                    </p:set>
                                  </p:childTnLst>
                                </p:cTn>
                              </p:par>
                              <p:par>
                                <p:cTn id="695" presetID="2" presetClass="exit" presetSubtype="6" fill="hold" nodeType="withEffect">
                                  <p:stCondLst>
                                    <p:cond delay="0"/>
                                  </p:stCondLst>
                                  <p:childTnLst>
                                    <p:anim calcmode="lin" valueType="num">
                                      <p:cBhvr additive="base">
                                        <p:cTn id="696" dur="3000"/>
                                        <p:tgtEl>
                                          <p:spTgt spid="46"/>
                                        </p:tgtEl>
                                        <p:attrNameLst>
                                          <p:attrName>ppt_x</p:attrName>
                                        </p:attrNameLst>
                                      </p:cBhvr>
                                      <p:tavLst>
                                        <p:tav tm="0">
                                          <p:val>
                                            <p:strVal val="ppt_x"/>
                                          </p:val>
                                        </p:tav>
                                        <p:tav tm="100000">
                                          <p:val>
                                            <p:strVal val="1+ppt_w/2"/>
                                          </p:val>
                                        </p:tav>
                                      </p:tavLst>
                                    </p:anim>
                                    <p:anim calcmode="lin" valueType="num">
                                      <p:cBhvr additive="base">
                                        <p:cTn id="697" dur="3000"/>
                                        <p:tgtEl>
                                          <p:spTgt spid="46"/>
                                        </p:tgtEl>
                                        <p:attrNameLst>
                                          <p:attrName>ppt_y</p:attrName>
                                        </p:attrNameLst>
                                      </p:cBhvr>
                                      <p:tavLst>
                                        <p:tav tm="0">
                                          <p:val>
                                            <p:strVal val="ppt_y"/>
                                          </p:val>
                                        </p:tav>
                                        <p:tav tm="100000">
                                          <p:val>
                                            <p:strVal val="1+ppt_h/2"/>
                                          </p:val>
                                        </p:tav>
                                      </p:tavLst>
                                    </p:anim>
                                    <p:set>
                                      <p:cBhvr>
                                        <p:cTn id="698" dur="1" fill="hold">
                                          <p:stCondLst>
                                            <p:cond delay="2999"/>
                                          </p:stCondLst>
                                        </p:cTn>
                                        <p:tgtEl>
                                          <p:spTgt spid="46"/>
                                        </p:tgtEl>
                                        <p:attrNameLst>
                                          <p:attrName>style.visibility</p:attrName>
                                        </p:attrNameLst>
                                      </p:cBhvr>
                                      <p:to>
                                        <p:strVal val="hidden"/>
                                      </p:to>
                                    </p:set>
                                  </p:childTnLst>
                                </p:cTn>
                              </p:par>
                              <p:par>
                                <p:cTn id="699" presetID="2" presetClass="exit" presetSubtype="6" fill="hold" nodeType="withEffect">
                                  <p:stCondLst>
                                    <p:cond delay="0"/>
                                  </p:stCondLst>
                                  <p:childTnLst>
                                    <p:anim calcmode="lin" valueType="num">
                                      <p:cBhvr additive="base">
                                        <p:cTn id="700" dur="3000"/>
                                        <p:tgtEl>
                                          <p:spTgt spid="49"/>
                                        </p:tgtEl>
                                        <p:attrNameLst>
                                          <p:attrName>ppt_x</p:attrName>
                                        </p:attrNameLst>
                                      </p:cBhvr>
                                      <p:tavLst>
                                        <p:tav tm="0">
                                          <p:val>
                                            <p:strVal val="ppt_x"/>
                                          </p:val>
                                        </p:tav>
                                        <p:tav tm="100000">
                                          <p:val>
                                            <p:strVal val="1+ppt_w/2"/>
                                          </p:val>
                                        </p:tav>
                                      </p:tavLst>
                                    </p:anim>
                                    <p:anim calcmode="lin" valueType="num">
                                      <p:cBhvr additive="base">
                                        <p:cTn id="701" dur="3000"/>
                                        <p:tgtEl>
                                          <p:spTgt spid="49"/>
                                        </p:tgtEl>
                                        <p:attrNameLst>
                                          <p:attrName>ppt_y</p:attrName>
                                        </p:attrNameLst>
                                      </p:cBhvr>
                                      <p:tavLst>
                                        <p:tav tm="0">
                                          <p:val>
                                            <p:strVal val="ppt_y"/>
                                          </p:val>
                                        </p:tav>
                                        <p:tav tm="100000">
                                          <p:val>
                                            <p:strVal val="1+ppt_h/2"/>
                                          </p:val>
                                        </p:tav>
                                      </p:tavLst>
                                    </p:anim>
                                    <p:set>
                                      <p:cBhvr>
                                        <p:cTn id="702" dur="1" fill="hold">
                                          <p:stCondLst>
                                            <p:cond delay="2999"/>
                                          </p:stCondLst>
                                        </p:cTn>
                                        <p:tgtEl>
                                          <p:spTgt spid="49"/>
                                        </p:tgtEl>
                                        <p:attrNameLst>
                                          <p:attrName>style.visibility</p:attrName>
                                        </p:attrNameLst>
                                      </p:cBhvr>
                                      <p:to>
                                        <p:strVal val="hidden"/>
                                      </p:to>
                                    </p:set>
                                  </p:childTnLst>
                                </p:cTn>
                              </p:par>
                              <p:par>
                                <p:cTn id="703" presetID="2" presetClass="exit" presetSubtype="6" fill="hold" nodeType="withEffect">
                                  <p:stCondLst>
                                    <p:cond delay="0"/>
                                  </p:stCondLst>
                                  <p:childTnLst>
                                    <p:anim calcmode="lin" valueType="num">
                                      <p:cBhvr additive="base">
                                        <p:cTn id="704" dur="3000"/>
                                        <p:tgtEl>
                                          <p:spTgt spid="50"/>
                                        </p:tgtEl>
                                        <p:attrNameLst>
                                          <p:attrName>ppt_x</p:attrName>
                                        </p:attrNameLst>
                                      </p:cBhvr>
                                      <p:tavLst>
                                        <p:tav tm="0">
                                          <p:val>
                                            <p:strVal val="ppt_x"/>
                                          </p:val>
                                        </p:tav>
                                        <p:tav tm="100000">
                                          <p:val>
                                            <p:strVal val="1+ppt_w/2"/>
                                          </p:val>
                                        </p:tav>
                                      </p:tavLst>
                                    </p:anim>
                                    <p:anim calcmode="lin" valueType="num">
                                      <p:cBhvr additive="base">
                                        <p:cTn id="705" dur="3000"/>
                                        <p:tgtEl>
                                          <p:spTgt spid="50"/>
                                        </p:tgtEl>
                                        <p:attrNameLst>
                                          <p:attrName>ppt_y</p:attrName>
                                        </p:attrNameLst>
                                      </p:cBhvr>
                                      <p:tavLst>
                                        <p:tav tm="0">
                                          <p:val>
                                            <p:strVal val="ppt_y"/>
                                          </p:val>
                                        </p:tav>
                                        <p:tav tm="100000">
                                          <p:val>
                                            <p:strVal val="1+ppt_h/2"/>
                                          </p:val>
                                        </p:tav>
                                      </p:tavLst>
                                    </p:anim>
                                    <p:set>
                                      <p:cBhvr>
                                        <p:cTn id="706" dur="1" fill="hold">
                                          <p:stCondLst>
                                            <p:cond delay="2999"/>
                                          </p:stCondLst>
                                        </p:cTn>
                                        <p:tgtEl>
                                          <p:spTgt spid="50"/>
                                        </p:tgtEl>
                                        <p:attrNameLst>
                                          <p:attrName>style.visibility</p:attrName>
                                        </p:attrNameLst>
                                      </p:cBhvr>
                                      <p:to>
                                        <p:strVal val="hidden"/>
                                      </p:to>
                                    </p:set>
                                  </p:childTnLst>
                                </p:cTn>
                              </p:par>
                              <p:par>
                                <p:cTn id="707" presetID="2" presetClass="exit" presetSubtype="6" fill="hold" nodeType="withEffect">
                                  <p:stCondLst>
                                    <p:cond delay="0"/>
                                  </p:stCondLst>
                                  <p:childTnLst>
                                    <p:anim calcmode="lin" valueType="num">
                                      <p:cBhvr additive="base">
                                        <p:cTn id="708" dur="3000"/>
                                        <p:tgtEl>
                                          <p:spTgt spid="54"/>
                                        </p:tgtEl>
                                        <p:attrNameLst>
                                          <p:attrName>ppt_x</p:attrName>
                                        </p:attrNameLst>
                                      </p:cBhvr>
                                      <p:tavLst>
                                        <p:tav tm="0">
                                          <p:val>
                                            <p:strVal val="ppt_x"/>
                                          </p:val>
                                        </p:tav>
                                        <p:tav tm="100000">
                                          <p:val>
                                            <p:strVal val="1+ppt_w/2"/>
                                          </p:val>
                                        </p:tav>
                                      </p:tavLst>
                                    </p:anim>
                                    <p:anim calcmode="lin" valueType="num">
                                      <p:cBhvr additive="base">
                                        <p:cTn id="709" dur="3000"/>
                                        <p:tgtEl>
                                          <p:spTgt spid="54"/>
                                        </p:tgtEl>
                                        <p:attrNameLst>
                                          <p:attrName>ppt_y</p:attrName>
                                        </p:attrNameLst>
                                      </p:cBhvr>
                                      <p:tavLst>
                                        <p:tav tm="0">
                                          <p:val>
                                            <p:strVal val="ppt_y"/>
                                          </p:val>
                                        </p:tav>
                                        <p:tav tm="100000">
                                          <p:val>
                                            <p:strVal val="1+ppt_h/2"/>
                                          </p:val>
                                        </p:tav>
                                      </p:tavLst>
                                    </p:anim>
                                    <p:set>
                                      <p:cBhvr>
                                        <p:cTn id="710" dur="1" fill="hold">
                                          <p:stCondLst>
                                            <p:cond delay="2999"/>
                                          </p:stCondLst>
                                        </p:cTn>
                                        <p:tgtEl>
                                          <p:spTgt spid="54"/>
                                        </p:tgtEl>
                                        <p:attrNameLst>
                                          <p:attrName>style.visibility</p:attrName>
                                        </p:attrNameLst>
                                      </p:cBhvr>
                                      <p:to>
                                        <p:strVal val="hidden"/>
                                      </p:to>
                                    </p:set>
                                  </p:childTnLst>
                                </p:cTn>
                              </p:par>
                              <p:par>
                                <p:cTn id="711" presetID="2" presetClass="exit" presetSubtype="6" fill="hold" nodeType="withEffect">
                                  <p:stCondLst>
                                    <p:cond delay="0"/>
                                  </p:stCondLst>
                                  <p:childTnLst>
                                    <p:anim calcmode="lin" valueType="num">
                                      <p:cBhvr additive="base">
                                        <p:cTn id="712" dur="3000"/>
                                        <p:tgtEl>
                                          <p:spTgt spid="55"/>
                                        </p:tgtEl>
                                        <p:attrNameLst>
                                          <p:attrName>ppt_x</p:attrName>
                                        </p:attrNameLst>
                                      </p:cBhvr>
                                      <p:tavLst>
                                        <p:tav tm="0">
                                          <p:val>
                                            <p:strVal val="ppt_x"/>
                                          </p:val>
                                        </p:tav>
                                        <p:tav tm="100000">
                                          <p:val>
                                            <p:strVal val="1+ppt_w/2"/>
                                          </p:val>
                                        </p:tav>
                                      </p:tavLst>
                                    </p:anim>
                                    <p:anim calcmode="lin" valueType="num">
                                      <p:cBhvr additive="base">
                                        <p:cTn id="713" dur="3000"/>
                                        <p:tgtEl>
                                          <p:spTgt spid="55"/>
                                        </p:tgtEl>
                                        <p:attrNameLst>
                                          <p:attrName>ppt_y</p:attrName>
                                        </p:attrNameLst>
                                      </p:cBhvr>
                                      <p:tavLst>
                                        <p:tav tm="0">
                                          <p:val>
                                            <p:strVal val="ppt_y"/>
                                          </p:val>
                                        </p:tav>
                                        <p:tav tm="100000">
                                          <p:val>
                                            <p:strVal val="1+ppt_h/2"/>
                                          </p:val>
                                        </p:tav>
                                      </p:tavLst>
                                    </p:anim>
                                    <p:set>
                                      <p:cBhvr>
                                        <p:cTn id="714" dur="1" fill="hold">
                                          <p:stCondLst>
                                            <p:cond delay="2999"/>
                                          </p:stCondLst>
                                        </p:cTn>
                                        <p:tgtEl>
                                          <p:spTgt spid="55"/>
                                        </p:tgtEl>
                                        <p:attrNameLst>
                                          <p:attrName>style.visibility</p:attrName>
                                        </p:attrNameLst>
                                      </p:cBhvr>
                                      <p:to>
                                        <p:strVal val="hidden"/>
                                      </p:to>
                                    </p:set>
                                  </p:childTnLst>
                                </p:cTn>
                              </p:par>
                              <p:par>
                                <p:cTn id="715" presetID="2" presetClass="exit" presetSubtype="6" fill="hold" nodeType="withEffect">
                                  <p:stCondLst>
                                    <p:cond delay="0"/>
                                  </p:stCondLst>
                                  <p:childTnLst>
                                    <p:anim calcmode="lin" valueType="num">
                                      <p:cBhvr additive="base">
                                        <p:cTn id="716" dur="3000"/>
                                        <p:tgtEl>
                                          <p:spTgt spid="56"/>
                                        </p:tgtEl>
                                        <p:attrNameLst>
                                          <p:attrName>ppt_x</p:attrName>
                                        </p:attrNameLst>
                                      </p:cBhvr>
                                      <p:tavLst>
                                        <p:tav tm="0">
                                          <p:val>
                                            <p:strVal val="ppt_x"/>
                                          </p:val>
                                        </p:tav>
                                        <p:tav tm="100000">
                                          <p:val>
                                            <p:strVal val="1+ppt_w/2"/>
                                          </p:val>
                                        </p:tav>
                                      </p:tavLst>
                                    </p:anim>
                                    <p:anim calcmode="lin" valueType="num">
                                      <p:cBhvr additive="base">
                                        <p:cTn id="717" dur="3000"/>
                                        <p:tgtEl>
                                          <p:spTgt spid="56"/>
                                        </p:tgtEl>
                                        <p:attrNameLst>
                                          <p:attrName>ppt_y</p:attrName>
                                        </p:attrNameLst>
                                      </p:cBhvr>
                                      <p:tavLst>
                                        <p:tav tm="0">
                                          <p:val>
                                            <p:strVal val="ppt_y"/>
                                          </p:val>
                                        </p:tav>
                                        <p:tav tm="100000">
                                          <p:val>
                                            <p:strVal val="1+ppt_h/2"/>
                                          </p:val>
                                        </p:tav>
                                      </p:tavLst>
                                    </p:anim>
                                    <p:set>
                                      <p:cBhvr>
                                        <p:cTn id="718" dur="1" fill="hold">
                                          <p:stCondLst>
                                            <p:cond delay="2999"/>
                                          </p:stCondLst>
                                        </p:cTn>
                                        <p:tgtEl>
                                          <p:spTgt spid="56"/>
                                        </p:tgtEl>
                                        <p:attrNameLst>
                                          <p:attrName>style.visibility</p:attrName>
                                        </p:attrNameLst>
                                      </p:cBhvr>
                                      <p:to>
                                        <p:strVal val="hidden"/>
                                      </p:to>
                                    </p:set>
                                  </p:childTnLst>
                                </p:cTn>
                              </p:par>
                              <p:par>
                                <p:cTn id="719" presetID="2" presetClass="exit" presetSubtype="6" fill="hold" nodeType="withEffect">
                                  <p:stCondLst>
                                    <p:cond delay="0"/>
                                  </p:stCondLst>
                                  <p:childTnLst>
                                    <p:anim calcmode="lin" valueType="num">
                                      <p:cBhvr additive="base">
                                        <p:cTn id="720" dur="3000"/>
                                        <p:tgtEl>
                                          <p:spTgt spid="59"/>
                                        </p:tgtEl>
                                        <p:attrNameLst>
                                          <p:attrName>ppt_x</p:attrName>
                                        </p:attrNameLst>
                                      </p:cBhvr>
                                      <p:tavLst>
                                        <p:tav tm="0">
                                          <p:val>
                                            <p:strVal val="ppt_x"/>
                                          </p:val>
                                        </p:tav>
                                        <p:tav tm="100000">
                                          <p:val>
                                            <p:strVal val="1+ppt_w/2"/>
                                          </p:val>
                                        </p:tav>
                                      </p:tavLst>
                                    </p:anim>
                                    <p:anim calcmode="lin" valueType="num">
                                      <p:cBhvr additive="base">
                                        <p:cTn id="721" dur="3000"/>
                                        <p:tgtEl>
                                          <p:spTgt spid="59"/>
                                        </p:tgtEl>
                                        <p:attrNameLst>
                                          <p:attrName>ppt_y</p:attrName>
                                        </p:attrNameLst>
                                      </p:cBhvr>
                                      <p:tavLst>
                                        <p:tav tm="0">
                                          <p:val>
                                            <p:strVal val="ppt_y"/>
                                          </p:val>
                                        </p:tav>
                                        <p:tav tm="100000">
                                          <p:val>
                                            <p:strVal val="1+ppt_h/2"/>
                                          </p:val>
                                        </p:tav>
                                      </p:tavLst>
                                    </p:anim>
                                    <p:set>
                                      <p:cBhvr>
                                        <p:cTn id="722" dur="1" fill="hold">
                                          <p:stCondLst>
                                            <p:cond delay="2999"/>
                                          </p:stCondLst>
                                        </p:cTn>
                                        <p:tgtEl>
                                          <p:spTgt spid="59"/>
                                        </p:tgtEl>
                                        <p:attrNameLst>
                                          <p:attrName>style.visibility</p:attrName>
                                        </p:attrNameLst>
                                      </p:cBhvr>
                                      <p:to>
                                        <p:strVal val="hidden"/>
                                      </p:to>
                                    </p:set>
                                  </p:childTnLst>
                                </p:cTn>
                              </p:par>
                              <p:par>
                                <p:cTn id="723" presetID="2" presetClass="exit" presetSubtype="6" fill="hold" nodeType="withEffect">
                                  <p:stCondLst>
                                    <p:cond delay="0"/>
                                  </p:stCondLst>
                                  <p:childTnLst>
                                    <p:anim calcmode="lin" valueType="num">
                                      <p:cBhvr additive="base">
                                        <p:cTn id="724" dur="3000"/>
                                        <p:tgtEl>
                                          <p:spTgt spid="60"/>
                                        </p:tgtEl>
                                        <p:attrNameLst>
                                          <p:attrName>ppt_x</p:attrName>
                                        </p:attrNameLst>
                                      </p:cBhvr>
                                      <p:tavLst>
                                        <p:tav tm="0">
                                          <p:val>
                                            <p:strVal val="ppt_x"/>
                                          </p:val>
                                        </p:tav>
                                        <p:tav tm="100000">
                                          <p:val>
                                            <p:strVal val="1+ppt_w/2"/>
                                          </p:val>
                                        </p:tav>
                                      </p:tavLst>
                                    </p:anim>
                                    <p:anim calcmode="lin" valueType="num">
                                      <p:cBhvr additive="base">
                                        <p:cTn id="725" dur="3000"/>
                                        <p:tgtEl>
                                          <p:spTgt spid="60"/>
                                        </p:tgtEl>
                                        <p:attrNameLst>
                                          <p:attrName>ppt_y</p:attrName>
                                        </p:attrNameLst>
                                      </p:cBhvr>
                                      <p:tavLst>
                                        <p:tav tm="0">
                                          <p:val>
                                            <p:strVal val="ppt_y"/>
                                          </p:val>
                                        </p:tav>
                                        <p:tav tm="100000">
                                          <p:val>
                                            <p:strVal val="1+ppt_h/2"/>
                                          </p:val>
                                        </p:tav>
                                      </p:tavLst>
                                    </p:anim>
                                    <p:set>
                                      <p:cBhvr>
                                        <p:cTn id="726" dur="1" fill="hold">
                                          <p:stCondLst>
                                            <p:cond delay="2999"/>
                                          </p:stCondLst>
                                        </p:cTn>
                                        <p:tgtEl>
                                          <p:spTgt spid="60"/>
                                        </p:tgtEl>
                                        <p:attrNameLst>
                                          <p:attrName>style.visibility</p:attrName>
                                        </p:attrNameLst>
                                      </p:cBhvr>
                                      <p:to>
                                        <p:strVal val="hidden"/>
                                      </p:to>
                                    </p:set>
                                  </p:childTnLst>
                                </p:cTn>
                              </p:par>
                              <p:par>
                                <p:cTn id="727" presetID="2" presetClass="exit" presetSubtype="6" fill="hold" nodeType="withEffect">
                                  <p:stCondLst>
                                    <p:cond delay="0"/>
                                  </p:stCondLst>
                                  <p:childTnLst>
                                    <p:anim calcmode="lin" valueType="num">
                                      <p:cBhvr additive="base">
                                        <p:cTn id="728" dur="3000"/>
                                        <p:tgtEl>
                                          <p:spTgt spid="64"/>
                                        </p:tgtEl>
                                        <p:attrNameLst>
                                          <p:attrName>ppt_x</p:attrName>
                                        </p:attrNameLst>
                                      </p:cBhvr>
                                      <p:tavLst>
                                        <p:tav tm="0">
                                          <p:val>
                                            <p:strVal val="ppt_x"/>
                                          </p:val>
                                        </p:tav>
                                        <p:tav tm="100000">
                                          <p:val>
                                            <p:strVal val="1+ppt_w/2"/>
                                          </p:val>
                                        </p:tav>
                                      </p:tavLst>
                                    </p:anim>
                                    <p:anim calcmode="lin" valueType="num">
                                      <p:cBhvr additive="base">
                                        <p:cTn id="729" dur="3000"/>
                                        <p:tgtEl>
                                          <p:spTgt spid="64"/>
                                        </p:tgtEl>
                                        <p:attrNameLst>
                                          <p:attrName>ppt_y</p:attrName>
                                        </p:attrNameLst>
                                      </p:cBhvr>
                                      <p:tavLst>
                                        <p:tav tm="0">
                                          <p:val>
                                            <p:strVal val="ppt_y"/>
                                          </p:val>
                                        </p:tav>
                                        <p:tav tm="100000">
                                          <p:val>
                                            <p:strVal val="1+ppt_h/2"/>
                                          </p:val>
                                        </p:tav>
                                      </p:tavLst>
                                    </p:anim>
                                    <p:set>
                                      <p:cBhvr>
                                        <p:cTn id="730" dur="1" fill="hold">
                                          <p:stCondLst>
                                            <p:cond delay="2999"/>
                                          </p:stCondLst>
                                        </p:cTn>
                                        <p:tgtEl>
                                          <p:spTgt spid="64"/>
                                        </p:tgtEl>
                                        <p:attrNameLst>
                                          <p:attrName>style.visibility</p:attrName>
                                        </p:attrNameLst>
                                      </p:cBhvr>
                                      <p:to>
                                        <p:strVal val="hidden"/>
                                      </p:to>
                                    </p:set>
                                  </p:childTnLst>
                                </p:cTn>
                              </p:par>
                              <p:par>
                                <p:cTn id="731" presetID="2" presetClass="exit" presetSubtype="6" fill="hold" nodeType="withEffect">
                                  <p:stCondLst>
                                    <p:cond delay="0"/>
                                  </p:stCondLst>
                                  <p:childTnLst>
                                    <p:anim calcmode="lin" valueType="num">
                                      <p:cBhvr additive="base">
                                        <p:cTn id="732" dur="3000"/>
                                        <p:tgtEl>
                                          <p:spTgt spid="65"/>
                                        </p:tgtEl>
                                        <p:attrNameLst>
                                          <p:attrName>ppt_x</p:attrName>
                                        </p:attrNameLst>
                                      </p:cBhvr>
                                      <p:tavLst>
                                        <p:tav tm="0">
                                          <p:val>
                                            <p:strVal val="ppt_x"/>
                                          </p:val>
                                        </p:tav>
                                        <p:tav tm="100000">
                                          <p:val>
                                            <p:strVal val="1+ppt_w/2"/>
                                          </p:val>
                                        </p:tav>
                                      </p:tavLst>
                                    </p:anim>
                                    <p:anim calcmode="lin" valueType="num">
                                      <p:cBhvr additive="base">
                                        <p:cTn id="733" dur="3000"/>
                                        <p:tgtEl>
                                          <p:spTgt spid="65"/>
                                        </p:tgtEl>
                                        <p:attrNameLst>
                                          <p:attrName>ppt_y</p:attrName>
                                        </p:attrNameLst>
                                      </p:cBhvr>
                                      <p:tavLst>
                                        <p:tav tm="0">
                                          <p:val>
                                            <p:strVal val="ppt_y"/>
                                          </p:val>
                                        </p:tav>
                                        <p:tav tm="100000">
                                          <p:val>
                                            <p:strVal val="1+ppt_h/2"/>
                                          </p:val>
                                        </p:tav>
                                      </p:tavLst>
                                    </p:anim>
                                    <p:set>
                                      <p:cBhvr>
                                        <p:cTn id="734" dur="1" fill="hold">
                                          <p:stCondLst>
                                            <p:cond delay="2999"/>
                                          </p:stCondLst>
                                        </p:cTn>
                                        <p:tgtEl>
                                          <p:spTgt spid="65"/>
                                        </p:tgtEl>
                                        <p:attrNameLst>
                                          <p:attrName>style.visibility</p:attrName>
                                        </p:attrNameLst>
                                      </p:cBhvr>
                                      <p:to>
                                        <p:strVal val="hidden"/>
                                      </p:to>
                                    </p:set>
                                  </p:childTnLst>
                                </p:cTn>
                              </p:par>
                              <p:par>
                                <p:cTn id="735" presetID="2" presetClass="exit" presetSubtype="6" fill="hold" nodeType="withEffect">
                                  <p:stCondLst>
                                    <p:cond delay="0"/>
                                  </p:stCondLst>
                                  <p:childTnLst>
                                    <p:anim calcmode="lin" valueType="num">
                                      <p:cBhvr additive="base">
                                        <p:cTn id="736" dur="3000"/>
                                        <p:tgtEl>
                                          <p:spTgt spid="66"/>
                                        </p:tgtEl>
                                        <p:attrNameLst>
                                          <p:attrName>ppt_x</p:attrName>
                                        </p:attrNameLst>
                                      </p:cBhvr>
                                      <p:tavLst>
                                        <p:tav tm="0">
                                          <p:val>
                                            <p:strVal val="ppt_x"/>
                                          </p:val>
                                        </p:tav>
                                        <p:tav tm="100000">
                                          <p:val>
                                            <p:strVal val="1+ppt_w/2"/>
                                          </p:val>
                                        </p:tav>
                                      </p:tavLst>
                                    </p:anim>
                                    <p:anim calcmode="lin" valueType="num">
                                      <p:cBhvr additive="base">
                                        <p:cTn id="737" dur="3000"/>
                                        <p:tgtEl>
                                          <p:spTgt spid="66"/>
                                        </p:tgtEl>
                                        <p:attrNameLst>
                                          <p:attrName>ppt_y</p:attrName>
                                        </p:attrNameLst>
                                      </p:cBhvr>
                                      <p:tavLst>
                                        <p:tav tm="0">
                                          <p:val>
                                            <p:strVal val="ppt_y"/>
                                          </p:val>
                                        </p:tav>
                                        <p:tav tm="100000">
                                          <p:val>
                                            <p:strVal val="1+ppt_h/2"/>
                                          </p:val>
                                        </p:tav>
                                      </p:tavLst>
                                    </p:anim>
                                    <p:set>
                                      <p:cBhvr>
                                        <p:cTn id="738" dur="1" fill="hold">
                                          <p:stCondLst>
                                            <p:cond delay="2999"/>
                                          </p:stCondLst>
                                        </p:cTn>
                                        <p:tgtEl>
                                          <p:spTgt spid="66"/>
                                        </p:tgtEl>
                                        <p:attrNameLst>
                                          <p:attrName>style.visibility</p:attrName>
                                        </p:attrNameLst>
                                      </p:cBhvr>
                                      <p:to>
                                        <p:strVal val="hidden"/>
                                      </p:to>
                                    </p:set>
                                  </p:childTnLst>
                                </p:cTn>
                              </p:par>
                              <p:par>
                                <p:cTn id="739" presetID="2" presetClass="exit" presetSubtype="6" fill="hold" nodeType="withEffect">
                                  <p:stCondLst>
                                    <p:cond delay="0"/>
                                  </p:stCondLst>
                                  <p:childTnLst>
                                    <p:anim calcmode="lin" valueType="num">
                                      <p:cBhvr additive="base">
                                        <p:cTn id="740" dur="3000"/>
                                        <p:tgtEl>
                                          <p:spTgt spid="69"/>
                                        </p:tgtEl>
                                        <p:attrNameLst>
                                          <p:attrName>ppt_x</p:attrName>
                                        </p:attrNameLst>
                                      </p:cBhvr>
                                      <p:tavLst>
                                        <p:tav tm="0">
                                          <p:val>
                                            <p:strVal val="ppt_x"/>
                                          </p:val>
                                        </p:tav>
                                        <p:tav tm="100000">
                                          <p:val>
                                            <p:strVal val="1+ppt_w/2"/>
                                          </p:val>
                                        </p:tav>
                                      </p:tavLst>
                                    </p:anim>
                                    <p:anim calcmode="lin" valueType="num">
                                      <p:cBhvr additive="base">
                                        <p:cTn id="741" dur="3000"/>
                                        <p:tgtEl>
                                          <p:spTgt spid="69"/>
                                        </p:tgtEl>
                                        <p:attrNameLst>
                                          <p:attrName>ppt_y</p:attrName>
                                        </p:attrNameLst>
                                      </p:cBhvr>
                                      <p:tavLst>
                                        <p:tav tm="0">
                                          <p:val>
                                            <p:strVal val="ppt_y"/>
                                          </p:val>
                                        </p:tav>
                                        <p:tav tm="100000">
                                          <p:val>
                                            <p:strVal val="1+ppt_h/2"/>
                                          </p:val>
                                        </p:tav>
                                      </p:tavLst>
                                    </p:anim>
                                    <p:set>
                                      <p:cBhvr>
                                        <p:cTn id="742" dur="1" fill="hold">
                                          <p:stCondLst>
                                            <p:cond delay="2999"/>
                                          </p:stCondLst>
                                        </p:cTn>
                                        <p:tgtEl>
                                          <p:spTgt spid="69"/>
                                        </p:tgtEl>
                                        <p:attrNameLst>
                                          <p:attrName>style.visibility</p:attrName>
                                        </p:attrNameLst>
                                      </p:cBhvr>
                                      <p:to>
                                        <p:strVal val="hidden"/>
                                      </p:to>
                                    </p:set>
                                  </p:childTnLst>
                                </p:cTn>
                              </p:par>
                              <p:par>
                                <p:cTn id="743" presetID="2" presetClass="exit" presetSubtype="6" fill="hold" nodeType="withEffect">
                                  <p:stCondLst>
                                    <p:cond delay="0"/>
                                  </p:stCondLst>
                                  <p:childTnLst>
                                    <p:anim calcmode="lin" valueType="num">
                                      <p:cBhvr additive="base">
                                        <p:cTn id="744" dur="3000"/>
                                        <p:tgtEl>
                                          <p:spTgt spid="70"/>
                                        </p:tgtEl>
                                        <p:attrNameLst>
                                          <p:attrName>ppt_x</p:attrName>
                                        </p:attrNameLst>
                                      </p:cBhvr>
                                      <p:tavLst>
                                        <p:tav tm="0">
                                          <p:val>
                                            <p:strVal val="ppt_x"/>
                                          </p:val>
                                        </p:tav>
                                        <p:tav tm="100000">
                                          <p:val>
                                            <p:strVal val="1+ppt_w/2"/>
                                          </p:val>
                                        </p:tav>
                                      </p:tavLst>
                                    </p:anim>
                                    <p:anim calcmode="lin" valueType="num">
                                      <p:cBhvr additive="base">
                                        <p:cTn id="745" dur="3000"/>
                                        <p:tgtEl>
                                          <p:spTgt spid="70"/>
                                        </p:tgtEl>
                                        <p:attrNameLst>
                                          <p:attrName>ppt_y</p:attrName>
                                        </p:attrNameLst>
                                      </p:cBhvr>
                                      <p:tavLst>
                                        <p:tav tm="0">
                                          <p:val>
                                            <p:strVal val="ppt_y"/>
                                          </p:val>
                                        </p:tav>
                                        <p:tav tm="100000">
                                          <p:val>
                                            <p:strVal val="1+ppt_h/2"/>
                                          </p:val>
                                        </p:tav>
                                      </p:tavLst>
                                    </p:anim>
                                    <p:set>
                                      <p:cBhvr>
                                        <p:cTn id="746" dur="1" fill="hold">
                                          <p:stCondLst>
                                            <p:cond delay="2999"/>
                                          </p:stCondLst>
                                        </p:cTn>
                                        <p:tgtEl>
                                          <p:spTgt spid="70"/>
                                        </p:tgtEl>
                                        <p:attrNameLst>
                                          <p:attrName>style.visibility</p:attrName>
                                        </p:attrNameLst>
                                      </p:cBhvr>
                                      <p:to>
                                        <p:strVal val="hidden"/>
                                      </p:to>
                                    </p:set>
                                  </p:childTnLst>
                                </p:cTn>
                              </p:par>
                              <p:par>
                                <p:cTn id="747" presetID="2" presetClass="exit" presetSubtype="6" fill="hold" nodeType="withEffect">
                                  <p:stCondLst>
                                    <p:cond delay="0"/>
                                  </p:stCondLst>
                                  <p:childTnLst>
                                    <p:anim calcmode="lin" valueType="num">
                                      <p:cBhvr additive="base">
                                        <p:cTn id="748" dur="3000"/>
                                        <p:tgtEl>
                                          <p:spTgt spid="74"/>
                                        </p:tgtEl>
                                        <p:attrNameLst>
                                          <p:attrName>ppt_x</p:attrName>
                                        </p:attrNameLst>
                                      </p:cBhvr>
                                      <p:tavLst>
                                        <p:tav tm="0">
                                          <p:val>
                                            <p:strVal val="ppt_x"/>
                                          </p:val>
                                        </p:tav>
                                        <p:tav tm="100000">
                                          <p:val>
                                            <p:strVal val="1+ppt_w/2"/>
                                          </p:val>
                                        </p:tav>
                                      </p:tavLst>
                                    </p:anim>
                                    <p:anim calcmode="lin" valueType="num">
                                      <p:cBhvr additive="base">
                                        <p:cTn id="749" dur="3000"/>
                                        <p:tgtEl>
                                          <p:spTgt spid="74"/>
                                        </p:tgtEl>
                                        <p:attrNameLst>
                                          <p:attrName>ppt_y</p:attrName>
                                        </p:attrNameLst>
                                      </p:cBhvr>
                                      <p:tavLst>
                                        <p:tav tm="0">
                                          <p:val>
                                            <p:strVal val="ppt_y"/>
                                          </p:val>
                                        </p:tav>
                                        <p:tav tm="100000">
                                          <p:val>
                                            <p:strVal val="1+ppt_h/2"/>
                                          </p:val>
                                        </p:tav>
                                      </p:tavLst>
                                    </p:anim>
                                    <p:set>
                                      <p:cBhvr>
                                        <p:cTn id="750" dur="1" fill="hold">
                                          <p:stCondLst>
                                            <p:cond delay="2999"/>
                                          </p:stCondLst>
                                        </p:cTn>
                                        <p:tgtEl>
                                          <p:spTgt spid="74"/>
                                        </p:tgtEl>
                                        <p:attrNameLst>
                                          <p:attrName>style.visibility</p:attrName>
                                        </p:attrNameLst>
                                      </p:cBhvr>
                                      <p:to>
                                        <p:strVal val="hidden"/>
                                      </p:to>
                                    </p:set>
                                  </p:childTnLst>
                                </p:cTn>
                              </p:par>
                              <p:par>
                                <p:cTn id="751" presetID="2" presetClass="exit" presetSubtype="6" fill="hold" nodeType="withEffect">
                                  <p:stCondLst>
                                    <p:cond delay="0"/>
                                  </p:stCondLst>
                                  <p:childTnLst>
                                    <p:anim calcmode="lin" valueType="num">
                                      <p:cBhvr additive="base">
                                        <p:cTn id="752" dur="3000"/>
                                        <p:tgtEl>
                                          <p:spTgt spid="75"/>
                                        </p:tgtEl>
                                        <p:attrNameLst>
                                          <p:attrName>ppt_x</p:attrName>
                                        </p:attrNameLst>
                                      </p:cBhvr>
                                      <p:tavLst>
                                        <p:tav tm="0">
                                          <p:val>
                                            <p:strVal val="ppt_x"/>
                                          </p:val>
                                        </p:tav>
                                        <p:tav tm="100000">
                                          <p:val>
                                            <p:strVal val="1+ppt_w/2"/>
                                          </p:val>
                                        </p:tav>
                                      </p:tavLst>
                                    </p:anim>
                                    <p:anim calcmode="lin" valueType="num">
                                      <p:cBhvr additive="base">
                                        <p:cTn id="753" dur="3000"/>
                                        <p:tgtEl>
                                          <p:spTgt spid="75"/>
                                        </p:tgtEl>
                                        <p:attrNameLst>
                                          <p:attrName>ppt_y</p:attrName>
                                        </p:attrNameLst>
                                      </p:cBhvr>
                                      <p:tavLst>
                                        <p:tav tm="0">
                                          <p:val>
                                            <p:strVal val="ppt_y"/>
                                          </p:val>
                                        </p:tav>
                                        <p:tav tm="100000">
                                          <p:val>
                                            <p:strVal val="1+ppt_h/2"/>
                                          </p:val>
                                        </p:tav>
                                      </p:tavLst>
                                    </p:anim>
                                    <p:set>
                                      <p:cBhvr>
                                        <p:cTn id="754" dur="1" fill="hold">
                                          <p:stCondLst>
                                            <p:cond delay="2999"/>
                                          </p:stCondLst>
                                        </p:cTn>
                                        <p:tgtEl>
                                          <p:spTgt spid="75"/>
                                        </p:tgtEl>
                                        <p:attrNameLst>
                                          <p:attrName>style.visibility</p:attrName>
                                        </p:attrNameLst>
                                      </p:cBhvr>
                                      <p:to>
                                        <p:strVal val="hidden"/>
                                      </p:to>
                                    </p:set>
                                  </p:childTnLst>
                                </p:cTn>
                              </p:par>
                              <p:par>
                                <p:cTn id="755" presetID="2" presetClass="exit" presetSubtype="6" fill="hold" nodeType="withEffect">
                                  <p:stCondLst>
                                    <p:cond delay="0"/>
                                  </p:stCondLst>
                                  <p:childTnLst>
                                    <p:anim calcmode="lin" valueType="num">
                                      <p:cBhvr additive="base">
                                        <p:cTn id="756" dur="3000"/>
                                        <p:tgtEl>
                                          <p:spTgt spid="76"/>
                                        </p:tgtEl>
                                        <p:attrNameLst>
                                          <p:attrName>ppt_x</p:attrName>
                                        </p:attrNameLst>
                                      </p:cBhvr>
                                      <p:tavLst>
                                        <p:tav tm="0">
                                          <p:val>
                                            <p:strVal val="ppt_x"/>
                                          </p:val>
                                        </p:tav>
                                        <p:tav tm="100000">
                                          <p:val>
                                            <p:strVal val="1+ppt_w/2"/>
                                          </p:val>
                                        </p:tav>
                                      </p:tavLst>
                                    </p:anim>
                                    <p:anim calcmode="lin" valueType="num">
                                      <p:cBhvr additive="base">
                                        <p:cTn id="757" dur="3000"/>
                                        <p:tgtEl>
                                          <p:spTgt spid="76"/>
                                        </p:tgtEl>
                                        <p:attrNameLst>
                                          <p:attrName>ppt_y</p:attrName>
                                        </p:attrNameLst>
                                      </p:cBhvr>
                                      <p:tavLst>
                                        <p:tav tm="0">
                                          <p:val>
                                            <p:strVal val="ppt_y"/>
                                          </p:val>
                                        </p:tav>
                                        <p:tav tm="100000">
                                          <p:val>
                                            <p:strVal val="1+ppt_h/2"/>
                                          </p:val>
                                        </p:tav>
                                      </p:tavLst>
                                    </p:anim>
                                    <p:set>
                                      <p:cBhvr>
                                        <p:cTn id="758" dur="1" fill="hold">
                                          <p:stCondLst>
                                            <p:cond delay="2999"/>
                                          </p:stCondLst>
                                        </p:cTn>
                                        <p:tgtEl>
                                          <p:spTgt spid="76"/>
                                        </p:tgtEl>
                                        <p:attrNameLst>
                                          <p:attrName>style.visibility</p:attrName>
                                        </p:attrNameLst>
                                      </p:cBhvr>
                                      <p:to>
                                        <p:strVal val="hidden"/>
                                      </p:to>
                                    </p:set>
                                  </p:childTnLst>
                                </p:cTn>
                              </p:par>
                              <p:par>
                                <p:cTn id="759" presetID="2" presetClass="exit" presetSubtype="6" fill="hold" nodeType="withEffect">
                                  <p:stCondLst>
                                    <p:cond delay="0"/>
                                  </p:stCondLst>
                                  <p:childTnLst>
                                    <p:anim calcmode="lin" valueType="num">
                                      <p:cBhvr additive="base">
                                        <p:cTn id="760" dur="3000"/>
                                        <p:tgtEl>
                                          <p:spTgt spid="79"/>
                                        </p:tgtEl>
                                        <p:attrNameLst>
                                          <p:attrName>ppt_x</p:attrName>
                                        </p:attrNameLst>
                                      </p:cBhvr>
                                      <p:tavLst>
                                        <p:tav tm="0">
                                          <p:val>
                                            <p:strVal val="ppt_x"/>
                                          </p:val>
                                        </p:tav>
                                        <p:tav tm="100000">
                                          <p:val>
                                            <p:strVal val="1+ppt_w/2"/>
                                          </p:val>
                                        </p:tav>
                                      </p:tavLst>
                                    </p:anim>
                                    <p:anim calcmode="lin" valueType="num">
                                      <p:cBhvr additive="base">
                                        <p:cTn id="761" dur="3000"/>
                                        <p:tgtEl>
                                          <p:spTgt spid="79"/>
                                        </p:tgtEl>
                                        <p:attrNameLst>
                                          <p:attrName>ppt_y</p:attrName>
                                        </p:attrNameLst>
                                      </p:cBhvr>
                                      <p:tavLst>
                                        <p:tav tm="0">
                                          <p:val>
                                            <p:strVal val="ppt_y"/>
                                          </p:val>
                                        </p:tav>
                                        <p:tav tm="100000">
                                          <p:val>
                                            <p:strVal val="1+ppt_h/2"/>
                                          </p:val>
                                        </p:tav>
                                      </p:tavLst>
                                    </p:anim>
                                    <p:set>
                                      <p:cBhvr>
                                        <p:cTn id="762" dur="1" fill="hold">
                                          <p:stCondLst>
                                            <p:cond delay="2999"/>
                                          </p:stCondLst>
                                        </p:cTn>
                                        <p:tgtEl>
                                          <p:spTgt spid="79"/>
                                        </p:tgtEl>
                                        <p:attrNameLst>
                                          <p:attrName>style.visibility</p:attrName>
                                        </p:attrNameLst>
                                      </p:cBhvr>
                                      <p:to>
                                        <p:strVal val="hidden"/>
                                      </p:to>
                                    </p:set>
                                  </p:childTnLst>
                                </p:cTn>
                              </p:par>
                              <p:par>
                                <p:cTn id="763" presetID="2" presetClass="exit" presetSubtype="6" fill="hold" nodeType="withEffect">
                                  <p:stCondLst>
                                    <p:cond delay="0"/>
                                  </p:stCondLst>
                                  <p:childTnLst>
                                    <p:anim calcmode="lin" valueType="num">
                                      <p:cBhvr additive="base">
                                        <p:cTn id="764" dur="3000"/>
                                        <p:tgtEl>
                                          <p:spTgt spid="80"/>
                                        </p:tgtEl>
                                        <p:attrNameLst>
                                          <p:attrName>ppt_x</p:attrName>
                                        </p:attrNameLst>
                                      </p:cBhvr>
                                      <p:tavLst>
                                        <p:tav tm="0">
                                          <p:val>
                                            <p:strVal val="ppt_x"/>
                                          </p:val>
                                        </p:tav>
                                        <p:tav tm="100000">
                                          <p:val>
                                            <p:strVal val="1+ppt_w/2"/>
                                          </p:val>
                                        </p:tav>
                                      </p:tavLst>
                                    </p:anim>
                                    <p:anim calcmode="lin" valueType="num">
                                      <p:cBhvr additive="base">
                                        <p:cTn id="765" dur="3000"/>
                                        <p:tgtEl>
                                          <p:spTgt spid="80"/>
                                        </p:tgtEl>
                                        <p:attrNameLst>
                                          <p:attrName>ppt_y</p:attrName>
                                        </p:attrNameLst>
                                      </p:cBhvr>
                                      <p:tavLst>
                                        <p:tav tm="0">
                                          <p:val>
                                            <p:strVal val="ppt_y"/>
                                          </p:val>
                                        </p:tav>
                                        <p:tav tm="100000">
                                          <p:val>
                                            <p:strVal val="1+ppt_h/2"/>
                                          </p:val>
                                        </p:tav>
                                      </p:tavLst>
                                    </p:anim>
                                    <p:set>
                                      <p:cBhvr>
                                        <p:cTn id="766" dur="1" fill="hold">
                                          <p:stCondLst>
                                            <p:cond delay="2999"/>
                                          </p:stCondLst>
                                        </p:cTn>
                                        <p:tgtEl>
                                          <p:spTgt spid="80"/>
                                        </p:tgtEl>
                                        <p:attrNameLst>
                                          <p:attrName>style.visibility</p:attrName>
                                        </p:attrNameLst>
                                      </p:cBhvr>
                                      <p:to>
                                        <p:strVal val="hidden"/>
                                      </p:to>
                                    </p:set>
                                  </p:childTnLst>
                                </p:cTn>
                              </p:par>
                              <p:par>
                                <p:cTn id="767" presetID="2" presetClass="exit" presetSubtype="6" fill="hold" nodeType="withEffect">
                                  <p:stCondLst>
                                    <p:cond delay="0"/>
                                  </p:stCondLst>
                                  <p:childTnLst>
                                    <p:anim calcmode="lin" valueType="num">
                                      <p:cBhvr additive="base">
                                        <p:cTn id="768" dur="3000"/>
                                        <p:tgtEl>
                                          <p:spTgt spid="84"/>
                                        </p:tgtEl>
                                        <p:attrNameLst>
                                          <p:attrName>ppt_x</p:attrName>
                                        </p:attrNameLst>
                                      </p:cBhvr>
                                      <p:tavLst>
                                        <p:tav tm="0">
                                          <p:val>
                                            <p:strVal val="ppt_x"/>
                                          </p:val>
                                        </p:tav>
                                        <p:tav tm="100000">
                                          <p:val>
                                            <p:strVal val="1+ppt_w/2"/>
                                          </p:val>
                                        </p:tav>
                                      </p:tavLst>
                                    </p:anim>
                                    <p:anim calcmode="lin" valueType="num">
                                      <p:cBhvr additive="base">
                                        <p:cTn id="769" dur="3000"/>
                                        <p:tgtEl>
                                          <p:spTgt spid="84"/>
                                        </p:tgtEl>
                                        <p:attrNameLst>
                                          <p:attrName>ppt_y</p:attrName>
                                        </p:attrNameLst>
                                      </p:cBhvr>
                                      <p:tavLst>
                                        <p:tav tm="0">
                                          <p:val>
                                            <p:strVal val="ppt_y"/>
                                          </p:val>
                                        </p:tav>
                                        <p:tav tm="100000">
                                          <p:val>
                                            <p:strVal val="1+ppt_h/2"/>
                                          </p:val>
                                        </p:tav>
                                      </p:tavLst>
                                    </p:anim>
                                    <p:set>
                                      <p:cBhvr>
                                        <p:cTn id="770" dur="1" fill="hold">
                                          <p:stCondLst>
                                            <p:cond delay="2999"/>
                                          </p:stCondLst>
                                        </p:cTn>
                                        <p:tgtEl>
                                          <p:spTgt spid="84"/>
                                        </p:tgtEl>
                                        <p:attrNameLst>
                                          <p:attrName>style.visibility</p:attrName>
                                        </p:attrNameLst>
                                      </p:cBhvr>
                                      <p:to>
                                        <p:strVal val="hidden"/>
                                      </p:to>
                                    </p:set>
                                  </p:childTnLst>
                                </p:cTn>
                              </p:par>
                              <p:par>
                                <p:cTn id="771" presetID="2" presetClass="exit" presetSubtype="6" fill="hold" nodeType="withEffect">
                                  <p:stCondLst>
                                    <p:cond delay="0"/>
                                  </p:stCondLst>
                                  <p:childTnLst>
                                    <p:anim calcmode="lin" valueType="num">
                                      <p:cBhvr additive="base">
                                        <p:cTn id="772" dur="3000"/>
                                        <p:tgtEl>
                                          <p:spTgt spid="85"/>
                                        </p:tgtEl>
                                        <p:attrNameLst>
                                          <p:attrName>ppt_x</p:attrName>
                                        </p:attrNameLst>
                                      </p:cBhvr>
                                      <p:tavLst>
                                        <p:tav tm="0">
                                          <p:val>
                                            <p:strVal val="ppt_x"/>
                                          </p:val>
                                        </p:tav>
                                        <p:tav tm="100000">
                                          <p:val>
                                            <p:strVal val="1+ppt_w/2"/>
                                          </p:val>
                                        </p:tav>
                                      </p:tavLst>
                                    </p:anim>
                                    <p:anim calcmode="lin" valueType="num">
                                      <p:cBhvr additive="base">
                                        <p:cTn id="773" dur="3000"/>
                                        <p:tgtEl>
                                          <p:spTgt spid="85"/>
                                        </p:tgtEl>
                                        <p:attrNameLst>
                                          <p:attrName>ppt_y</p:attrName>
                                        </p:attrNameLst>
                                      </p:cBhvr>
                                      <p:tavLst>
                                        <p:tav tm="0">
                                          <p:val>
                                            <p:strVal val="ppt_y"/>
                                          </p:val>
                                        </p:tav>
                                        <p:tav tm="100000">
                                          <p:val>
                                            <p:strVal val="1+ppt_h/2"/>
                                          </p:val>
                                        </p:tav>
                                      </p:tavLst>
                                    </p:anim>
                                    <p:set>
                                      <p:cBhvr>
                                        <p:cTn id="774" dur="1" fill="hold">
                                          <p:stCondLst>
                                            <p:cond delay="2999"/>
                                          </p:stCondLst>
                                        </p:cTn>
                                        <p:tgtEl>
                                          <p:spTgt spid="85"/>
                                        </p:tgtEl>
                                        <p:attrNameLst>
                                          <p:attrName>style.visibility</p:attrName>
                                        </p:attrNameLst>
                                      </p:cBhvr>
                                      <p:to>
                                        <p:strVal val="hidden"/>
                                      </p:to>
                                    </p:set>
                                  </p:childTnLst>
                                </p:cTn>
                              </p:par>
                              <p:par>
                                <p:cTn id="775" presetID="2" presetClass="exit" presetSubtype="6" fill="hold" nodeType="withEffect">
                                  <p:stCondLst>
                                    <p:cond delay="0"/>
                                  </p:stCondLst>
                                  <p:childTnLst>
                                    <p:anim calcmode="lin" valueType="num">
                                      <p:cBhvr additive="base">
                                        <p:cTn id="776" dur="3000"/>
                                        <p:tgtEl>
                                          <p:spTgt spid="86"/>
                                        </p:tgtEl>
                                        <p:attrNameLst>
                                          <p:attrName>ppt_x</p:attrName>
                                        </p:attrNameLst>
                                      </p:cBhvr>
                                      <p:tavLst>
                                        <p:tav tm="0">
                                          <p:val>
                                            <p:strVal val="ppt_x"/>
                                          </p:val>
                                        </p:tav>
                                        <p:tav tm="100000">
                                          <p:val>
                                            <p:strVal val="1+ppt_w/2"/>
                                          </p:val>
                                        </p:tav>
                                      </p:tavLst>
                                    </p:anim>
                                    <p:anim calcmode="lin" valueType="num">
                                      <p:cBhvr additive="base">
                                        <p:cTn id="777" dur="3000"/>
                                        <p:tgtEl>
                                          <p:spTgt spid="86"/>
                                        </p:tgtEl>
                                        <p:attrNameLst>
                                          <p:attrName>ppt_y</p:attrName>
                                        </p:attrNameLst>
                                      </p:cBhvr>
                                      <p:tavLst>
                                        <p:tav tm="0">
                                          <p:val>
                                            <p:strVal val="ppt_y"/>
                                          </p:val>
                                        </p:tav>
                                        <p:tav tm="100000">
                                          <p:val>
                                            <p:strVal val="1+ppt_h/2"/>
                                          </p:val>
                                        </p:tav>
                                      </p:tavLst>
                                    </p:anim>
                                    <p:set>
                                      <p:cBhvr>
                                        <p:cTn id="778" dur="1" fill="hold">
                                          <p:stCondLst>
                                            <p:cond delay="2999"/>
                                          </p:stCondLst>
                                        </p:cTn>
                                        <p:tgtEl>
                                          <p:spTgt spid="86"/>
                                        </p:tgtEl>
                                        <p:attrNameLst>
                                          <p:attrName>style.visibility</p:attrName>
                                        </p:attrNameLst>
                                      </p:cBhvr>
                                      <p:to>
                                        <p:strVal val="hidden"/>
                                      </p:to>
                                    </p:set>
                                  </p:childTnLst>
                                </p:cTn>
                              </p:par>
                              <p:par>
                                <p:cTn id="779" presetID="2" presetClass="exit" presetSubtype="6" fill="hold" nodeType="withEffect">
                                  <p:stCondLst>
                                    <p:cond delay="0"/>
                                  </p:stCondLst>
                                  <p:childTnLst>
                                    <p:anim calcmode="lin" valueType="num">
                                      <p:cBhvr additive="base">
                                        <p:cTn id="780" dur="3000"/>
                                        <p:tgtEl>
                                          <p:spTgt spid="89"/>
                                        </p:tgtEl>
                                        <p:attrNameLst>
                                          <p:attrName>ppt_x</p:attrName>
                                        </p:attrNameLst>
                                      </p:cBhvr>
                                      <p:tavLst>
                                        <p:tav tm="0">
                                          <p:val>
                                            <p:strVal val="ppt_x"/>
                                          </p:val>
                                        </p:tav>
                                        <p:tav tm="100000">
                                          <p:val>
                                            <p:strVal val="1+ppt_w/2"/>
                                          </p:val>
                                        </p:tav>
                                      </p:tavLst>
                                    </p:anim>
                                    <p:anim calcmode="lin" valueType="num">
                                      <p:cBhvr additive="base">
                                        <p:cTn id="781" dur="3000"/>
                                        <p:tgtEl>
                                          <p:spTgt spid="89"/>
                                        </p:tgtEl>
                                        <p:attrNameLst>
                                          <p:attrName>ppt_y</p:attrName>
                                        </p:attrNameLst>
                                      </p:cBhvr>
                                      <p:tavLst>
                                        <p:tav tm="0">
                                          <p:val>
                                            <p:strVal val="ppt_y"/>
                                          </p:val>
                                        </p:tav>
                                        <p:tav tm="100000">
                                          <p:val>
                                            <p:strVal val="1+ppt_h/2"/>
                                          </p:val>
                                        </p:tav>
                                      </p:tavLst>
                                    </p:anim>
                                    <p:set>
                                      <p:cBhvr>
                                        <p:cTn id="782" dur="1" fill="hold">
                                          <p:stCondLst>
                                            <p:cond delay="2999"/>
                                          </p:stCondLst>
                                        </p:cTn>
                                        <p:tgtEl>
                                          <p:spTgt spid="89"/>
                                        </p:tgtEl>
                                        <p:attrNameLst>
                                          <p:attrName>style.visibility</p:attrName>
                                        </p:attrNameLst>
                                      </p:cBhvr>
                                      <p:to>
                                        <p:strVal val="hidden"/>
                                      </p:to>
                                    </p:set>
                                  </p:childTnLst>
                                </p:cTn>
                              </p:par>
                              <p:par>
                                <p:cTn id="783" presetID="2" presetClass="exit" presetSubtype="6" fill="hold" nodeType="withEffect">
                                  <p:stCondLst>
                                    <p:cond delay="0"/>
                                  </p:stCondLst>
                                  <p:childTnLst>
                                    <p:anim calcmode="lin" valueType="num">
                                      <p:cBhvr additive="base">
                                        <p:cTn id="784" dur="3000"/>
                                        <p:tgtEl>
                                          <p:spTgt spid="90"/>
                                        </p:tgtEl>
                                        <p:attrNameLst>
                                          <p:attrName>ppt_x</p:attrName>
                                        </p:attrNameLst>
                                      </p:cBhvr>
                                      <p:tavLst>
                                        <p:tav tm="0">
                                          <p:val>
                                            <p:strVal val="ppt_x"/>
                                          </p:val>
                                        </p:tav>
                                        <p:tav tm="100000">
                                          <p:val>
                                            <p:strVal val="1+ppt_w/2"/>
                                          </p:val>
                                        </p:tav>
                                      </p:tavLst>
                                    </p:anim>
                                    <p:anim calcmode="lin" valueType="num">
                                      <p:cBhvr additive="base">
                                        <p:cTn id="785" dur="3000"/>
                                        <p:tgtEl>
                                          <p:spTgt spid="90"/>
                                        </p:tgtEl>
                                        <p:attrNameLst>
                                          <p:attrName>ppt_y</p:attrName>
                                        </p:attrNameLst>
                                      </p:cBhvr>
                                      <p:tavLst>
                                        <p:tav tm="0">
                                          <p:val>
                                            <p:strVal val="ppt_y"/>
                                          </p:val>
                                        </p:tav>
                                        <p:tav tm="100000">
                                          <p:val>
                                            <p:strVal val="1+ppt_h/2"/>
                                          </p:val>
                                        </p:tav>
                                      </p:tavLst>
                                    </p:anim>
                                    <p:set>
                                      <p:cBhvr>
                                        <p:cTn id="786" dur="1" fill="hold">
                                          <p:stCondLst>
                                            <p:cond delay="2999"/>
                                          </p:stCondLst>
                                        </p:cTn>
                                        <p:tgtEl>
                                          <p:spTgt spid="90"/>
                                        </p:tgtEl>
                                        <p:attrNameLst>
                                          <p:attrName>style.visibility</p:attrName>
                                        </p:attrNameLst>
                                      </p:cBhvr>
                                      <p:to>
                                        <p:strVal val="hidden"/>
                                      </p:to>
                                    </p:set>
                                  </p:childTnLst>
                                </p:cTn>
                              </p:par>
                              <p:par>
                                <p:cTn id="787" presetID="2" presetClass="exit" presetSubtype="6" fill="hold" nodeType="withEffect">
                                  <p:stCondLst>
                                    <p:cond delay="0"/>
                                  </p:stCondLst>
                                  <p:childTnLst>
                                    <p:anim calcmode="lin" valueType="num">
                                      <p:cBhvr additive="base">
                                        <p:cTn id="788" dur="3000"/>
                                        <p:tgtEl>
                                          <p:spTgt spid="94"/>
                                        </p:tgtEl>
                                        <p:attrNameLst>
                                          <p:attrName>ppt_x</p:attrName>
                                        </p:attrNameLst>
                                      </p:cBhvr>
                                      <p:tavLst>
                                        <p:tav tm="0">
                                          <p:val>
                                            <p:strVal val="ppt_x"/>
                                          </p:val>
                                        </p:tav>
                                        <p:tav tm="100000">
                                          <p:val>
                                            <p:strVal val="1+ppt_w/2"/>
                                          </p:val>
                                        </p:tav>
                                      </p:tavLst>
                                    </p:anim>
                                    <p:anim calcmode="lin" valueType="num">
                                      <p:cBhvr additive="base">
                                        <p:cTn id="789" dur="3000"/>
                                        <p:tgtEl>
                                          <p:spTgt spid="94"/>
                                        </p:tgtEl>
                                        <p:attrNameLst>
                                          <p:attrName>ppt_y</p:attrName>
                                        </p:attrNameLst>
                                      </p:cBhvr>
                                      <p:tavLst>
                                        <p:tav tm="0">
                                          <p:val>
                                            <p:strVal val="ppt_y"/>
                                          </p:val>
                                        </p:tav>
                                        <p:tav tm="100000">
                                          <p:val>
                                            <p:strVal val="1+ppt_h/2"/>
                                          </p:val>
                                        </p:tav>
                                      </p:tavLst>
                                    </p:anim>
                                    <p:set>
                                      <p:cBhvr>
                                        <p:cTn id="790" dur="1" fill="hold">
                                          <p:stCondLst>
                                            <p:cond delay="2999"/>
                                          </p:stCondLst>
                                        </p:cTn>
                                        <p:tgtEl>
                                          <p:spTgt spid="94"/>
                                        </p:tgtEl>
                                        <p:attrNameLst>
                                          <p:attrName>style.visibility</p:attrName>
                                        </p:attrNameLst>
                                      </p:cBhvr>
                                      <p:to>
                                        <p:strVal val="hidden"/>
                                      </p:to>
                                    </p:set>
                                  </p:childTnLst>
                                </p:cTn>
                              </p:par>
                              <p:par>
                                <p:cTn id="791" presetID="2" presetClass="exit" presetSubtype="6" fill="hold" nodeType="withEffect">
                                  <p:stCondLst>
                                    <p:cond delay="0"/>
                                  </p:stCondLst>
                                  <p:childTnLst>
                                    <p:anim calcmode="lin" valueType="num">
                                      <p:cBhvr additive="base">
                                        <p:cTn id="792" dur="3000"/>
                                        <p:tgtEl>
                                          <p:spTgt spid="95"/>
                                        </p:tgtEl>
                                        <p:attrNameLst>
                                          <p:attrName>ppt_x</p:attrName>
                                        </p:attrNameLst>
                                      </p:cBhvr>
                                      <p:tavLst>
                                        <p:tav tm="0">
                                          <p:val>
                                            <p:strVal val="ppt_x"/>
                                          </p:val>
                                        </p:tav>
                                        <p:tav tm="100000">
                                          <p:val>
                                            <p:strVal val="1+ppt_w/2"/>
                                          </p:val>
                                        </p:tav>
                                      </p:tavLst>
                                    </p:anim>
                                    <p:anim calcmode="lin" valueType="num">
                                      <p:cBhvr additive="base">
                                        <p:cTn id="793" dur="3000"/>
                                        <p:tgtEl>
                                          <p:spTgt spid="95"/>
                                        </p:tgtEl>
                                        <p:attrNameLst>
                                          <p:attrName>ppt_y</p:attrName>
                                        </p:attrNameLst>
                                      </p:cBhvr>
                                      <p:tavLst>
                                        <p:tav tm="0">
                                          <p:val>
                                            <p:strVal val="ppt_y"/>
                                          </p:val>
                                        </p:tav>
                                        <p:tav tm="100000">
                                          <p:val>
                                            <p:strVal val="1+ppt_h/2"/>
                                          </p:val>
                                        </p:tav>
                                      </p:tavLst>
                                    </p:anim>
                                    <p:set>
                                      <p:cBhvr>
                                        <p:cTn id="794" dur="1" fill="hold">
                                          <p:stCondLst>
                                            <p:cond delay="2999"/>
                                          </p:stCondLst>
                                        </p:cTn>
                                        <p:tgtEl>
                                          <p:spTgt spid="95"/>
                                        </p:tgtEl>
                                        <p:attrNameLst>
                                          <p:attrName>style.visibility</p:attrName>
                                        </p:attrNameLst>
                                      </p:cBhvr>
                                      <p:to>
                                        <p:strVal val="hidden"/>
                                      </p:to>
                                    </p:set>
                                  </p:childTnLst>
                                </p:cTn>
                              </p:par>
                              <p:par>
                                <p:cTn id="795" presetID="2" presetClass="exit" presetSubtype="6" fill="hold" nodeType="withEffect">
                                  <p:stCondLst>
                                    <p:cond delay="0"/>
                                  </p:stCondLst>
                                  <p:childTnLst>
                                    <p:anim calcmode="lin" valueType="num">
                                      <p:cBhvr additive="base">
                                        <p:cTn id="796" dur="3000"/>
                                        <p:tgtEl>
                                          <p:spTgt spid="96"/>
                                        </p:tgtEl>
                                        <p:attrNameLst>
                                          <p:attrName>ppt_x</p:attrName>
                                        </p:attrNameLst>
                                      </p:cBhvr>
                                      <p:tavLst>
                                        <p:tav tm="0">
                                          <p:val>
                                            <p:strVal val="ppt_x"/>
                                          </p:val>
                                        </p:tav>
                                        <p:tav tm="100000">
                                          <p:val>
                                            <p:strVal val="1+ppt_w/2"/>
                                          </p:val>
                                        </p:tav>
                                      </p:tavLst>
                                    </p:anim>
                                    <p:anim calcmode="lin" valueType="num">
                                      <p:cBhvr additive="base">
                                        <p:cTn id="797" dur="3000"/>
                                        <p:tgtEl>
                                          <p:spTgt spid="96"/>
                                        </p:tgtEl>
                                        <p:attrNameLst>
                                          <p:attrName>ppt_y</p:attrName>
                                        </p:attrNameLst>
                                      </p:cBhvr>
                                      <p:tavLst>
                                        <p:tav tm="0">
                                          <p:val>
                                            <p:strVal val="ppt_y"/>
                                          </p:val>
                                        </p:tav>
                                        <p:tav tm="100000">
                                          <p:val>
                                            <p:strVal val="1+ppt_h/2"/>
                                          </p:val>
                                        </p:tav>
                                      </p:tavLst>
                                    </p:anim>
                                    <p:set>
                                      <p:cBhvr>
                                        <p:cTn id="798" dur="1" fill="hold">
                                          <p:stCondLst>
                                            <p:cond delay="2999"/>
                                          </p:stCondLst>
                                        </p:cTn>
                                        <p:tgtEl>
                                          <p:spTgt spid="96"/>
                                        </p:tgtEl>
                                        <p:attrNameLst>
                                          <p:attrName>style.visibility</p:attrName>
                                        </p:attrNameLst>
                                      </p:cBhvr>
                                      <p:to>
                                        <p:strVal val="hidden"/>
                                      </p:to>
                                    </p:set>
                                  </p:childTnLst>
                                </p:cTn>
                              </p:par>
                              <p:par>
                                <p:cTn id="799" presetID="2" presetClass="exit" presetSubtype="6" fill="hold" nodeType="withEffect">
                                  <p:stCondLst>
                                    <p:cond delay="0"/>
                                  </p:stCondLst>
                                  <p:childTnLst>
                                    <p:anim calcmode="lin" valueType="num">
                                      <p:cBhvr additive="base">
                                        <p:cTn id="800" dur="3000"/>
                                        <p:tgtEl>
                                          <p:spTgt spid="99"/>
                                        </p:tgtEl>
                                        <p:attrNameLst>
                                          <p:attrName>ppt_x</p:attrName>
                                        </p:attrNameLst>
                                      </p:cBhvr>
                                      <p:tavLst>
                                        <p:tav tm="0">
                                          <p:val>
                                            <p:strVal val="ppt_x"/>
                                          </p:val>
                                        </p:tav>
                                        <p:tav tm="100000">
                                          <p:val>
                                            <p:strVal val="1+ppt_w/2"/>
                                          </p:val>
                                        </p:tav>
                                      </p:tavLst>
                                    </p:anim>
                                    <p:anim calcmode="lin" valueType="num">
                                      <p:cBhvr additive="base">
                                        <p:cTn id="801" dur="3000"/>
                                        <p:tgtEl>
                                          <p:spTgt spid="99"/>
                                        </p:tgtEl>
                                        <p:attrNameLst>
                                          <p:attrName>ppt_y</p:attrName>
                                        </p:attrNameLst>
                                      </p:cBhvr>
                                      <p:tavLst>
                                        <p:tav tm="0">
                                          <p:val>
                                            <p:strVal val="ppt_y"/>
                                          </p:val>
                                        </p:tav>
                                        <p:tav tm="100000">
                                          <p:val>
                                            <p:strVal val="1+ppt_h/2"/>
                                          </p:val>
                                        </p:tav>
                                      </p:tavLst>
                                    </p:anim>
                                    <p:set>
                                      <p:cBhvr>
                                        <p:cTn id="802" dur="1" fill="hold">
                                          <p:stCondLst>
                                            <p:cond delay="2999"/>
                                          </p:stCondLst>
                                        </p:cTn>
                                        <p:tgtEl>
                                          <p:spTgt spid="99"/>
                                        </p:tgtEl>
                                        <p:attrNameLst>
                                          <p:attrName>style.visibility</p:attrName>
                                        </p:attrNameLst>
                                      </p:cBhvr>
                                      <p:to>
                                        <p:strVal val="hidden"/>
                                      </p:to>
                                    </p:set>
                                  </p:childTnLst>
                                </p:cTn>
                              </p:par>
                              <p:par>
                                <p:cTn id="803" presetID="2" presetClass="exit" presetSubtype="6" fill="hold" nodeType="withEffect">
                                  <p:stCondLst>
                                    <p:cond delay="0"/>
                                  </p:stCondLst>
                                  <p:childTnLst>
                                    <p:anim calcmode="lin" valueType="num">
                                      <p:cBhvr additive="base">
                                        <p:cTn id="804" dur="3000"/>
                                        <p:tgtEl>
                                          <p:spTgt spid="100"/>
                                        </p:tgtEl>
                                        <p:attrNameLst>
                                          <p:attrName>ppt_x</p:attrName>
                                        </p:attrNameLst>
                                      </p:cBhvr>
                                      <p:tavLst>
                                        <p:tav tm="0">
                                          <p:val>
                                            <p:strVal val="ppt_x"/>
                                          </p:val>
                                        </p:tav>
                                        <p:tav tm="100000">
                                          <p:val>
                                            <p:strVal val="1+ppt_w/2"/>
                                          </p:val>
                                        </p:tav>
                                      </p:tavLst>
                                    </p:anim>
                                    <p:anim calcmode="lin" valueType="num">
                                      <p:cBhvr additive="base">
                                        <p:cTn id="805" dur="3000"/>
                                        <p:tgtEl>
                                          <p:spTgt spid="100"/>
                                        </p:tgtEl>
                                        <p:attrNameLst>
                                          <p:attrName>ppt_y</p:attrName>
                                        </p:attrNameLst>
                                      </p:cBhvr>
                                      <p:tavLst>
                                        <p:tav tm="0">
                                          <p:val>
                                            <p:strVal val="ppt_y"/>
                                          </p:val>
                                        </p:tav>
                                        <p:tav tm="100000">
                                          <p:val>
                                            <p:strVal val="1+ppt_h/2"/>
                                          </p:val>
                                        </p:tav>
                                      </p:tavLst>
                                    </p:anim>
                                    <p:set>
                                      <p:cBhvr>
                                        <p:cTn id="806" dur="1" fill="hold">
                                          <p:stCondLst>
                                            <p:cond delay="2999"/>
                                          </p:stCondLst>
                                        </p:cTn>
                                        <p:tgtEl>
                                          <p:spTgt spid="100"/>
                                        </p:tgtEl>
                                        <p:attrNameLst>
                                          <p:attrName>style.visibility</p:attrName>
                                        </p:attrNameLst>
                                      </p:cBhvr>
                                      <p:to>
                                        <p:strVal val="hidden"/>
                                      </p:to>
                                    </p:set>
                                  </p:childTnLst>
                                </p:cTn>
                              </p:par>
                              <p:par>
                                <p:cTn id="807" presetID="2" presetClass="exit" presetSubtype="12" fill="hold" nodeType="withEffect">
                                  <p:stCondLst>
                                    <p:cond delay="0"/>
                                  </p:stCondLst>
                                  <p:childTnLst>
                                    <p:anim calcmode="lin" valueType="num">
                                      <p:cBhvr additive="base">
                                        <p:cTn id="808" dur="3000"/>
                                        <p:tgtEl>
                                          <p:spTgt spid="3"/>
                                        </p:tgtEl>
                                        <p:attrNameLst>
                                          <p:attrName>ppt_x</p:attrName>
                                        </p:attrNameLst>
                                      </p:cBhvr>
                                      <p:tavLst>
                                        <p:tav tm="0">
                                          <p:val>
                                            <p:strVal val="ppt_x"/>
                                          </p:val>
                                        </p:tav>
                                        <p:tav tm="100000">
                                          <p:val>
                                            <p:strVal val="0-ppt_w/2"/>
                                          </p:val>
                                        </p:tav>
                                      </p:tavLst>
                                    </p:anim>
                                    <p:anim calcmode="lin" valueType="num">
                                      <p:cBhvr additive="base">
                                        <p:cTn id="809" dur="3000"/>
                                        <p:tgtEl>
                                          <p:spTgt spid="3"/>
                                        </p:tgtEl>
                                        <p:attrNameLst>
                                          <p:attrName>ppt_y</p:attrName>
                                        </p:attrNameLst>
                                      </p:cBhvr>
                                      <p:tavLst>
                                        <p:tav tm="0">
                                          <p:val>
                                            <p:strVal val="ppt_y"/>
                                          </p:val>
                                        </p:tav>
                                        <p:tav tm="100000">
                                          <p:val>
                                            <p:strVal val="1+ppt_h/2"/>
                                          </p:val>
                                        </p:tav>
                                      </p:tavLst>
                                    </p:anim>
                                    <p:set>
                                      <p:cBhvr>
                                        <p:cTn id="810" dur="1" fill="hold">
                                          <p:stCondLst>
                                            <p:cond delay="2999"/>
                                          </p:stCondLst>
                                        </p:cTn>
                                        <p:tgtEl>
                                          <p:spTgt spid="3"/>
                                        </p:tgtEl>
                                        <p:attrNameLst>
                                          <p:attrName>style.visibility</p:attrName>
                                        </p:attrNameLst>
                                      </p:cBhvr>
                                      <p:to>
                                        <p:strVal val="hidden"/>
                                      </p:to>
                                    </p:set>
                                  </p:childTnLst>
                                </p:cTn>
                              </p:par>
                              <p:par>
                                <p:cTn id="811" presetID="2" presetClass="exit" presetSubtype="12" fill="hold" nodeType="withEffect">
                                  <p:stCondLst>
                                    <p:cond delay="0"/>
                                  </p:stCondLst>
                                  <p:childTnLst>
                                    <p:anim calcmode="lin" valueType="num">
                                      <p:cBhvr additive="base">
                                        <p:cTn id="812" dur="3000"/>
                                        <p:tgtEl>
                                          <p:spTgt spid="7"/>
                                        </p:tgtEl>
                                        <p:attrNameLst>
                                          <p:attrName>ppt_x</p:attrName>
                                        </p:attrNameLst>
                                      </p:cBhvr>
                                      <p:tavLst>
                                        <p:tav tm="0">
                                          <p:val>
                                            <p:strVal val="ppt_x"/>
                                          </p:val>
                                        </p:tav>
                                        <p:tav tm="100000">
                                          <p:val>
                                            <p:strVal val="0-ppt_w/2"/>
                                          </p:val>
                                        </p:tav>
                                      </p:tavLst>
                                    </p:anim>
                                    <p:anim calcmode="lin" valueType="num">
                                      <p:cBhvr additive="base">
                                        <p:cTn id="813" dur="3000"/>
                                        <p:tgtEl>
                                          <p:spTgt spid="7"/>
                                        </p:tgtEl>
                                        <p:attrNameLst>
                                          <p:attrName>ppt_y</p:attrName>
                                        </p:attrNameLst>
                                      </p:cBhvr>
                                      <p:tavLst>
                                        <p:tav tm="0">
                                          <p:val>
                                            <p:strVal val="ppt_y"/>
                                          </p:val>
                                        </p:tav>
                                        <p:tav tm="100000">
                                          <p:val>
                                            <p:strVal val="1+ppt_h/2"/>
                                          </p:val>
                                        </p:tav>
                                      </p:tavLst>
                                    </p:anim>
                                    <p:set>
                                      <p:cBhvr>
                                        <p:cTn id="814" dur="1" fill="hold">
                                          <p:stCondLst>
                                            <p:cond delay="2999"/>
                                          </p:stCondLst>
                                        </p:cTn>
                                        <p:tgtEl>
                                          <p:spTgt spid="7"/>
                                        </p:tgtEl>
                                        <p:attrNameLst>
                                          <p:attrName>style.visibility</p:attrName>
                                        </p:attrNameLst>
                                      </p:cBhvr>
                                      <p:to>
                                        <p:strVal val="hidden"/>
                                      </p:to>
                                    </p:set>
                                  </p:childTnLst>
                                </p:cTn>
                              </p:par>
                              <p:par>
                                <p:cTn id="815" presetID="2" presetClass="exit" presetSubtype="12" fill="hold" nodeType="withEffect">
                                  <p:stCondLst>
                                    <p:cond delay="0"/>
                                  </p:stCondLst>
                                  <p:childTnLst>
                                    <p:anim calcmode="lin" valueType="num">
                                      <p:cBhvr additive="base">
                                        <p:cTn id="816" dur="3000"/>
                                        <p:tgtEl>
                                          <p:spTgt spid="8"/>
                                        </p:tgtEl>
                                        <p:attrNameLst>
                                          <p:attrName>ppt_x</p:attrName>
                                        </p:attrNameLst>
                                      </p:cBhvr>
                                      <p:tavLst>
                                        <p:tav tm="0">
                                          <p:val>
                                            <p:strVal val="ppt_x"/>
                                          </p:val>
                                        </p:tav>
                                        <p:tav tm="100000">
                                          <p:val>
                                            <p:strVal val="0-ppt_w/2"/>
                                          </p:val>
                                        </p:tav>
                                      </p:tavLst>
                                    </p:anim>
                                    <p:anim calcmode="lin" valueType="num">
                                      <p:cBhvr additive="base">
                                        <p:cTn id="817" dur="3000"/>
                                        <p:tgtEl>
                                          <p:spTgt spid="8"/>
                                        </p:tgtEl>
                                        <p:attrNameLst>
                                          <p:attrName>ppt_y</p:attrName>
                                        </p:attrNameLst>
                                      </p:cBhvr>
                                      <p:tavLst>
                                        <p:tav tm="0">
                                          <p:val>
                                            <p:strVal val="ppt_y"/>
                                          </p:val>
                                        </p:tav>
                                        <p:tav tm="100000">
                                          <p:val>
                                            <p:strVal val="1+ppt_h/2"/>
                                          </p:val>
                                        </p:tav>
                                      </p:tavLst>
                                    </p:anim>
                                    <p:set>
                                      <p:cBhvr>
                                        <p:cTn id="818" dur="1" fill="hold">
                                          <p:stCondLst>
                                            <p:cond delay="2999"/>
                                          </p:stCondLst>
                                        </p:cTn>
                                        <p:tgtEl>
                                          <p:spTgt spid="8"/>
                                        </p:tgtEl>
                                        <p:attrNameLst>
                                          <p:attrName>style.visibility</p:attrName>
                                        </p:attrNameLst>
                                      </p:cBhvr>
                                      <p:to>
                                        <p:strVal val="hidden"/>
                                      </p:to>
                                    </p:set>
                                  </p:childTnLst>
                                </p:cTn>
                              </p:par>
                              <p:par>
                                <p:cTn id="819" presetID="2" presetClass="exit" presetSubtype="12" fill="hold" nodeType="withEffect">
                                  <p:stCondLst>
                                    <p:cond delay="0"/>
                                  </p:stCondLst>
                                  <p:childTnLst>
                                    <p:anim calcmode="lin" valueType="num">
                                      <p:cBhvr additive="base">
                                        <p:cTn id="820" dur="3000"/>
                                        <p:tgtEl>
                                          <p:spTgt spid="11"/>
                                        </p:tgtEl>
                                        <p:attrNameLst>
                                          <p:attrName>ppt_x</p:attrName>
                                        </p:attrNameLst>
                                      </p:cBhvr>
                                      <p:tavLst>
                                        <p:tav tm="0">
                                          <p:val>
                                            <p:strVal val="ppt_x"/>
                                          </p:val>
                                        </p:tav>
                                        <p:tav tm="100000">
                                          <p:val>
                                            <p:strVal val="0-ppt_w/2"/>
                                          </p:val>
                                        </p:tav>
                                      </p:tavLst>
                                    </p:anim>
                                    <p:anim calcmode="lin" valueType="num">
                                      <p:cBhvr additive="base">
                                        <p:cTn id="821" dur="3000"/>
                                        <p:tgtEl>
                                          <p:spTgt spid="11"/>
                                        </p:tgtEl>
                                        <p:attrNameLst>
                                          <p:attrName>ppt_y</p:attrName>
                                        </p:attrNameLst>
                                      </p:cBhvr>
                                      <p:tavLst>
                                        <p:tav tm="0">
                                          <p:val>
                                            <p:strVal val="ppt_y"/>
                                          </p:val>
                                        </p:tav>
                                        <p:tav tm="100000">
                                          <p:val>
                                            <p:strVal val="1+ppt_h/2"/>
                                          </p:val>
                                        </p:tav>
                                      </p:tavLst>
                                    </p:anim>
                                    <p:set>
                                      <p:cBhvr>
                                        <p:cTn id="822" dur="1" fill="hold">
                                          <p:stCondLst>
                                            <p:cond delay="2999"/>
                                          </p:stCondLst>
                                        </p:cTn>
                                        <p:tgtEl>
                                          <p:spTgt spid="11"/>
                                        </p:tgtEl>
                                        <p:attrNameLst>
                                          <p:attrName>style.visibility</p:attrName>
                                        </p:attrNameLst>
                                      </p:cBhvr>
                                      <p:to>
                                        <p:strVal val="hidden"/>
                                      </p:to>
                                    </p:set>
                                  </p:childTnLst>
                                </p:cTn>
                              </p:par>
                              <p:par>
                                <p:cTn id="823" presetID="2" presetClass="exit" presetSubtype="12" fill="hold" nodeType="withEffect">
                                  <p:stCondLst>
                                    <p:cond delay="0"/>
                                  </p:stCondLst>
                                  <p:childTnLst>
                                    <p:anim calcmode="lin" valueType="num">
                                      <p:cBhvr additive="base">
                                        <p:cTn id="824" dur="3000"/>
                                        <p:tgtEl>
                                          <p:spTgt spid="12"/>
                                        </p:tgtEl>
                                        <p:attrNameLst>
                                          <p:attrName>ppt_x</p:attrName>
                                        </p:attrNameLst>
                                      </p:cBhvr>
                                      <p:tavLst>
                                        <p:tav tm="0">
                                          <p:val>
                                            <p:strVal val="ppt_x"/>
                                          </p:val>
                                        </p:tav>
                                        <p:tav tm="100000">
                                          <p:val>
                                            <p:strVal val="0-ppt_w/2"/>
                                          </p:val>
                                        </p:tav>
                                      </p:tavLst>
                                    </p:anim>
                                    <p:anim calcmode="lin" valueType="num">
                                      <p:cBhvr additive="base">
                                        <p:cTn id="825" dur="3000"/>
                                        <p:tgtEl>
                                          <p:spTgt spid="12"/>
                                        </p:tgtEl>
                                        <p:attrNameLst>
                                          <p:attrName>ppt_y</p:attrName>
                                        </p:attrNameLst>
                                      </p:cBhvr>
                                      <p:tavLst>
                                        <p:tav tm="0">
                                          <p:val>
                                            <p:strVal val="ppt_y"/>
                                          </p:val>
                                        </p:tav>
                                        <p:tav tm="100000">
                                          <p:val>
                                            <p:strVal val="1+ppt_h/2"/>
                                          </p:val>
                                        </p:tav>
                                      </p:tavLst>
                                    </p:anim>
                                    <p:set>
                                      <p:cBhvr>
                                        <p:cTn id="826" dur="1" fill="hold">
                                          <p:stCondLst>
                                            <p:cond delay="2999"/>
                                          </p:stCondLst>
                                        </p:cTn>
                                        <p:tgtEl>
                                          <p:spTgt spid="12"/>
                                        </p:tgtEl>
                                        <p:attrNameLst>
                                          <p:attrName>style.visibility</p:attrName>
                                        </p:attrNameLst>
                                      </p:cBhvr>
                                      <p:to>
                                        <p:strVal val="hidden"/>
                                      </p:to>
                                    </p:set>
                                  </p:childTnLst>
                                </p:cTn>
                              </p:par>
                              <p:par>
                                <p:cTn id="827" presetID="2" presetClass="exit" presetSubtype="12" fill="hold" nodeType="withEffect">
                                  <p:stCondLst>
                                    <p:cond delay="0"/>
                                  </p:stCondLst>
                                  <p:childTnLst>
                                    <p:anim calcmode="lin" valueType="num">
                                      <p:cBhvr additive="base">
                                        <p:cTn id="828" dur="3000"/>
                                        <p:tgtEl>
                                          <p:spTgt spid="13"/>
                                        </p:tgtEl>
                                        <p:attrNameLst>
                                          <p:attrName>ppt_x</p:attrName>
                                        </p:attrNameLst>
                                      </p:cBhvr>
                                      <p:tavLst>
                                        <p:tav tm="0">
                                          <p:val>
                                            <p:strVal val="ppt_x"/>
                                          </p:val>
                                        </p:tav>
                                        <p:tav tm="100000">
                                          <p:val>
                                            <p:strVal val="0-ppt_w/2"/>
                                          </p:val>
                                        </p:tav>
                                      </p:tavLst>
                                    </p:anim>
                                    <p:anim calcmode="lin" valueType="num">
                                      <p:cBhvr additive="base">
                                        <p:cTn id="829" dur="3000"/>
                                        <p:tgtEl>
                                          <p:spTgt spid="13"/>
                                        </p:tgtEl>
                                        <p:attrNameLst>
                                          <p:attrName>ppt_y</p:attrName>
                                        </p:attrNameLst>
                                      </p:cBhvr>
                                      <p:tavLst>
                                        <p:tav tm="0">
                                          <p:val>
                                            <p:strVal val="ppt_y"/>
                                          </p:val>
                                        </p:tav>
                                        <p:tav tm="100000">
                                          <p:val>
                                            <p:strVal val="1+ppt_h/2"/>
                                          </p:val>
                                        </p:tav>
                                      </p:tavLst>
                                    </p:anim>
                                    <p:set>
                                      <p:cBhvr>
                                        <p:cTn id="830" dur="1" fill="hold">
                                          <p:stCondLst>
                                            <p:cond delay="2999"/>
                                          </p:stCondLst>
                                        </p:cTn>
                                        <p:tgtEl>
                                          <p:spTgt spid="13"/>
                                        </p:tgtEl>
                                        <p:attrNameLst>
                                          <p:attrName>style.visibility</p:attrName>
                                        </p:attrNameLst>
                                      </p:cBhvr>
                                      <p:to>
                                        <p:strVal val="hidden"/>
                                      </p:to>
                                    </p:set>
                                  </p:childTnLst>
                                </p:cTn>
                              </p:par>
                              <p:par>
                                <p:cTn id="831" presetID="2" presetClass="exit" presetSubtype="12" fill="hold" nodeType="withEffect">
                                  <p:stCondLst>
                                    <p:cond delay="0"/>
                                  </p:stCondLst>
                                  <p:childTnLst>
                                    <p:anim calcmode="lin" valueType="num">
                                      <p:cBhvr additive="base">
                                        <p:cTn id="832" dur="3000"/>
                                        <p:tgtEl>
                                          <p:spTgt spid="17"/>
                                        </p:tgtEl>
                                        <p:attrNameLst>
                                          <p:attrName>ppt_x</p:attrName>
                                        </p:attrNameLst>
                                      </p:cBhvr>
                                      <p:tavLst>
                                        <p:tav tm="0">
                                          <p:val>
                                            <p:strVal val="ppt_x"/>
                                          </p:val>
                                        </p:tav>
                                        <p:tav tm="100000">
                                          <p:val>
                                            <p:strVal val="0-ppt_w/2"/>
                                          </p:val>
                                        </p:tav>
                                      </p:tavLst>
                                    </p:anim>
                                    <p:anim calcmode="lin" valueType="num">
                                      <p:cBhvr additive="base">
                                        <p:cTn id="833" dur="3000"/>
                                        <p:tgtEl>
                                          <p:spTgt spid="17"/>
                                        </p:tgtEl>
                                        <p:attrNameLst>
                                          <p:attrName>ppt_y</p:attrName>
                                        </p:attrNameLst>
                                      </p:cBhvr>
                                      <p:tavLst>
                                        <p:tav tm="0">
                                          <p:val>
                                            <p:strVal val="ppt_y"/>
                                          </p:val>
                                        </p:tav>
                                        <p:tav tm="100000">
                                          <p:val>
                                            <p:strVal val="1+ppt_h/2"/>
                                          </p:val>
                                        </p:tav>
                                      </p:tavLst>
                                    </p:anim>
                                    <p:set>
                                      <p:cBhvr>
                                        <p:cTn id="834" dur="1" fill="hold">
                                          <p:stCondLst>
                                            <p:cond delay="2999"/>
                                          </p:stCondLst>
                                        </p:cTn>
                                        <p:tgtEl>
                                          <p:spTgt spid="17"/>
                                        </p:tgtEl>
                                        <p:attrNameLst>
                                          <p:attrName>style.visibility</p:attrName>
                                        </p:attrNameLst>
                                      </p:cBhvr>
                                      <p:to>
                                        <p:strVal val="hidden"/>
                                      </p:to>
                                    </p:set>
                                  </p:childTnLst>
                                </p:cTn>
                              </p:par>
                              <p:par>
                                <p:cTn id="835" presetID="2" presetClass="exit" presetSubtype="12" fill="hold" nodeType="withEffect">
                                  <p:stCondLst>
                                    <p:cond delay="0"/>
                                  </p:stCondLst>
                                  <p:childTnLst>
                                    <p:anim calcmode="lin" valueType="num">
                                      <p:cBhvr additive="base">
                                        <p:cTn id="836" dur="3000"/>
                                        <p:tgtEl>
                                          <p:spTgt spid="18"/>
                                        </p:tgtEl>
                                        <p:attrNameLst>
                                          <p:attrName>ppt_x</p:attrName>
                                        </p:attrNameLst>
                                      </p:cBhvr>
                                      <p:tavLst>
                                        <p:tav tm="0">
                                          <p:val>
                                            <p:strVal val="ppt_x"/>
                                          </p:val>
                                        </p:tav>
                                        <p:tav tm="100000">
                                          <p:val>
                                            <p:strVal val="0-ppt_w/2"/>
                                          </p:val>
                                        </p:tav>
                                      </p:tavLst>
                                    </p:anim>
                                    <p:anim calcmode="lin" valueType="num">
                                      <p:cBhvr additive="base">
                                        <p:cTn id="837" dur="3000"/>
                                        <p:tgtEl>
                                          <p:spTgt spid="18"/>
                                        </p:tgtEl>
                                        <p:attrNameLst>
                                          <p:attrName>ppt_y</p:attrName>
                                        </p:attrNameLst>
                                      </p:cBhvr>
                                      <p:tavLst>
                                        <p:tav tm="0">
                                          <p:val>
                                            <p:strVal val="ppt_y"/>
                                          </p:val>
                                        </p:tav>
                                        <p:tav tm="100000">
                                          <p:val>
                                            <p:strVal val="1+ppt_h/2"/>
                                          </p:val>
                                        </p:tav>
                                      </p:tavLst>
                                    </p:anim>
                                    <p:set>
                                      <p:cBhvr>
                                        <p:cTn id="838" dur="1" fill="hold">
                                          <p:stCondLst>
                                            <p:cond delay="2999"/>
                                          </p:stCondLst>
                                        </p:cTn>
                                        <p:tgtEl>
                                          <p:spTgt spid="18"/>
                                        </p:tgtEl>
                                        <p:attrNameLst>
                                          <p:attrName>style.visibility</p:attrName>
                                        </p:attrNameLst>
                                      </p:cBhvr>
                                      <p:to>
                                        <p:strVal val="hidden"/>
                                      </p:to>
                                    </p:set>
                                  </p:childTnLst>
                                </p:cTn>
                              </p:par>
                              <p:par>
                                <p:cTn id="839" presetID="2" presetClass="exit" presetSubtype="12" fill="hold" nodeType="withEffect">
                                  <p:stCondLst>
                                    <p:cond delay="0"/>
                                  </p:stCondLst>
                                  <p:childTnLst>
                                    <p:anim calcmode="lin" valueType="num">
                                      <p:cBhvr additive="base">
                                        <p:cTn id="840" dur="3000"/>
                                        <p:tgtEl>
                                          <p:spTgt spid="21"/>
                                        </p:tgtEl>
                                        <p:attrNameLst>
                                          <p:attrName>ppt_x</p:attrName>
                                        </p:attrNameLst>
                                      </p:cBhvr>
                                      <p:tavLst>
                                        <p:tav tm="0">
                                          <p:val>
                                            <p:strVal val="ppt_x"/>
                                          </p:val>
                                        </p:tav>
                                        <p:tav tm="100000">
                                          <p:val>
                                            <p:strVal val="0-ppt_w/2"/>
                                          </p:val>
                                        </p:tav>
                                      </p:tavLst>
                                    </p:anim>
                                    <p:anim calcmode="lin" valueType="num">
                                      <p:cBhvr additive="base">
                                        <p:cTn id="841" dur="3000"/>
                                        <p:tgtEl>
                                          <p:spTgt spid="21"/>
                                        </p:tgtEl>
                                        <p:attrNameLst>
                                          <p:attrName>ppt_y</p:attrName>
                                        </p:attrNameLst>
                                      </p:cBhvr>
                                      <p:tavLst>
                                        <p:tav tm="0">
                                          <p:val>
                                            <p:strVal val="ppt_y"/>
                                          </p:val>
                                        </p:tav>
                                        <p:tav tm="100000">
                                          <p:val>
                                            <p:strVal val="1+ppt_h/2"/>
                                          </p:val>
                                        </p:tav>
                                      </p:tavLst>
                                    </p:anim>
                                    <p:set>
                                      <p:cBhvr>
                                        <p:cTn id="842" dur="1" fill="hold">
                                          <p:stCondLst>
                                            <p:cond delay="2999"/>
                                          </p:stCondLst>
                                        </p:cTn>
                                        <p:tgtEl>
                                          <p:spTgt spid="21"/>
                                        </p:tgtEl>
                                        <p:attrNameLst>
                                          <p:attrName>style.visibility</p:attrName>
                                        </p:attrNameLst>
                                      </p:cBhvr>
                                      <p:to>
                                        <p:strVal val="hidden"/>
                                      </p:to>
                                    </p:set>
                                  </p:childTnLst>
                                </p:cTn>
                              </p:par>
                              <p:par>
                                <p:cTn id="843" presetID="2" presetClass="exit" presetSubtype="12" fill="hold" nodeType="withEffect">
                                  <p:stCondLst>
                                    <p:cond delay="0"/>
                                  </p:stCondLst>
                                  <p:childTnLst>
                                    <p:anim calcmode="lin" valueType="num">
                                      <p:cBhvr additive="base">
                                        <p:cTn id="844" dur="3000"/>
                                        <p:tgtEl>
                                          <p:spTgt spid="22"/>
                                        </p:tgtEl>
                                        <p:attrNameLst>
                                          <p:attrName>ppt_x</p:attrName>
                                        </p:attrNameLst>
                                      </p:cBhvr>
                                      <p:tavLst>
                                        <p:tav tm="0">
                                          <p:val>
                                            <p:strVal val="ppt_x"/>
                                          </p:val>
                                        </p:tav>
                                        <p:tav tm="100000">
                                          <p:val>
                                            <p:strVal val="0-ppt_w/2"/>
                                          </p:val>
                                        </p:tav>
                                      </p:tavLst>
                                    </p:anim>
                                    <p:anim calcmode="lin" valueType="num">
                                      <p:cBhvr additive="base">
                                        <p:cTn id="845" dur="3000"/>
                                        <p:tgtEl>
                                          <p:spTgt spid="22"/>
                                        </p:tgtEl>
                                        <p:attrNameLst>
                                          <p:attrName>ppt_y</p:attrName>
                                        </p:attrNameLst>
                                      </p:cBhvr>
                                      <p:tavLst>
                                        <p:tav tm="0">
                                          <p:val>
                                            <p:strVal val="ppt_y"/>
                                          </p:val>
                                        </p:tav>
                                        <p:tav tm="100000">
                                          <p:val>
                                            <p:strVal val="1+ppt_h/2"/>
                                          </p:val>
                                        </p:tav>
                                      </p:tavLst>
                                    </p:anim>
                                    <p:set>
                                      <p:cBhvr>
                                        <p:cTn id="846" dur="1" fill="hold">
                                          <p:stCondLst>
                                            <p:cond delay="2999"/>
                                          </p:stCondLst>
                                        </p:cTn>
                                        <p:tgtEl>
                                          <p:spTgt spid="22"/>
                                        </p:tgtEl>
                                        <p:attrNameLst>
                                          <p:attrName>style.visibility</p:attrName>
                                        </p:attrNameLst>
                                      </p:cBhvr>
                                      <p:to>
                                        <p:strVal val="hidden"/>
                                      </p:to>
                                    </p:set>
                                  </p:childTnLst>
                                </p:cTn>
                              </p:par>
                              <p:par>
                                <p:cTn id="847" presetID="2" presetClass="exit" presetSubtype="12" fill="hold" nodeType="withEffect">
                                  <p:stCondLst>
                                    <p:cond delay="0"/>
                                  </p:stCondLst>
                                  <p:childTnLst>
                                    <p:anim calcmode="lin" valueType="num">
                                      <p:cBhvr additive="base">
                                        <p:cTn id="848" dur="3000"/>
                                        <p:tgtEl>
                                          <p:spTgt spid="23"/>
                                        </p:tgtEl>
                                        <p:attrNameLst>
                                          <p:attrName>ppt_x</p:attrName>
                                        </p:attrNameLst>
                                      </p:cBhvr>
                                      <p:tavLst>
                                        <p:tav tm="0">
                                          <p:val>
                                            <p:strVal val="ppt_x"/>
                                          </p:val>
                                        </p:tav>
                                        <p:tav tm="100000">
                                          <p:val>
                                            <p:strVal val="0-ppt_w/2"/>
                                          </p:val>
                                        </p:tav>
                                      </p:tavLst>
                                    </p:anim>
                                    <p:anim calcmode="lin" valueType="num">
                                      <p:cBhvr additive="base">
                                        <p:cTn id="849" dur="3000"/>
                                        <p:tgtEl>
                                          <p:spTgt spid="23"/>
                                        </p:tgtEl>
                                        <p:attrNameLst>
                                          <p:attrName>ppt_y</p:attrName>
                                        </p:attrNameLst>
                                      </p:cBhvr>
                                      <p:tavLst>
                                        <p:tav tm="0">
                                          <p:val>
                                            <p:strVal val="ppt_y"/>
                                          </p:val>
                                        </p:tav>
                                        <p:tav tm="100000">
                                          <p:val>
                                            <p:strVal val="1+ppt_h/2"/>
                                          </p:val>
                                        </p:tav>
                                      </p:tavLst>
                                    </p:anim>
                                    <p:set>
                                      <p:cBhvr>
                                        <p:cTn id="850" dur="1" fill="hold">
                                          <p:stCondLst>
                                            <p:cond delay="2999"/>
                                          </p:stCondLst>
                                        </p:cTn>
                                        <p:tgtEl>
                                          <p:spTgt spid="23"/>
                                        </p:tgtEl>
                                        <p:attrNameLst>
                                          <p:attrName>style.visibility</p:attrName>
                                        </p:attrNameLst>
                                      </p:cBhvr>
                                      <p:to>
                                        <p:strVal val="hidden"/>
                                      </p:to>
                                    </p:set>
                                  </p:childTnLst>
                                </p:cTn>
                              </p:par>
                              <p:par>
                                <p:cTn id="851" presetID="2" presetClass="exit" presetSubtype="12" fill="hold" nodeType="withEffect">
                                  <p:stCondLst>
                                    <p:cond delay="0"/>
                                  </p:stCondLst>
                                  <p:childTnLst>
                                    <p:anim calcmode="lin" valueType="num">
                                      <p:cBhvr additive="base">
                                        <p:cTn id="852" dur="3000"/>
                                        <p:tgtEl>
                                          <p:spTgt spid="27"/>
                                        </p:tgtEl>
                                        <p:attrNameLst>
                                          <p:attrName>ppt_x</p:attrName>
                                        </p:attrNameLst>
                                      </p:cBhvr>
                                      <p:tavLst>
                                        <p:tav tm="0">
                                          <p:val>
                                            <p:strVal val="ppt_x"/>
                                          </p:val>
                                        </p:tav>
                                        <p:tav tm="100000">
                                          <p:val>
                                            <p:strVal val="0-ppt_w/2"/>
                                          </p:val>
                                        </p:tav>
                                      </p:tavLst>
                                    </p:anim>
                                    <p:anim calcmode="lin" valueType="num">
                                      <p:cBhvr additive="base">
                                        <p:cTn id="853" dur="3000"/>
                                        <p:tgtEl>
                                          <p:spTgt spid="27"/>
                                        </p:tgtEl>
                                        <p:attrNameLst>
                                          <p:attrName>ppt_y</p:attrName>
                                        </p:attrNameLst>
                                      </p:cBhvr>
                                      <p:tavLst>
                                        <p:tav tm="0">
                                          <p:val>
                                            <p:strVal val="ppt_y"/>
                                          </p:val>
                                        </p:tav>
                                        <p:tav tm="100000">
                                          <p:val>
                                            <p:strVal val="1+ppt_h/2"/>
                                          </p:val>
                                        </p:tav>
                                      </p:tavLst>
                                    </p:anim>
                                    <p:set>
                                      <p:cBhvr>
                                        <p:cTn id="854" dur="1" fill="hold">
                                          <p:stCondLst>
                                            <p:cond delay="2999"/>
                                          </p:stCondLst>
                                        </p:cTn>
                                        <p:tgtEl>
                                          <p:spTgt spid="27"/>
                                        </p:tgtEl>
                                        <p:attrNameLst>
                                          <p:attrName>style.visibility</p:attrName>
                                        </p:attrNameLst>
                                      </p:cBhvr>
                                      <p:to>
                                        <p:strVal val="hidden"/>
                                      </p:to>
                                    </p:set>
                                  </p:childTnLst>
                                </p:cTn>
                              </p:par>
                              <p:par>
                                <p:cTn id="855" presetID="2" presetClass="exit" presetSubtype="12" fill="hold" nodeType="withEffect">
                                  <p:stCondLst>
                                    <p:cond delay="0"/>
                                  </p:stCondLst>
                                  <p:childTnLst>
                                    <p:anim calcmode="lin" valueType="num">
                                      <p:cBhvr additive="base">
                                        <p:cTn id="856" dur="3000"/>
                                        <p:tgtEl>
                                          <p:spTgt spid="28"/>
                                        </p:tgtEl>
                                        <p:attrNameLst>
                                          <p:attrName>ppt_x</p:attrName>
                                        </p:attrNameLst>
                                      </p:cBhvr>
                                      <p:tavLst>
                                        <p:tav tm="0">
                                          <p:val>
                                            <p:strVal val="ppt_x"/>
                                          </p:val>
                                        </p:tav>
                                        <p:tav tm="100000">
                                          <p:val>
                                            <p:strVal val="0-ppt_w/2"/>
                                          </p:val>
                                        </p:tav>
                                      </p:tavLst>
                                    </p:anim>
                                    <p:anim calcmode="lin" valueType="num">
                                      <p:cBhvr additive="base">
                                        <p:cTn id="857" dur="3000"/>
                                        <p:tgtEl>
                                          <p:spTgt spid="28"/>
                                        </p:tgtEl>
                                        <p:attrNameLst>
                                          <p:attrName>ppt_y</p:attrName>
                                        </p:attrNameLst>
                                      </p:cBhvr>
                                      <p:tavLst>
                                        <p:tav tm="0">
                                          <p:val>
                                            <p:strVal val="ppt_y"/>
                                          </p:val>
                                        </p:tav>
                                        <p:tav tm="100000">
                                          <p:val>
                                            <p:strVal val="1+ppt_h/2"/>
                                          </p:val>
                                        </p:tav>
                                      </p:tavLst>
                                    </p:anim>
                                    <p:set>
                                      <p:cBhvr>
                                        <p:cTn id="858" dur="1" fill="hold">
                                          <p:stCondLst>
                                            <p:cond delay="2999"/>
                                          </p:stCondLst>
                                        </p:cTn>
                                        <p:tgtEl>
                                          <p:spTgt spid="28"/>
                                        </p:tgtEl>
                                        <p:attrNameLst>
                                          <p:attrName>style.visibility</p:attrName>
                                        </p:attrNameLst>
                                      </p:cBhvr>
                                      <p:to>
                                        <p:strVal val="hidden"/>
                                      </p:to>
                                    </p:set>
                                  </p:childTnLst>
                                </p:cTn>
                              </p:par>
                              <p:par>
                                <p:cTn id="859" presetID="2" presetClass="exit" presetSubtype="12" fill="hold" nodeType="withEffect">
                                  <p:stCondLst>
                                    <p:cond delay="0"/>
                                  </p:stCondLst>
                                  <p:childTnLst>
                                    <p:anim calcmode="lin" valueType="num">
                                      <p:cBhvr additive="base">
                                        <p:cTn id="860" dur="3000"/>
                                        <p:tgtEl>
                                          <p:spTgt spid="31"/>
                                        </p:tgtEl>
                                        <p:attrNameLst>
                                          <p:attrName>ppt_x</p:attrName>
                                        </p:attrNameLst>
                                      </p:cBhvr>
                                      <p:tavLst>
                                        <p:tav tm="0">
                                          <p:val>
                                            <p:strVal val="ppt_x"/>
                                          </p:val>
                                        </p:tav>
                                        <p:tav tm="100000">
                                          <p:val>
                                            <p:strVal val="0-ppt_w/2"/>
                                          </p:val>
                                        </p:tav>
                                      </p:tavLst>
                                    </p:anim>
                                    <p:anim calcmode="lin" valueType="num">
                                      <p:cBhvr additive="base">
                                        <p:cTn id="861" dur="3000"/>
                                        <p:tgtEl>
                                          <p:spTgt spid="31"/>
                                        </p:tgtEl>
                                        <p:attrNameLst>
                                          <p:attrName>ppt_y</p:attrName>
                                        </p:attrNameLst>
                                      </p:cBhvr>
                                      <p:tavLst>
                                        <p:tav tm="0">
                                          <p:val>
                                            <p:strVal val="ppt_y"/>
                                          </p:val>
                                        </p:tav>
                                        <p:tav tm="100000">
                                          <p:val>
                                            <p:strVal val="1+ppt_h/2"/>
                                          </p:val>
                                        </p:tav>
                                      </p:tavLst>
                                    </p:anim>
                                    <p:set>
                                      <p:cBhvr>
                                        <p:cTn id="862" dur="1" fill="hold">
                                          <p:stCondLst>
                                            <p:cond delay="2999"/>
                                          </p:stCondLst>
                                        </p:cTn>
                                        <p:tgtEl>
                                          <p:spTgt spid="31"/>
                                        </p:tgtEl>
                                        <p:attrNameLst>
                                          <p:attrName>style.visibility</p:attrName>
                                        </p:attrNameLst>
                                      </p:cBhvr>
                                      <p:to>
                                        <p:strVal val="hidden"/>
                                      </p:to>
                                    </p:set>
                                  </p:childTnLst>
                                </p:cTn>
                              </p:par>
                              <p:par>
                                <p:cTn id="863" presetID="2" presetClass="exit" presetSubtype="12" fill="hold" nodeType="withEffect">
                                  <p:stCondLst>
                                    <p:cond delay="0"/>
                                  </p:stCondLst>
                                  <p:childTnLst>
                                    <p:anim calcmode="lin" valueType="num">
                                      <p:cBhvr additive="base">
                                        <p:cTn id="864" dur="3000"/>
                                        <p:tgtEl>
                                          <p:spTgt spid="32"/>
                                        </p:tgtEl>
                                        <p:attrNameLst>
                                          <p:attrName>ppt_x</p:attrName>
                                        </p:attrNameLst>
                                      </p:cBhvr>
                                      <p:tavLst>
                                        <p:tav tm="0">
                                          <p:val>
                                            <p:strVal val="ppt_x"/>
                                          </p:val>
                                        </p:tav>
                                        <p:tav tm="100000">
                                          <p:val>
                                            <p:strVal val="0-ppt_w/2"/>
                                          </p:val>
                                        </p:tav>
                                      </p:tavLst>
                                    </p:anim>
                                    <p:anim calcmode="lin" valueType="num">
                                      <p:cBhvr additive="base">
                                        <p:cTn id="865" dur="3000"/>
                                        <p:tgtEl>
                                          <p:spTgt spid="32"/>
                                        </p:tgtEl>
                                        <p:attrNameLst>
                                          <p:attrName>ppt_y</p:attrName>
                                        </p:attrNameLst>
                                      </p:cBhvr>
                                      <p:tavLst>
                                        <p:tav tm="0">
                                          <p:val>
                                            <p:strVal val="ppt_y"/>
                                          </p:val>
                                        </p:tav>
                                        <p:tav tm="100000">
                                          <p:val>
                                            <p:strVal val="1+ppt_h/2"/>
                                          </p:val>
                                        </p:tav>
                                      </p:tavLst>
                                    </p:anim>
                                    <p:set>
                                      <p:cBhvr>
                                        <p:cTn id="866" dur="1" fill="hold">
                                          <p:stCondLst>
                                            <p:cond delay="2999"/>
                                          </p:stCondLst>
                                        </p:cTn>
                                        <p:tgtEl>
                                          <p:spTgt spid="32"/>
                                        </p:tgtEl>
                                        <p:attrNameLst>
                                          <p:attrName>style.visibility</p:attrName>
                                        </p:attrNameLst>
                                      </p:cBhvr>
                                      <p:to>
                                        <p:strVal val="hidden"/>
                                      </p:to>
                                    </p:set>
                                  </p:childTnLst>
                                </p:cTn>
                              </p:par>
                              <p:par>
                                <p:cTn id="867" presetID="2" presetClass="exit" presetSubtype="12" fill="hold" nodeType="withEffect">
                                  <p:stCondLst>
                                    <p:cond delay="0"/>
                                  </p:stCondLst>
                                  <p:childTnLst>
                                    <p:anim calcmode="lin" valueType="num">
                                      <p:cBhvr additive="base">
                                        <p:cTn id="868" dur="3000"/>
                                        <p:tgtEl>
                                          <p:spTgt spid="33"/>
                                        </p:tgtEl>
                                        <p:attrNameLst>
                                          <p:attrName>ppt_x</p:attrName>
                                        </p:attrNameLst>
                                      </p:cBhvr>
                                      <p:tavLst>
                                        <p:tav tm="0">
                                          <p:val>
                                            <p:strVal val="ppt_x"/>
                                          </p:val>
                                        </p:tav>
                                        <p:tav tm="100000">
                                          <p:val>
                                            <p:strVal val="0-ppt_w/2"/>
                                          </p:val>
                                        </p:tav>
                                      </p:tavLst>
                                    </p:anim>
                                    <p:anim calcmode="lin" valueType="num">
                                      <p:cBhvr additive="base">
                                        <p:cTn id="869" dur="3000"/>
                                        <p:tgtEl>
                                          <p:spTgt spid="33"/>
                                        </p:tgtEl>
                                        <p:attrNameLst>
                                          <p:attrName>ppt_y</p:attrName>
                                        </p:attrNameLst>
                                      </p:cBhvr>
                                      <p:tavLst>
                                        <p:tav tm="0">
                                          <p:val>
                                            <p:strVal val="ppt_y"/>
                                          </p:val>
                                        </p:tav>
                                        <p:tav tm="100000">
                                          <p:val>
                                            <p:strVal val="1+ppt_h/2"/>
                                          </p:val>
                                        </p:tav>
                                      </p:tavLst>
                                    </p:anim>
                                    <p:set>
                                      <p:cBhvr>
                                        <p:cTn id="870" dur="1" fill="hold">
                                          <p:stCondLst>
                                            <p:cond delay="2999"/>
                                          </p:stCondLst>
                                        </p:cTn>
                                        <p:tgtEl>
                                          <p:spTgt spid="33"/>
                                        </p:tgtEl>
                                        <p:attrNameLst>
                                          <p:attrName>style.visibility</p:attrName>
                                        </p:attrNameLst>
                                      </p:cBhvr>
                                      <p:to>
                                        <p:strVal val="hidden"/>
                                      </p:to>
                                    </p:set>
                                  </p:childTnLst>
                                </p:cTn>
                              </p:par>
                              <p:par>
                                <p:cTn id="871" presetID="2" presetClass="exit" presetSubtype="12" fill="hold" nodeType="withEffect">
                                  <p:stCondLst>
                                    <p:cond delay="0"/>
                                  </p:stCondLst>
                                  <p:childTnLst>
                                    <p:anim calcmode="lin" valueType="num">
                                      <p:cBhvr additive="base">
                                        <p:cTn id="872" dur="3000"/>
                                        <p:tgtEl>
                                          <p:spTgt spid="37"/>
                                        </p:tgtEl>
                                        <p:attrNameLst>
                                          <p:attrName>ppt_x</p:attrName>
                                        </p:attrNameLst>
                                      </p:cBhvr>
                                      <p:tavLst>
                                        <p:tav tm="0">
                                          <p:val>
                                            <p:strVal val="ppt_x"/>
                                          </p:val>
                                        </p:tav>
                                        <p:tav tm="100000">
                                          <p:val>
                                            <p:strVal val="0-ppt_w/2"/>
                                          </p:val>
                                        </p:tav>
                                      </p:tavLst>
                                    </p:anim>
                                    <p:anim calcmode="lin" valueType="num">
                                      <p:cBhvr additive="base">
                                        <p:cTn id="873" dur="3000"/>
                                        <p:tgtEl>
                                          <p:spTgt spid="37"/>
                                        </p:tgtEl>
                                        <p:attrNameLst>
                                          <p:attrName>ppt_y</p:attrName>
                                        </p:attrNameLst>
                                      </p:cBhvr>
                                      <p:tavLst>
                                        <p:tav tm="0">
                                          <p:val>
                                            <p:strVal val="ppt_y"/>
                                          </p:val>
                                        </p:tav>
                                        <p:tav tm="100000">
                                          <p:val>
                                            <p:strVal val="1+ppt_h/2"/>
                                          </p:val>
                                        </p:tav>
                                      </p:tavLst>
                                    </p:anim>
                                    <p:set>
                                      <p:cBhvr>
                                        <p:cTn id="874" dur="1" fill="hold">
                                          <p:stCondLst>
                                            <p:cond delay="2999"/>
                                          </p:stCondLst>
                                        </p:cTn>
                                        <p:tgtEl>
                                          <p:spTgt spid="37"/>
                                        </p:tgtEl>
                                        <p:attrNameLst>
                                          <p:attrName>style.visibility</p:attrName>
                                        </p:attrNameLst>
                                      </p:cBhvr>
                                      <p:to>
                                        <p:strVal val="hidden"/>
                                      </p:to>
                                    </p:set>
                                  </p:childTnLst>
                                </p:cTn>
                              </p:par>
                              <p:par>
                                <p:cTn id="875" presetID="2" presetClass="exit" presetSubtype="12" fill="hold" nodeType="withEffect">
                                  <p:stCondLst>
                                    <p:cond delay="0"/>
                                  </p:stCondLst>
                                  <p:childTnLst>
                                    <p:anim calcmode="lin" valueType="num">
                                      <p:cBhvr additive="base">
                                        <p:cTn id="876" dur="3000"/>
                                        <p:tgtEl>
                                          <p:spTgt spid="38"/>
                                        </p:tgtEl>
                                        <p:attrNameLst>
                                          <p:attrName>ppt_x</p:attrName>
                                        </p:attrNameLst>
                                      </p:cBhvr>
                                      <p:tavLst>
                                        <p:tav tm="0">
                                          <p:val>
                                            <p:strVal val="ppt_x"/>
                                          </p:val>
                                        </p:tav>
                                        <p:tav tm="100000">
                                          <p:val>
                                            <p:strVal val="0-ppt_w/2"/>
                                          </p:val>
                                        </p:tav>
                                      </p:tavLst>
                                    </p:anim>
                                    <p:anim calcmode="lin" valueType="num">
                                      <p:cBhvr additive="base">
                                        <p:cTn id="877" dur="3000"/>
                                        <p:tgtEl>
                                          <p:spTgt spid="38"/>
                                        </p:tgtEl>
                                        <p:attrNameLst>
                                          <p:attrName>ppt_y</p:attrName>
                                        </p:attrNameLst>
                                      </p:cBhvr>
                                      <p:tavLst>
                                        <p:tav tm="0">
                                          <p:val>
                                            <p:strVal val="ppt_y"/>
                                          </p:val>
                                        </p:tav>
                                        <p:tav tm="100000">
                                          <p:val>
                                            <p:strVal val="1+ppt_h/2"/>
                                          </p:val>
                                        </p:tav>
                                      </p:tavLst>
                                    </p:anim>
                                    <p:set>
                                      <p:cBhvr>
                                        <p:cTn id="878" dur="1" fill="hold">
                                          <p:stCondLst>
                                            <p:cond delay="2999"/>
                                          </p:stCondLst>
                                        </p:cTn>
                                        <p:tgtEl>
                                          <p:spTgt spid="38"/>
                                        </p:tgtEl>
                                        <p:attrNameLst>
                                          <p:attrName>style.visibility</p:attrName>
                                        </p:attrNameLst>
                                      </p:cBhvr>
                                      <p:to>
                                        <p:strVal val="hidden"/>
                                      </p:to>
                                    </p:set>
                                  </p:childTnLst>
                                </p:cTn>
                              </p:par>
                              <p:par>
                                <p:cTn id="879" presetID="2" presetClass="exit" presetSubtype="12" fill="hold" nodeType="withEffect">
                                  <p:stCondLst>
                                    <p:cond delay="0"/>
                                  </p:stCondLst>
                                  <p:childTnLst>
                                    <p:anim calcmode="lin" valueType="num">
                                      <p:cBhvr additive="base">
                                        <p:cTn id="880" dur="3000"/>
                                        <p:tgtEl>
                                          <p:spTgt spid="41"/>
                                        </p:tgtEl>
                                        <p:attrNameLst>
                                          <p:attrName>ppt_x</p:attrName>
                                        </p:attrNameLst>
                                      </p:cBhvr>
                                      <p:tavLst>
                                        <p:tav tm="0">
                                          <p:val>
                                            <p:strVal val="ppt_x"/>
                                          </p:val>
                                        </p:tav>
                                        <p:tav tm="100000">
                                          <p:val>
                                            <p:strVal val="0-ppt_w/2"/>
                                          </p:val>
                                        </p:tav>
                                      </p:tavLst>
                                    </p:anim>
                                    <p:anim calcmode="lin" valueType="num">
                                      <p:cBhvr additive="base">
                                        <p:cTn id="881" dur="3000"/>
                                        <p:tgtEl>
                                          <p:spTgt spid="41"/>
                                        </p:tgtEl>
                                        <p:attrNameLst>
                                          <p:attrName>ppt_y</p:attrName>
                                        </p:attrNameLst>
                                      </p:cBhvr>
                                      <p:tavLst>
                                        <p:tav tm="0">
                                          <p:val>
                                            <p:strVal val="ppt_y"/>
                                          </p:val>
                                        </p:tav>
                                        <p:tav tm="100000">
                                          <p:val>
                                            <p:strVal val="1+ppt_h/2"/>
                                          </p:val>
                                        </p:tav>
                                      </p:tavLst>
                                    </p:anim>
                                    <p:set>
                                      <p:cBhvr>
                                        <p:cTn id="882" dur="1" fill="hold">
                                          <p:stCondLst>
                                            <p:cond delay="2999"/>
                                          </p:stCondLst>
                                        </p:cTn>
                                        <p:tgtEl>
                                          <p:spTgt spid="41"/>
                                        </p:tgtEl>
                                        <p:attrNameLst>
                                          <p:attrName>style.visibility</p:attrName>
                                        </p:attrNameLst>
                                      </p:cBhvr>
                                      <p:to>
                                        <p:strVal val="hidden"/>
                                      </p:to>
                                    </p:set>
                                  </p:childTnLst>
                                </p:cTn>
                              </p:par>
                              <p:par>
                                <p:cTn id="883" presetID="2" presetClass="exit" presetSubtype="12" fill="hold" nodeType="withEffect">
                                  <p:stCondLst>
                                    <p:cond delay="0"/>
                                  </p:stCondLst>
                                  <p:childTnLst>
                                    <p:anim calcmode="lin" valueType="num">
                                      <p:cBhvr additive="base">
                                        <p:cTn id="884" dur="3000"/>
                                        <p:tgtEl>
                                          <p:spTgt spid="42"/>
                                        </p:tgtEl>
                                        <p:attrNameLst>
                                          <p:attrName>ppt_x</p:attrName>
                                        </p:attrNameLst>
                                      </p:cBhvr>
                                      <p:tavLst>
                                        <p:tav tm="0">
                                          <p:val>
                                            <p:strVal val="ppt_x"/>
                                          </p:val>
                                        </p:tav>
                                        <p:tav tm="100000">
                                          <p:val>
                                            <p:strVal val="0-ppt_w/2"/>
                                          </p:val>
                                        </p:tav>
                                      </p:tavLst>
                                    </p:anim>
                                    <p:anim calcmode="lin" valueType="num">
                                      <p:cBhvr additive="base">
                                        <p:cTn id="885" dur="3000"/>
                                        <p:tgtEl>
                                          <p:spTgt spid="42"/>
                                        </p:tgtEl>
                                        <p:attrNameLst>
                                          <p:attrName>ppt_y</p:attrName>
                                        </p:attrNameLst>
                                      </p:cBhvr>
                                      <p:tavLst>
                                        <p:tav tm="0">
                                          <p:val>
                                            <p:strVal val="ppt_y"/>
                                          </p:val>
                                        </p:tav>
                                        <p:tav tm="100000">
                                          <p:val>
                                            <p:strVal val="1+ppt_h/2"/>
                                          </p:val>
                                        </p:tav>
                                      </p:tavLst>
                                    </p:anim>
                                    <p:set>
                                      <p:cBhvr>
                                        <p:cTn id="886" dur="1" fill="hold">
                                          <p:stCondLst>
                                            <p:cond delay="2999"/>
                                          </p:stCondLst>
                                        </p:cTn>
                                        <p:tgtEl>
                                          <p:spTgt spid="42"/>
                                        </p:tgtEl>
                                        <p:attrNameLst>
                                          <p:attrName>style.visibility</p:attrName>
                                        </p:attrNameLst>
                                      </p:cBhvr>
                                      <p:to>
                                        <p:strVal val="hidden"/>
                                      </p:to>
                                    </p:set>
                                  </p:childTnLst>
                                </p:cTn>
                              </p:par>
                              <p:par>
                                <p:cTn id="887" presetID="2" presetClass="exit" presetSubtype="12" fill="hold" nodeType="withEffect">
                                  <p:stCondLst>
                                    <p:cond delay="0"/>
                                  </p:stCondLst>
                                  <p:childTnLst>
                                    <p:anim calcmode="lin" valueType="num">
                                      <p:cBhvr additive="base">
                                        <p:cTn id="888" dur="3000"/>
                                        <p:tgtEl>
                                          <p:spTgt spid="43"/>
                                        </p:tgtEl>
                                        <p:attrNameLst>
                                          <p:attrName>ppt_x</p:attrName>
                                        </p:attrNameLst>
                                      </p:cBhvr>
                                      <p:tavLst>
                                        <p:tav tm="0">
                                          <p:val>
                                            <p:strVal val="ppt_x"/>
                                          </p:val>
                                        </p:tav>
                                        <p:tav tm="100000">
                                          <p:val>
                                            <p:strVal val="0-ppt_w/2"/>
                                          </p:val>
                                        </p:tav>
                                      </p:tavLst>
                                    </p:anim>
                                    <p:anim calcmode="lin" valueType="num">
                                      <p:cBhvr additive="base">
                                        <p:cTn id="889" dur="3000"/>
                                        <p:tgtEl>
                                          <p:spTgt spid="43"/>
                                        </p:tgtEl>
                                        <p:attrNameLst>
                                          <p:attrName>ppt_y</p:attrName>
                                        </p:attrNameLst>
                                      </p:cBhvr>
                                      <p:tavLst>
                                        <p:tav tm="0">
                                          <p:val>
                                            <p:strVal val="ppt_y"/>
                                          </p:val>
                                        </p:tav>
                                        <p:tav tm="100000">
                                          <p:val>
                                            <p:strVal val="1+ppt_h/2"/>
                                          </p:val>
                                        </p:tav>
                                      </p:tavLst>
                                    </p:anim>
                                    <p:set>
                                      <p:cBhvr>
                                        <p:cTn id="890" dur="1" fill="hold">
                                          <p:stCondLst>
                                            <p:cond delay="2999"/>
                                          </p:stCondLst>
                                        </p:cTn>
                                        <p:tgtEl>
                                          <p:spTgt spid="43"/>
                                        </p:tgtEl>
                                        <p:attrNameLst>
                                          <p:attrName>style.visibility</p:attrName>
                                        </p:attrNameLst>
                                      </p:cBhvr>
                                      <p:to>
                                        <p:strVal val="hidden"/>
                                      </p:to>
                                    </p:set>
                                  </p:childTnLst>
                                </p:cTn>
                              </p:par>
                              <p:par>
                                <p:cTn id="891" presetID="2" presetClass="exit" presetSubtype="12" fill="hold" nodeType="withEffect">
                                  <p:stCondLst>
                                    <p:cond delay="0"/>
                                  </p:stCondLst>
                                  <p:childTnLst>
                                    <p:anim calcmode="lin" valueType="num">
                                      <p:cBhvr additive="base">
                                        <p:cTn id="892" dur="3000"/>
                                        <p:tgtEl>
                                          <p:spTgt spid="47"/>
                                        </p:tgtEl>
                                        <p:attrNameLst>
                                          <p:attrName>ppt_x</p:attrName>
                                        </p:attrNameLst>
                                      </p:cBhvr>
                                      <p:tavLst>
                                        <p:tav tm="0">
                                          <p:val>
                                            <p:strVal val="ppt_x"/>
                                          </p:val>
                                        </p:tav>
                                        <p:tav tm="100000">
                                          <p:val>
                                            <p:strVal val="0-ppt_w/2"/>
                                          </p:val>
                                        </p:tav>
                                      </p:tavLst>
                                    </p:anim>
                                    <p:anim calcmode="lin" valueType="num">
                                      <p:cBhvr additive="base">
                                        <p:cTn id="893" dur="3000"/>
                                        <p:tgtEl>
                                          <p:spTgt spid="47"/>
                                        </p:tgtEl>
                                        <p:attrNameLst>
                                          <p:attrName>ppt_y</p:attrName>
                                        </p:attrNameLst>
                                      </p:cBhvr>
                                      <p:tavLst>
                                        <p:tav tm="0">
                                          <p:val>
                                            <p:strVal val="ppt_y"/>
                                          </p:val>
                                        </p:tav>
                                        <p:tav tm="100000">
                                          <p:val>
                                            <p:strVal val="1+ppt_h/2"/>
                                          </p:val>
                                        </p:tav>
                                      </p:tavLst>
                                    </p:anim>
                                    <p:set>
                                      <p:cBhvr>
                                        <p:cTn id="894" dur="1" fill="hold">
                                          <p:stCondLst>
                                            <p:cond delay="2999"/>
                                          </p:stCondLst>
                                        </p:cTn>
                                        <p:tgtEl>
                                          <p:spTgt spid="47"/>
                                        </p:tgtEl>
                                        <p:attrNameLst>
                                          <p:attrName>style.visibility</p:attrName>
                                        </p:attrNameLst>
                                      </p:cBhvr>
                                      <p:to>
                                        <p:strVal val="hidden"/>
                                      </p:to>
                                    </p:set>
                                  </p:childTnLst>
                                </p:cTn>
                              </p:par>
                              <p:par>
                                <p:cTn id="895" presetID="2" presetClass="exit" presetSubtype="12" fill="hold" nodeType="withEffect">
                                  <p:stCondLst>
                                    <p:cond delay="0"/>
                                  </p:stCondLst>
                                  <p:childTnLst>
                                    <p:anim calcmode="lin" valueType="num">
                                      <p:cBhvr additive="base">
                                        <p:cTn id="896" dur="3000"/>
                                        <p:tgtEl>
                                          <p:spTgt spid="48"/>
                                        </p:tgtEl>
                                        <p:attrNameLst>
                                          <p:attrName>ppt_x</p:attrName>
                                        </p:attrNameLst>
                                      </p:cBhvr>
                                      <p:tavLst>
                                        <p:tav tm="0">
                                          <p:val>
                                            <p:strVal val="ppt_x"/>
                                          </p:val>
                                        </p:tav>
                                        <p:tav tm="100000">
                                          <p:val>
                                            <p:strVal val="0-ppt_w/2"/>
                                          </p:val>
                                        </p:tav>
                                      </p:tavLst>
                                    </p:anim>
                                    <p:anim calcmode="lin" valueType="num">
                                      <p:cBhvr additive="base">
                                        <p:cTn id="897" dur="3000"/>
                                        <p:tgtEl>
                                          <p:spTgt spid="48"/>
                                        </p:tgtEl>
                                        <p:attrNameLst>
                                          <p:attrName>ppt_y</p:attrName>
                                        </p:attrNameLst>
                                      </p:cBhvr>
                                      <p:tavLst>
                                        <p:tav tm="0">
                                          <p:val>
                                            <p:strVal val="ppt_y"/>
                                          </p:val>
                                        </p:tav>
                                        <p:tav tm="100000">
                                          <p:val>
                                            <p:strVal val="1+ppt_h/2"/>
                                          </p:val>
                                        </p:tav>
                                      </p:tavLst>
                                    </p:anim>
                                    <p:set>
                                      <p:cBhvr>
                                        <p:cTn id="898" dur="1" fill="hold">
                                          <p:stCondLst>
                                            <p:cond delay="2999"/>
                                          </p:stCondLst>
                                        </p:cTn>
                                        <p:tgtEl>
                                          <p:spTgt spid="48"/>
                                        </p:tgtEl>
                                        <p:attrNameLst>
                                          <p:attrName>style.visibility</p:attrName>
                                        </p:attrNameLst>
                                      </p:cBhvr>
                                      <p:to>
                                        <p:strVal val="hidden"/>
                                      </p:to>
                                    </p:set>
                                  </p:childTnLst>
                                </p:cTn>
                              </p:par>
                              <p:par>
                                <p:cTn id="899" presetID="2" presetClass="exit" presetSubtype="12" fill="hold" nodeType="withEffect">
                                  <p:stCondLst>
                                    <p:cond delay="0"/>
                                  </p:stCondLst>
                                  <p:childTnLst>
                                    <p:anim calcmode="lin" valueType="num">
                                      <p:cBhvr additive="base">
                                        <p:cTn id="900" dur="3000"/>
                                        <p:tgtEl>
                                          <p:spTgt spid="51"/>
                                        </p:tgtEl>
                                        <p:attrNameLst>
                                          <p:attrName>ppt_x</p:attrName>
                                        </p:attrNameLst>
                                      </p:cBhvr>
                                      <p:tavLst>
                                        <p:tav tm="0">
                                          <p:val>
                                            <p:strVal val="ppt_x"/>
                                          </p:val>
                                        </p:tav>
                                        <p:tav tm="100000">
                                          <p:val>
                                            <p:strVal val="0-ppt_w/2"/>
                                          </p:val>
                                        </p:tav>
                                      </p:tavLst>
                                    </p:anim>
                                    <p:anim calcmode="lin" valueType="num">
                                      <p:cBhvr additive="base">
                                        <p:cTn id="901" dur="3000"/>
                                        <p:tgtEl>
                                          <p:spTgt spid="51"/>
                                        </p:tgtEl>
                                        <p:attrNameLst>
                                          <p:attrName>ppt_y</p:attrName>
                                        </p:attrNameLst>
                                      </p:cBhvr>
                                      <p:tavLst>
                                        <p:tav tm="0">
                                          <p:val>
                                            <p:strVal val="ppt_y"/>
                                          </p:val>
                                        </p:tav>
                                        <p:tav tm="100000">
                                          <p:val>
                                            <p:strVal val="1+ppt_h/2"/>
                                          </p:val>
                                        </p:tav>
                                      </p:tavLst>
                                    </p:anim>
                                    <p:set>
                                      <p:cBhvr>
                                        <p:cTn id="902" dur="1" fill="hold">
                                          <p:stCondLst>
                                            <p:cond delay="2999"/>
                                          </p:stCondLst>
                                        </p:cTn>
                                        <p:tgtEl>
                                          <p:spTgt spid="51"/>
                                        </p:tgtEl>
                                        <p:attrNameLst>
                                          <p:attrName>style.visibility</p:attrName>
                                        </p:attrNameLst>
                                      </p:cBhvr>
                                      <p:to>
                                        <p:strVal val="hidden"/>
                                      </p:to>
                                    </p:set>
                                  </p:childTnLst>
                                </p:cTn>
                              </p:par>
                              <p:par>
                                <p:cTn id="903" presetID="2" presetClass="exit" presetSubtype="12" fill="hold" nodeType="withEffect">
                                  <p:stCondLst>
                                    <p:cond delay="0"/>
                                  </p:stCondLst>
                                  <p:childTnLst>
                                    <p:anim calcmode="lin" valueType="num">
                                      <p:cBhvr additive="base">
                                        <p:cTn id="904" dur="3000"/>
                                        <p:tgtEl>
                                          <p:spTgt spid="52"/>
                                        </p:tgtEl>
                                        <p:attrNameLst>
                                          <p:attrName>ppt_x</p:attrName>
                                        </p:attrNameLst>
                                      </p:cBhvr>
                                      <p:tavLst>
                                        <p:tav tm="0">
                                          <p:val>
                                            <p:strVal val="ppt_x"/>
                                          </p:val>
                                        </p:tav>
                                        <p:tav tm="100000">
                                          <p:val>
                                            <p:strVal val="0-ppt_w/2"/>
                                          </p:val>
                                        </p:tav>
                                      </p:tavLst>
                                    </p:anim>
                                    <p:anim calcmode="lin" valueType="num">
                                      <p:cBhvr additive="base">
                                        <p:cTn id="905" dur="3000"/>
                                        <p:tgtEl>
                                          <p:spTgt spid="52"/>
                                        </p:tgtEl>
                                        <p:attrNameLst>
                                          <p:attrName>ppt_y</p:attrName>
                                        </p:attrNameLst>
                                      </p:cBhvr>
                                      <p:tavLst>
                                        <p:tav tm="0">
                                          <p:val>
                                            <p:strVal val="ppt_y"/>
                                          </p:val>
                                        </p:tav>
                                        <p:tav tm="100000">
                                          <p:val>
                                            <p:strVal val="1+ppt_h/2"/>
                                          </p:val>
                                        </p:tav>
                                      </p:tavLst>
                                    </p:anim>
                                    <p:set>
                                      <p:cBhvr>
                                        <p:cTn id="906" dur="1" fill="hold">
                                          <p:stCondLst>
                                            <p:cond delay="2999"/>
                                          </p:stCondLst>
                                        </p:cTn>
                                        <p:tgtEl>
                                          <p:spTgt spid="52"/>
                                        </p:tgtEl>
                                        <p:attrNameLst>
                                          <p:attrName>style.visibility</p:attrName>
                                        </p:attrNameLst>
                                      </p:cBhvr>
                                      <p:to>
                                        <p:strVal val="hidden"/>
                                      </p:to>
                                    </p:set>
                                  </p:childTnLst>
                                </p:cTn>
                              </p:par>
                              <p:par>
                                <p:cTn id="907" presetID="2" presetClass="exit" presetSubtype="12" fill="hold" nodeType="withEffect">
                                  <p:stCondLst>
                                    <p:cond delay="0"/>
                                  </p:stCondLst>
                                  <p:childTnLst>
                                    <p:anim calcmode="lin" valueType="num">
                                      <p:cBhvr additive="base">
                                        <p:cTn id="908" dur="3000"/>
                                        <p:tgtEl>
                                          <p:spTgt spid="53"/>
                                        </p:tgtEl>
                                        <p:attrNameLst>
                                          <p:attrName>ppt_x</p:attrName>
                                        </p:attrNameLst>
                                      </p:cBhvr>
                                      <p:tavLst>
                                        <p:tav tm="0">
                                          <p:val>
                                            <p:strVal val="ppt_x"/>
                                          </p:val>
                                        </p:tav>
                                        <p:tav tm="100000">
                                          <p:val>
                                            <p:strVal val="0-ppt_w/2"/>
                                          </p:val>
                                        </p:tav>
                                      </p:tavLst>
                                    </p:anim>
                                    <p:anim calcmode="lin" valueType="num">
                                      <p:cBhvr additive="base">
                                        <p:cTn id="909" dur="3000"/>
                                        <p:tgtEl>
                                          <p:spTgt spid="53"/>
                                        </p:tgtEl>
                                        <p:attrNameLst>
                                          <p:attrName>ppt_y</p:attrName>
                                        </p:attrNameLst>
                                      </p:cBhvr>
                                      <p:tavLst>
                                        <p:tav tm="0">
                                          <p:val>
                                            <p:strVal val="ppt_y"/>
                                          </p:val>
                                        </p:tav>
                                        <p:tav tm="100000">
                                          <p:val>
                                            <p:strVal val="1+ppt_h/2"/>
                                          </p:val>
                                        </p:tav>
                                      </p:tavLst>
                                    </p:anim>
                                    <p:set>
                                      <p:cBhvr>
                                        <p:cTn id="910" dur="1" fill="hold">
                                          <p:stCondLst>
                                            <p:cond delay="2999"/>
                                          </p:stCondLst>
                                        </p:cTn>
                                        <p:tgtEl>
                                          <p:spTgt spid="53"/>
                                        </p:tgtEl>
                                        <p:attrNameLst>
                                          <p:attrName>style.visibility</p:attrName>
                                        </p:attrNameLst>
                                      </p:cBhvr>
                                      <p:to>
                                        <p:strVal val="hidden"/>
                                      </p:to>
                                    </p:set>
                                  </p:childTnLst>
                                </p:cTn>
                              </p:par>
                              <p:par>
                                <p:cTn id="911" presetID="2" presetClass="exit" presetSubtype="12" fill="hold" nodeType="withEffect">
                                  <p:stCondLst>
                                    <p:cond delay="0"/>
                                  </p:stCondLst>
                                  <p:childTnLst>
                                    <p:anim calcmode="lin" valueType="num">
                                      <p:cBhvr additive="base">
                                        <p:cTn id="912" dur="3000"/>
                                        <p:tgtEl>
                                          <p:spTgt spid="57"/>
                                        </p:tgtEl>
                                        <p:attrNameLst>
                                          <p:attrName>ppt_x</p:attrName>
                                        </p:attrNameLst>
                                      </p:cBhvr>
                                      <p:tavLst>
                                        <p:tav tm="0">
                                          <p:val>
                                            <p:strVal val="ppt_x"/>
                                          </p:val>
                                        </p:tav>
                                        <p:tav tm="100000">
                                          <p:val>
                                            <p:strVal val="0-ppt_w/2"/>
                                          </p:val>
                                        </p:tav>
                                      </p:tavLst>
                                    </p:anim>
                                    <p:anim calcmode="lin" valueType="num">
                                      <p:cBhvr additive="base">
                                        <p:cTn id="913" dur="3000"/>
                                        <p:tgtEl>
                                          <p:spTgt spid="57"/>
                                        </p:tgtEl>
                                        <p:attrNameLst>
                                          <p:attrName>ppt_y</p:attrName>
                                        </p:attrNameLst>
                                      </p:cBhvr>
                                      <p:tavLst>
                                        <p:tav tm="0">
                                          <p:val>
                                            <p:strVal val="ppt_y"/>
                                          </p:val>
                                        </p:tav>
                                        <p:tav tm="100000">
                                          <p:val>
                                            <p:strVal val="1+ppt_h/2"/>
                                          </p:val>
                                        </p:tav>
                                      </p:tavLst>
                                    </p:anim>
                                    <p:set>
                                      <p:cBhvr>
                                        <p:cTn id="914" dur="1" fill="hold">
                                          <p:stCondLst>
                                            <p:cond delay="2999"/>
                                          </p:stCondLst>
                                        </p:cTn>
                                        <p:tgtEl>
                                          <p:spTgt spid="57"/>
                                        </p:tgtEl>
                                        <p:attrNameLst>
                                          <p:attrName>style.visibility</p:attrName>
                                        </p:attrNameLst>
                                      </p:cBhvr>
                                      <p:to>
                                        <p:strVal val="hidden"/>
                                      </p:to>
                                    </p:set>
                                  </p:childTnLst>
                                </p:cTn>
                              </p:par>
                              <p:par>
                                <p:cTn id="915" presetID="2" presetClass="exit" presetSubtype="12" fill="hold" nodeType="withEffect">
                                  <p:stCondLst>
                                    <p:cond delay="0"/>
                                  </p:stCondLst>
                                  <p:childTnLst>
                                    <p:anim calcmode="lin" valueType="num">
                                      <p:cBhvr additive="base">
                                        <p:cTn id="916" dur="3000"/>
                                        <p:tgtEl>
                                          <p:spTgt spid="58"/>
                                        </p:tgtEl>
                                        <p:attrNameLst>
                                          <p:attrName>ppt_x</p:attrName>
                                        </p:attrNameLst>
                                      </p:cBhvr>
                                      <p:tavLst>
                                        <p:tav tm="0">
                                          <p:val>
                                            <p:strVal val="ppt_x"/>
                                          </p:val>
                                        </p:tav>
                                        <p:tav tm="100000">
                                          <p:val>
                                            <p:strVal val="0-ppt_w/2"/>
                                          </p:val>
                                        </p:tav>
                                      </p:tavLst>
                                    </p:anim>
                                    <p:anim calcmode="lin" valueType="num">
                                      <p:cBhvr additive="base">
                                        <p:cTn id="917" dur="3000"/>
                                        <p:tgtEl>
                                          <p:spTgt spid="58"/>
                                        </p:tgtEl>
                                        <p:attrNameLst>
                                          <p:attrName>ppt_y</p:attrName>
                                        </p:attrNameLst>
                                      </p:cBhvr>
                                      <p:tavLst>
                                        <p:tav tm="0">
                                          <p:val>
                                            <p:strVal val="ppt_y"/>
                                          </p:val>
                                        </p:tav>
                                        <p:tav tm="100000">
                                          <p:val>
                                            <p:strVal val="1+ppt_h/2"/>
                                          </p:val>
                                        </p:tav>
                                      </p:tavLst>
                                    </p:anim>
                                    <p:set>
                                      <p:cBhvr>
                                        <p:cTn id="918" dur="1" fill="hold">
                                          <p:stCondLst>
                                            <p:cond delay="2999"/>
                                          </p:stCondLst>
                                        </p:cTn>
                                        <p:tgtEl>
                                          <p:spTgt spid="58"/>
                                        </p:tgtEl>
                                        <p:attrNameLst>
                                          <p:attrName>style.visibility</p:attrName>
                                        </p:attrNameLst>
                                      </p:cBhvr>
                                      <p:to>
                                        <p:strVal val="hidden"/>
                                      </p:to>
                                    </p:set>
                                  </p:childTnLst>
                                </p:cTn>
                              </p:par>
                              <p:par>
                                <p:cTn id="919" presetID="2" presetClass="exit" presetSubtype="12" fill="hold" nodeType="withEffect">
                                  <p:stCondLst>
                                    <p:cond delay="0"/>
                                  </p:stCondLst>
                                  <p:childTnLst>
                                    <p:anim calcmode="lin" valueType="num">
                                      <p:cBhvr additive="base">
                                        <p:cTn id="920" dur="3000"/>
                                        <p:tgtEl>
                                          <p:spTgt spid="61"/>
                                        </p:tgtEl>
                                        <p:attrNameLst>
                                          <p:attrName>ppt_x</p:attrName>
                                        </p:attrNameLst>
                                      </p:cBhvr>
                                      <p:tavLst>
                                        <p:tav tm="0">
                                          <p:val>
                                            <p:strVal val="ppt_x"/>
                                          </p:val>
                                        </p:tav>
                                        <p:tav tm="100000">
                                          <p:val>
                                            <p:strVal val="0-ppt_w/2"/>
                                          </p:val>
                                        </p:tav>
                                      </p:tavLst>
                                    </p:anim>
                                    <p:anim calcmode="lin" valueType="num">
                                      <p:cBhvr additive="base">
                                        <p:cTn id="921" dur="3000"/>
                                        <p:tgtEl>
                                          <p:spTgt spid="61"/>
                                        </p:tgtEl>
                                        <p:attrNameLst>
                                          <p:attrName>ppt_y</p:attrName>
                                        </p:attrNameLst>
                                      </p:cBhvr>
                                      <p:tavLst>
                                        <p:tav tm="0">
                                          <p:val>
                                            <p:strVal val="ppt_y"/>
                                          </p:val>
                                        </p:tav>
                                        <p:tav tm="100000">
                                          <p:val>
                                            <p:strVal val="1+ppt_h/2"/>
                                          </p:val>
                                        </p:tav>
                                      </p:tavLst>
                                    </p:anim>
                                    <p:set>
                                      <p:cBhvr>
                                        <p:cTn id="922" dur="1" fill="hold">
                                          <p:stCondLst>
                                            <p:cond delay="2999"/>
                                          </p:stCondLst>
                                        </p:cTn>
                                        <p:tgtEl>
                                          <p:spTgt spid="61"/>
                                        </p:tgtEl>
                                        <p:attrNameLst>
                                          <p:attrName>style.visibility</p:attrName>
                                        </p:attrNameLst>
                                      </p:cBhvr>
                                      <p:to>
                                        <p:strVal val="hidden"/>
                                      </p:to>
                                    </p:set>
                                  </p:childTnLst>
                                </p:cTn>
                              </p:par>
                              <p:par>
                                <p:cTn id="923" presetID="2" presetClass="exit" presetSubtype="12" fill="hold" nodeType="withEffect">
                                  <p:stCondLst>
                                    <p:cond delay="0"/>
                                  </p:stCondLst>
                                  <p:childTnLst>
                                    <p:anim calcmode="lin" valueType="num">
                                      <p:cBhvr additive="base">
                                        <p:cTn id="924" dur="3000"/>
                                        <p:tgtEl>
                                          <p:spTgt spid="62"/>
                                        </p:tgtEl>
                                        <p:attrNameLst>
                                          <p:attrName>ppt_x</p:attrName>
                                        </p:attrNameLst>
                                      </p:cBhvr>
                                      <p:tavLst>
                                        <p:tav tm="0">
                                          <p:val>
                                            <p:strVal val="ppt_x"/>
                                          </p:val>
                                        </p:tav>
                                        <p:tav tm="100000">
                                          <p:val>
                                            <p:strVal val="0-ppt_w/2"/>
                                          </p:val>
                                        </p:tav>
                                      </p:tavLst>
                                    </p:anim>
                                    <p:anim calcmode="lin" valueType="num">
                                      <p:cBhvr additive="base">
                                        <p:cTn id="925" dur="3000"/>
                                        <p:tgtEl>
                                          <p:spTgt spid="62"/>
                                        </p:tgtEl>
                                        <p:attrNameLst>
                                          <p:attrName>ppt_y</p:attrName>
                                        </p:attrNameLst>
                                      </p:cBhvr>
                                      <p:tavLst>
                                        <p:tav tm="0">
                                          <p:val>
                                            <p:strVal val="ppt_y"/>
                                          </p:val>
                                        </p:tav>
                                        <p:tav tm="100000">
                                          <p:val>
                                            <p:strVal val="1+ppt_h/2"/>
                                          </p:val>
                                        </p:tav>
                                      </p:tavLst>
                                    </p:anim>
                                    <p:set>
                                      <p:cBhvr>
                                        <p:cTn id="926" dur="1" fill="hold">
                                          <p:stCondLst>
                                            <p:cond delay="2999"/>
                                          </p:stCondLst>
                                        </p:cTn>
                                        <p:tgtEl>
                                          <p:spTgt spid="62"/>
                                        </p:tgtEl>
                                        <p:attrNameLst>
                                          <p:attrName>style.visibility</p:attrName>
                                        </p:attrNameLst>
                                      </p:cBhvr>
                                      <p:to>
                                        <p:strVal val="hidden"/>
                                      </p:to>
                                    </p:set>
                                  </p:childTnLst>
                                </p:cTn>
                              </p:par>
                              <p:par>
                                <p:cTn id="927" presetID="2" presetClass="exit" presetSubtype="12" fill="hold" nodeType="withEffect">
                                  <p:stCondLst>
                                    <p:cond delay="0"/>
                                  </p:stCondLst>
                                  <p:childTnLst>
                                    <p:anim calcmode="lin" valueType="num">
                                      <p:cBhvr additive="base">
                                        <p:cTn id="928" dur="3000"/>
                                        <p:tgtEl>
                                          <p:spTgt spid="63"/>
                                        </p:tgtEl>
                                        <p:attrNameLst>
                                          <p:attrName>ppt_x</p:attrName>
                                        </p:attrNameLst>
                                      </p:cBhvr>
                                      <p:tavLst>
                                        <p:tav tm="0">
                                          <p:val>
                                            <p:strVal val="ppt_x"/>
                                          </p:val>
                                        </p:tav>
                                        <p:tav tm="100000">
                                          <p:val>
                                            <p:strVal val="0-ppt_w/2"/>
                                          </p:val>
                                        </p:tav>
                                      </p:tavLst>
                                    </p:anim>
                                    <p:anim calcmode="lin" valueType="num">
                                      <p:cBhvr additive="base">
                                        <p:cTn id="929" dur="3000"/>
                                        <p:tgtEl>
                                          <p:spTgt spid="63"/>
                                        </p:tgtEl>
                                        <p:attrNameLst>
                                          <p:attrName>ppt_y</p:attrName>
                                        </p:attrNameLst>
                                      </p:cBhvr>
                                      <p:tavLst>
                                        <p:tav tm="0">
                                          <p:val>
                                            <p:strVal val="ppt_y"/>
                                          </p:val>
                                        </p:tav>
                                        <p:tav tm="100000">
                                          <p:val>
                                            <p:strVal val="1+ppt_h/2"/>
                                          </p:val>
                                        </p:tav>
                                      </p:tavLst>
                                    </p:anim>
                                    <p:set>
                                      <p:cBhvr>
                                        <p:cTn id="930" dur="1" fill="hold">
                                          <p:stCondLst>
                                            <p:cond delay="2999"/>
                                          </p:stCondLst>
                                        </p:cTn>
                                        <p:tgtEl>
                                          <p:spTgt spid="63"/>
                                        </p:tgtEl>
                                        <p:attrNameLst>
                                          <p:attrName>style.visibility</p:attrName>
                                        </p:attrNameLst>
                                      </p:cBhvr>
                                      <p:to>
                                        <p:strVal val="hidden"/>
                                      </p:to>
                                    </p:set>
                                  </p:childTnLst>
                                </p:cTn>
                              </p:par>
                              <p:par>
                                <p:cTn id="931" presetID="2" presetClass="exit" presetSubtype="12" fill="hold" nodeType="withEffect">
                                  <p:stCondLst>
                                    <p:cond delay="0"/>
                                  </p:stCondLst>
                                  <p:childTnLst>
                                    <p:anim calcmode="lin" valueType="num">
                                      <p:cBhvr additive="base">
                                        <p:cTn id="932" dur="3000"/>
                                        <p:tgtEl>
                                          <p:spTgt spid="67"/>
                                        </p:tgtEl>
                                        <p:attrNameLst>
                                          <p:attrName>ppt_x</p:attrName>
                                        </p:attrNameLst>
                                      </p:cBhvr>
                                      <p:tavLst>
                                        <p:tav tm="0">
                                          <p:val>
                                            <p:strVal val="ppt_x"/>
                                          </p:val>
                                        </p:tav>
                                        <p:tav tm="100000">
                                          <p:val>
                                            <p:strVal val="0-ppt_w/2"/>
                                          </p:val>
                                        </p:tav>
                                      </p:tavLst>
                                    </p:anim>
                                    <p:anim calcmode="lin" valueType="num">
                                      <p:cBhvr additive="base">
                                        <p:cTn id="933" dur="3000"/>
                                        <p:tgtEl>
                                          <p:spTgt spid="67"/>
                                        </p:tgtEl>
                                        <p:attrNameLst>
                                          <p:attrName>ppt_y</p:attrName>
                                        </p:attrNameLst>
                                      </p:cBhvr>
                                      <p:tavLst>
                                        <p:tav tm="0">
                                          <p:val>
                                            <p:strVal val="ppt_y"/>
                                          </p:val>
                                        </p:tav>
                                        <p:tav tm="100000">
                                          <p:val>
                                            <p:strVal val="1+ppt_h/2"/>
                                          </p:val>
                                        </p:tav>
                                      </p:tavLst>
                                    </p:anim>
                                    <p:set>
                                      <p:cBhvr>
                                        <p:cTn id="934" dur="1" fill="hold">
                                          <p:stCondLst>
                                            <p:cond delay="2999"/>
                                          </p:stCondLst>
                                        </p:cTn>
                                        <p:tgtEl>
                                          <p:spTgt spid="67"/>
                                        </p:tgtEl>
                                        <p:attrNameLst>
                                          <p:attrName>style.visibility</p:attrName>
                                        </p:attrNameLst>
                                      </p:cBhvr>
                                      <p:to>
                                        <p:strVal val="hidden"/>
                                      </p:to>
                                    </p:set>
                                  </p:childTnLst>
                                </p:cTn>
                              </p:par>
                              <p:par>
                                <p:cTn id="935" presetID="2" presetClass="exit" presetSubtype="12" fill="hold" nodeType="withEffect">
                                  <p:stCondLst>
                                    <p:cond delay="0"/>
                                  </p:stCondLst>
                                  <p:childTnLst>
                                    <p:anim calcmode="lin" valueType="num">
                                      <p:cBhvr additive="base">
                                        <p:cTn id="936" dur="3000"/>
                                        <p:tgtEl>
                                          <p:spTgt spid="68"/>
                                        </p:tgtEl>
                                        <p:attrNameLst>
                                          <p:attrName>ppt_x</p:attrName>
                                        </p:attrNameLst>
                                      </p:cBhvr>
                                      <p:tavLst>
                                        <p:tav tm="0">
                                          <p:val>
                                            <p:strVal val="ppt_x"/>
                                          </p:val>
                                        </p:tav>
                                        <p:tav tm="100000">
                                          <p:val>
                                            <p:strVal val="0-ppt_w/2"/>
                                          </p:val>
                                        </p:tav>
                                      </p:tavLst>
                                    </p:anim>
                                    <p:anim calcmode="lin" valueType="num">
                                      <p:cBhvr additive="base">
                                        <p:cTn id="937" dur="3000"/>
                                        <p:tgtEl>
                                          <p:spTgt spid="68"/>
                                        </p:tgtEl>
                                        <p:attrNameLst>
                                          <p:attrName>ppt_y</p:attrName>
                                        </p:attrNameLst>
                                      </p:cBhvr>
                                      <p:tavLst>
                                        <p:tav tm="0">
                                          <p:val>
                                            <p:strVal val="ppt_y"/>
                                          </p:val>
                                        </p:tav>
                                        <p:tav tm="100000">
                                          <p:val>
                                            <p:strVal val="1+ppt_h/2"/>
                                          </p:val>
                                        </p:tav>
                                      </p:tavLst>
                                    </p:anim>
                                    <p:set>
                                      <p:cBhvr>
                                        <p:cTn id="938" dur="1" fill="hold">
                                          <p:stCondLst>
                                            <p:cond delay="2999"/>
                                          </p:stCondLst>
                                        </p:cTn>
                                        <p:tgtEl>
                                          <p:spTgt spid="68"/>
                                        </p:tgtEl>
                                        <p:attrNameLst>
                                          <p:attrName>style.visibility</p:attrName>
                                        </p:attrNameLst>
                                      </p:cBhvr>
                                      <p:to>
                                        <p:strVal val="hidden"/>
                                      </p:to>
                                    </p:set>
                                  </p:childTnLst>
                                </p:cTn>
                              </p:par>
                              <p:par>
                                <p:cTn id="939" presetID="2" presetClass="exit" presetSubtype="12" fill="hold" nodeType="withEffect">
                                  <p:stCondLst>
                                    <p:cond delay="0"/>
                                  </p:stCondLst>
                                  <p:childTnLst>
                                    <p:anim calcmode="lin" valueType="num">
                                      <p:cBhvr additive="base">
                                        <p:cTn id="940" dur="3000"/>
                                        <p:tgtEl>
                                          <p:spTgt spid="71"/>
                                        </p:tgtEl>
                                        <p:attrNameLst>
                                          <p:attrName>ppt_x</p:attrName>
                                        </p:attrNameLst>
                                      </p:cBhvr>
                                      <p:tavLst>
                                        <p:tav tm="0">
                                          <p:val>
                                            <p:strVal val="ppt_x"/>
                                          </p:val>
                                        </p:tav>
                                        <p:tav tm="100000">
                                          <p:val>
                                            <p:strVal val="0-ppt_w/2"/>
                                          </p:val>
                                        </p:tav>
                                      </p:tavLst>
                                    </p:anim>
                                    <p:anim calcmode="lin" valueType="num">
                                      <p:cBhvr additive="base">
                                        <p:cTn id="941" dur="3000"/>
                                        <p:tgtEl>
                                          <p:spTgt spid="71"/>
                                        </p:tgtEl>
                                        <p:attrNameLst>
                                          <p:attrName>ppt_y</p:attrName>
                                        </p:attrNameLst>
                                      </p:cBhvr>
                                      <p:tavLst>
                                        <p:tav tm="0">
                                          <p:val>
                                            <p:strVal val="ppt_y"/>
                                          </p:val>
                                        </p:tav>
                                        <p:tav tm="100000">
                                          <p:val>
                                            <p:strVal val="1+ppt_h/2"/>
                                          </p:val>
                                        </p:tav>
                                      </p:tavLst>
                                    </p:anim>
                                    <p:set>
                                      <p:cBhvr>
                                        <p:cTn id="942" dur="1" fill="hold">
                                          <p:stCondLst>
                                            <p:cond delay="2999"/>
                                          </p:stCondLst>
                                        </p:cTn>
                                        <p:tgtEl>
                                          <p:spTgt spid="71"/>
                                        </p:tgtEl>
                                        <p:attrNameLst>
                                          <p:attrName>style.visibility</p:attrName>
                                        </p:attrNameLst>
                                      </p:cBhvr>
                                      <p:to>
                                        <p:strVal val="hidden"/>
                                      </p:to>
                                    </p:set>
                                  </p:childTnLst>
                                </p:cTn>
                              </p:par>
                              <p:par>
                                <p:cTn id="943" presetID="2" presetClass="exit" presetSubtype="12" fill="hold" nodeType="withEffect">
                                  <p:stCondLst>
                                    <p:cond delay="0"/>
                                  </p:stCondLst>
                                  <p:childTnLst>
                                    <p:anim calcmode="lin" valueType="num">
                                      <p:cBhvr additive="base">
                                        <p:cTn id="944" dur="3000"/>
                                        <p:tgtEl>
                                          <p:spTgt spid="72"/>
                                        </p:tgtEl>
                                        <p:attrNameLst>
                                          <p:attrName>ppt_x</p:attrName>
                                        </p:attrNameLst>
                                      </p:cBhvr>
                                      <p:tavLst>
                                        <p:tav tm="0">
                                          <p:val>
                                            <p:strVal val="ppt_x"/>
                                          </p:val>
                                        </p:tav>
                                        <p:tav tm="100000">
                                          <p:val>
                                            <p:strVal val="0-ppt_w/2"/>
                                          </p:val>
                                        </p:tav>
                                      </p:tavLst>
                                    </p:anim>
                                    <p:anim calcmode="lin" valueType="num">
                                      <p:cBhvr additive="base">
                                        <p:cTn id="945" dur="3000"/>
                                        <p:tgtEl>
                                          <p:spTgt spid="72"/>
                                        </p:tgtEl>
                                        <p:attrNameLst>
                                          <p:attrName>ppt_y</p:attrName>
                                        </p:attrNameLst>
                                      </p:cBhvr>
                                      <p:tavLst>
                                        <p:tav tm="0">
                                          <p:val>
                                            <p:strVal val="ppt_y"/>
                                          </p:val>
                                        </p:tav>
                                        <p:tav tm="100000">
                                          <p:val>
                                            <p:strVal val="1+ppt_h/2"/>
                                          </p:val>
                                        </p:tav>
                                      </p:tavLst>
                                    </p:anim>
                                    <p:set>
                                      <p:cBhvr>
                                        <p:cTn id="946" dur="1" fill="hold">
                                          <p:stCondLst>
                                            <p:cond delay="2999"/>
                                          </p:stCondLst>
                                        </p:cTn>
                                        <p:tgtEl>
                                          <p:spTgt spid="72"/>
                                        </p:tgtEl>
                                        <p:attrNameLst>
                                          <p:attrName>style.visibility</p:attrName>
                                        </p:attrNameLst>
                                      </p:cBhvr>
                                      <p:to>
                                        <p:strVal val="hidden"/>
                                      </p:to>
                                    </p:set>
                                  </p:childTnLst>
                                </p:cTn>
                              </p:par>
                              <p:par>
                                <p:cTn id="947" presetID="2" presetClass="exit" presetSubtype="12" fill="hold" nodeType="withEffect">
                                  <p:stCondLst>
                                    <p:cond delay="0"/>
                                  </p:stCondLst>
                                  <p:childTnLst>
                                    <p:anim calcmode="lin" valueType="num">
                                      <p:cBhvr additive="base">
                                        <p:cTn id="948" dur="3000"/>
                                        <p:tgtEl>
                                          <p:spTgt spid="73"/>
                                        </p:tgtEl>
                                        <p:attrNameLst>
                                          <p:attrName>ppt_x</p:attrName>
                                        </p:attrNameLst>
                                      </p:cBhvr>
                                      <p:tavLst>
                                        <p:tav tm="0">
                                          <p:val>
                                            <p:strVal val="ppt_x"/>
                                          </p:val>
                                        </p:tav>
                                        <p:tav tm="100000">
                                          <p:val>
                                            <p:strVal val="0-ppt_w/2"/>
                                          </p:val>
                                        </p:tav>
                                      </p:tavLst>
                                    </p:anim>
                                    <p:anim calcmode="lin" valueType="num">
                                      <p:cBhvr additive="base">
                                        <p:cTn id="949" dur="3000"/>
                                        <p:tgtEl>
                                          <p:spTgt spid="73"/>
                                        </p:tgtEl>
                                        <p:attrNameLst>
                                          <p:attrName>ppt_y</p:attrName>
                                        </p:attrNameLst>
                                      </p:cBhvr>
                                      <p:tavLst>
                                        <p:tav tm="0">
                                          <p:val>
                                            <p:strVal val="ppt_y"/>
                                          </p:val>
                                        </p:tav>
                                        <p:tav tm="100000">
                                          <p:val>
                                            <p:strVal val="1+ppt_h/2"/>
                                          </p:val>
                                        </p:tav>
                                      </p:tavLst>
                                    </p:anim>
                                    <p:set>
                                      <p:cBhvr>
                                        <p:cTn id="950" dur="1" fill="hold">
                                          <p:stCondLst>
                                            <p:cond delay="2999"/>
                                          </p:stCondLst>
                                        </p:cTn>
                                        <p:tgtEl>
                                          <p:spTgt spid="73"/>
                                        </p:tgtEl>
                                        <p:attrNameLst>
                                          <p:attrName>style.visibility</p:attrName>
                                        </p:attrNameLst>
                                      </p:cBhvr>
                                      <p:to>
                                        <p:strVal val="hidden"/>
                                      </p:to>
                                    </p:set>
                                  </p:childTnLst>
                                </p:cTn>
                              </p:par>
                              <p:par>
                                <p:cTn id="951" presetID="2" presetClass="exit" presetSubtype="12" fill="hold" nodeType="withEffect">
                                  <p:stCondLst>
                                    <p:cond delay="0"/>
                                  </p:stCondLst>
                                  <p:childTnLst>
                                    <p:anim calcmode="lin" valueType="num">
                                      <p:cBhvr additive="base">
                                        <p:cTn id="952" dur="3000"/>
                                        <p:tgtEl>
                                          <p:spTgt spid="77"/>
                                        </p:tgtEl>
                                        <p:attrNameLst>
                                          <p:attrName>ppt_x</p:attrName>
                                        </p:attrNameLst>
                                      </p:cBhvr>
                                      <p:tavLst>
                                        <p:tav tm="0">
                                          <p:val>
                                            <p:strVal val="ppt_x"/>
                                          </p:val>
                                        </p:tav>
                                        <p:tav tm="100000">
                                          <p:val>
                                            <p:strVal val="0-ppt_w/2"/>
                                          </p:val>
                                        </p:tav>
                                      </p:tavLst>
                                    </p:anim>
                                    <p:anim calcmode="lin" valueType="num">
                                      <p:cBhvr additive="base">
                                        <p:cTn id="953" dur="3000"/>
                                        <p:tgtEl>
                                          <p:spTgt spid="77"/>
                                        </p:tgtEl>
                                        <p:attrNameLst>
                                          <p:attrName>ppt_y</p:attrName>
                                        </p:attrNameLst>
                                      </p:cBhvr>
                                      <p:tavLst>
                                        <p:tav tm="0">
                                          <p:val>
                                            <p:strVal val="ppt_y"/>
                                          </p:val>
                                        </p:tav>
                                        <p:tav tm="100000">
                                          <p:val>
                                            <p:strVal val="1+ppt_h/2"/>
                                          </p:val>
                                        </p:tav>
                                      </p:tavLst>
                                    </p:anim>
                                    <p:set>
                                      <p:cBhvr>
                                        <p:cTn id="954" dur="1" fill="hold">
                                          <p:stCondLst>
                                            <p:cond delay="2999"/>
                                          </p:stCondLst>
                                        </p:cTn>
                                        <p:tgtEl>
                                          <p:spTgt spid="77"/>
                                        </p:tgtEl>
                                        <p:attrNameLst>
                                          <p:attrName>style.visibility</p:attrName>
                                        </p:attrNameLst>
                                      </p:cBhvr>
                                      <p:to>
                                        <p:strVal val="hidden"/>
                                      </p:to>
                                    </p:set>
                                  </p:childTnLst>
                                </p:cTn>
                              </p:par>
                              <p:par>
                                <p:cTn id="955" presetID="2" presetClass="exit" presetSubtype="12" fill="hold" nodeType="withEffect">
                                  <p:stCondLst>
                                    <p:cond delay="0"/>
                                  </p:stCondLst>
                                  <p:childTnLst>
                                    <p:anim calcmode="lin" valueType="num">
                                      <p:cBhvr additive="base">
                                        <p:cTn id="956" dur="3000"/>
                                        <p:tgtEl>
                                          <p:spTgt spid="78"/>
                                        </p:tgtEl>
                                        <p:attrNameLst>
                                          <p:attrName>ppt_x</p:attrName>
                                        </p:attrNameLst>
                                      </p:cBhvr>
                                      <p:tavLst>
                                        <p:tav tm="0">
                                          <p:val>
                                            <p:strVal val="ppt_x"/>
                                          </p:val>
                                        </p:tav>
                                        <p:tav tm="100000">
                                          <p:val>
                                            <p:strVal val="0-ppt_w/2"/>
                                          </p:val>
                                        </p:tav>
                                      </p:tavLst>
                                    </p:anim>
                                    <p:anim calcmode="lin" valueType="num">
                                      <p:cBhvr additive="base">
                                        <p:cTn id="957" dur="3000"/>
                                        <p:tgtEl>
                                          <p:spTgt spid="78"/>
                                        </p:tgtEl>
                                        <p:attrNameLst>
                                          <p:attrName>ppt_y</p:attrName>
                                        </p:attrNameLst>
                                      </p:cBhvr>
                                      <p:tavLst>
                                        <p:tav tm="0">
                                          <p:val>
                                            <p:strVal val="ppt_y"/>
                                          </p:val>
                                        </p:tav>
                                        <p:tav tm="100000">
                                          <p:val>
                                            <p:strVal val="1+ppt_h/2"/>
                                          </p:val>
                                        </p:tav>
                                      </p:tavLst>
                                    </p:anim>
                                    <p:set>
                                      <p:cBhvr>
                                        <p:cTn id="958" dur="1" fill="hold">
                                          <p:stCondLst>
                                            <p:cond delay="2999"/>
                                          </p:stCondLst>
                                        </p:cTn>
                                        <p:tgtEl>
                                          <p:spTgt spid="78"/>
                                        </p:tgtEl>
                                        <p:attrNameLst>
                                          <p:attrName>style.visibility</p:attrName>
                                        </p:attrNameLst>
                                      </p:cBhvr>
                                      <p:to>
                                        <p:strVal val="hidden"/>
                                      </p:to>
                                    </p:set>
                                  </p:childTnLst>
                                </p:cTn>
                              </p:par>
                              <p:par>
                                <p:cTn id="959" presetID="2" presetClass="exit" presetSubtype="12" fill="hold" nodeType="withEffect">
                                  <p:stCondLst>
                                    <p:cond delay="0"/>
                                  </p:stCondLst>
                                  <p:childTnLst>
                                    <p:anim calcmode="lin" valueType="num">
                                      <p:cBhvr additive="base">
                                        <p:cTn id="960" dur="3000"/>
                                        <p:tgtEl>
                                          <p:spTgt spid="81"/>
                                        </p:tgtEl>
                                        <p:attrNameLst>
                                          <p:attrName>ppt_x</p:attrName>
                                        </p:attrNameLst>
                                      </p:cBhvr>
                                      <p:tavLst>
                                        <p:tav tm="0">
                                          <p:val>
                                            <p:strVal val="ppt_x"/>
                                          </p:val>
                                        </p:tav>
                                        <p:tav tm="100000">
                                          <p:val>
                                            <p:strVal val="0-ppt_w/2"/>
                                          </p:val>
                                        </p:tav>
                                      </p:tavLst>
                                    </p:anim>
                                    <p:anim calcmode="lin" valueType="num">
                                      <p:cBhvr additive="base">
                                        <p:cTn id="961" dur="3000"/>
                                        <p:tgtEl>
                                          <p:spTgt spid="81"/>
                                        </p:tgtEl>
                                        <p:attrNameLst>
                                          <p:attrName>ppt_y</p:attrName>
                                        </p:attrNameLst>
                                      </p:cBhvr>
                                      <p:tavLst>
                                        <p:tav tm="0">
                                          <p:val>
                                            <p:strVal val="ppt_y"/>
                                          </p:val>
                                        </p:tav>
                                        <p:tav tm="100000">
                                          <p:val>
                                            <p:strVal val="1+ppt_h/2"/>
                                          </p:val>
                                        </p:tav>
                                      </p:tavLst>
                                    </p:anim>
                                    <p:set>
                                      <p:cBhvr>
                                        <p:cTn id="962" dur="1" fill="hold">
                                          <p:stCondLst>
                                            <p:cond delay="2999"/>
                                          </p:stCondLst>
                                        </p:cTn>
                                        <p:tgtEl>
                                          <p:spTgt spid="81"/>
                                        </p:tgtEl>
                                        <p:attrNameLst>
                                          <p:attrName>style.visibility</p:attrName>
                                        </p:attrNameLst>
                                      </p:cBhvr>
                                      <p:to>
                                        <p:strVal val="hidden"/>
                                      </p:to>
                                    </p:set>
                                  </p:childTnLst>
                                </p:cTn>
                              </p:par>
                              <p:par>
                                <p:cTn id="963" presetID="2" presetClass="exit" presetSubtype="12" fill="hold" nodeType="withEffect">
                                  <p:stCondLst>
                                    <p:cond delay="0"/>
                                  </p:stCondLst>
                                  <p:childTnLst>
                                    <p:anim calcmode="lin" valueType="num">
                                      <p:cBhvr additive="base">
                                        <p:cTn id="964" dur="3000"/>
                                        <p:tgtEl>
                                          <p:spTgt spid="82"/>
                                        </p:tgtEl>
                                        <p:attrNameLst>
                                          <p:attrName>ppt_x</p:attrName>
                                        </p:attrNameLst>
                                      </p:cBhvr>
                                      <p:tavLst>
                                        <p:tav tm="0">
                                          <p:val>
                                            <p:strVal val="ppt_x"/>
                                          </p:val>
                                        </p:tav>
                                        <p:tav tm="100000">
                                          <p:val>
                                            <p:strVal val="0-ppt_w/2"/>
                                          </p:val>
                                        </p:tav>
                                      </p:tavLst>
                                    </p:anim>
                                    <p:anim calcmode="lin" valueType="num">
                                      <p:cBhvr additive="base">
                                        <p:cTn id="965" dur="3000"/>
                                        <p:tgtEl>
                                          <p:spTgt spid="82"/>
                                        </p:tgtEl>
                                        <p:attrNameLst>
                                          <p:attrName>ppt_y</p:attrName>
                                        </p:attrNameLst>
                                      </p:cBhvr>
                                      <p:tavLst>
                                        <p:tav tm="0">
                                          <p:val>
                                            <p:strVal val="ppt_y"/>
                                          </p:val>
                                        </p:tav>
                                        <p:tav tm="100000">
                                          <p:val>
                                            <p:strVal val="1+ppt_h/2"/>
                                          </p:val>
                                        </p:tav>
                                      </p:tavLst>
                                    </p:anim>
                                    <p:set>
                                      <p:cBhvr>
                                        <p:cTn id="966" dur="1" fill="hold">
                                          <p:stCondLst>
                                            <p:cond delay="2999"/>
                                          </p:stCondLst>
                                        </p:cTn>
                                        <p:tgtEl>
                                          <p:spTgt spid="82"/>
                                        </p:tgtEl>
                                        <p:attrNameLst>
                                          <p:attrName>style.visibility</p:attrName>
                                        </p:attrNameLst>
                                      </p:cBhvr>
                                      <p:to>
                                        <p:strVal val="hidden"/>
                                      </p:to>
                                    </p:set>
                                  </p:childTnLst>
                                </p:cTn>
                              </p:par>
                              <p:par>
                                <p:cTn id="967" presetID="2" presetClass="exit" presetSubtype="12" fill="hold" nodeType="withEffect">
                                  <p:stCondLst>
                                    <p:cond delay="0"/>
                                  </p:stCondLst>
                                  <p:childTnLst>
                                    <p:anim calcmode="lin" valueType="num">
                                      <p:cBhvr additive="base">
                                        <p:cTn id="968" dur="3000"/>
                                        <p:tgtEl>
                                          <p:spTgt spid="83"/>
                                        </p:tgtEl>
                                        <p:attrNameLst>
                                          <p:attrName>ppt_x</p:attrName>
                                        </p:attrNameLst>
                                      </p:cBhvr>
                                      <p:tavLst>
                                        <p:tav tm="0">
                                          <p:val>
                                            <p:strVal val="ppt_x"/>
                                          </p:val>
                                        </p:tav>
                                        <p:tav tm="100000">
                                          <p:val>
                                            <p:strVal val="0-ppt_w/2"/>
                                          </p:val>
                                        </p:tav>
                                      </p:tavLst>
                                    </p:anim>
                                    <p:anim calcmode="lin" valueType="num">
                                      <p:cBhvr additive="base">
                                        <p:cTn id="969" dur="3000"/>
                                        <p:tgtEl>
                                          <p:spTgt spid="83"/>
                                        </p:tgtEl>
                                        <p:attrNameLst>
                                          <p:attrName>ppt_y</p:attrName>
                                        </p:attrNameLst>
                                      </p:cBhvr>
                                      <p:tavLst>
                                        <p:tav tm="0">
                                          <p:val>
                                            <p:strVal val="ppt_y"/>
                                          </p:val>
                                        </p:tav>
                                        <p:tav tm="100000">
                                          <p:val>
                                            <p:strVal val="1+ppt_h/2"/>
                                          </p:val>
                                        </p:tav>
                                      </p:tavLst>
                                    </p:anim>
                                    <p:set>
                                      <p:cBhvr>
                                        <p:cTn id="970" dur="1" fill="hold">
                                          <p:stCondLst>
                                            <p:cond delay="2999"/>
                                          </p:stCondLst>
                                        </p:cTn>
                                        <p:tgtEl>
                                          <p:spTgt spid="83"/>
                                        </p:tgtEl>
                                        <p:attrNameLst>
                                          <p:attrName>style.visibility</p:attrName>
                                        </p:attrNameLst>
                                      </p:cBhvr>
                                      <p:to>
                                        <p:strVal val="hidden"/>
                                      </p:to>
                                    </p:set>
                                  </p:childTnLst>
                                </p:cTn>
                              </p:par>
                              <p:par>
                                <p:cTn id="971" presetID="2" presetClass="exit" presetSubtype="12" fill="hold" nodeType="withEffect">
                                  <p:stCondLst>
                                    <p:cond delay="0"/>
                                  </p:stCondLst>
                                  <p:childTnLst>
                                    <p:anim calcmode="lin" valueType="num">
                                      <p:cBhvr additive="base">
                                        <p:cTn id="972" dur="3000"/>
                                        <p:tgtEl>
                                          <p:spTgt spid="87"/>
                                        </p:tgtEl>
                                        <p:attrNameLst>
                                          <p:attrName>ppt_x</p:attrName>
                                        </p:attrNameLst>
                                      </p:cBhvr>
                                      <p:tavLst>
                                        <p:tav tm="0">
                                          <p:val>
                                            <p:strVal val="ppt_x"/>
                                          </p:val>
                                        </p:tav>
                                        <p:tav tm="100000">
                                          <p:val>
                                            <p:strVal val="0-ppt_w/2"/>
                                          </p:val>
                                        </p:tav>
                                      </p:tavLst>
                                    </p:anim>
                                    <p:anim calcmode="lin" valueType="num">
                                      <p:cBhvr additive="base">
                                        <p:cTn id="973" dur="3000"/>
                                        <p:tgtEl>
                                          <p:spTgt spid="87"/>
                                        </p:tgtEl>
                                        <p:attrNameLst>
                                          <p:attrName>ppt_y</p:attrName>
                                        </p:attrNameLst>
                                      </p:cBhvr>
                                      <p:tavLst>
                                        <p:tav tm="0">
                                          <p:val>
                                            <p:strVal val="ppt_y"/>
                                          </p:val>
                                        </p:tav>
                                        <p:tav tm="100000">
                                          <p:val>
                                            <p:strVal val="1+ppt_h/2"/>
                                          </p:val>
                                        </p:tav>
                                      </p:tavLst>
                                    </p:anim>
                                    <p:set>
                                      <p:cBhvr>
                                        <p:cTn id="974" dur="1" fill="hold">
                                          <p:stCondLst>
                                            <p:cond delay="2999"/>
                                          </p:stCondLst>
                                        </p:cTn>
                                        <p:tgtEl>
                                          <p:spTgt spid="87"/>
                                        </p:tgtEl>
                                        <p:attrNameLst>
                                          <p:attrName>style.visibility</p:attrName>
                                        </p:attrNameLst>
                                      </p:cBhvr>
                                      <p:to>
                                        <p:strVal val="hidden"/>
                                      </p:to>
                                    </p:set>
                                  </p:childTnLst>
                                </p:cTn>
                              </p:par>
                              <p:par>
                                <p:cTn id="975" presetID="2" presetClass="exit" presetSubtype="12" fill="hold" nodeType="withEffect">
                                  <p:stCondLst>
                                    <p:cond delay="0"/>
                                  </p:stCondLst>
                                  <p:childTnLst>
                                    <p:anim calcmode="lin" valueType="num">
                                      <p:cBhvr additive="base">
                                        <p:cTn id="976" dur="3000"/>
                                        <p:tgtEl>
                                          <p:spTgt spid="88"/>
                                        </p:tgtEl>
                                        <p:attrNameLst>
                                          <p:attrName>ppt_x</p:attrName>
                                        </p:attrNameLst>
                                      </p:cBhvr>
                                      <p:tavLst>
                                        <p:tav tm="0">
                                          <p:val>
                                            <p:strVal val="ppt_x"/>
                                          </p:val>
                                        </p:tav>
                                        <p:tav tm="100000">
                                          <p:val>
                                            <p:strVal val="0-ppt_w/2"/>
                                          </p:val>
                                        </p:tav>
                                      </p:tavLst>
                                    </p:anim>
                                    <p:anim calcmode="lin" valueType="num">
                                      <p:cBhvr additive="base">
                                        <p:cTn id="977" dur="3000"/>
                                        <p:tgtEl>
                                          <p:spTgt spid="88"/>
                                        </p:tgtEl>
                                        <p:attrNameLst>
                                          <p:attrName>ppt_y</p:attrName>
                                        </p:attrNameLst>
                                      </p:cBhvr>
                                      <p:tavLst>
                                        <p:tav tm="0">
                                          <p:val>
                                            <p:strVal val="ppt_y"/>
                                          </p:val>
                                        </p:tav>
                                        <p:tav tm="100000">
                                          <p:val>
                                            <p:strVal val="1+ppt_h/2"/>
                                          </p:val>
                                        </p:tav>
                                      </p:tavLst>
                                    </p:anim>
                                    <p:set>
                                      <p:cBhvr>
                                        <p:cTn id="978" dur="1" fill="hold">
                                          <p:stCondLst>
                                            <p:cond delay="2999"/>
                                          </p:stCondLst>
                                        </p:cTn>
                                        <p:tgtEl>
                                          <p:spTgt spid="88"/>
                                        </p:tgtEl>
                                        <p:attrNameLst>
                                          <p:attrName>style.visibility</p:attrName>
                                        </p:attrNameLst>
                                      </p:cBhvr>
                                      <p:to>
                                        <p:strVal val="hidden"/>
                                      </p:to>
                                    </p:set>
                                  </p:childTnLst>
                                </p:cTn>
                              </p:par>
                              <p:par>
                                <p:cTn id="979" presetID="2" presetClass="exit" presetSubtype="12" fill="hold" nodeType="withEffect">
                                  <p:stCondLst>
                                    <p:cond delay="0"/>
                                  </p:stCondLst>
                                  <p:childTnLst>
                                    <p:anim calcmode="lin" valueType="num">
                                      <p:cBhvr additive="base">
                                        <p:cTn id="980" dur="3000"/>
                                        <p:tgtEl>
                                          <p:spTgt spid="91"/>
                                        </p:tgtEl>
                                        <p:attrNameLst>
                                          <p:attrName>ppt_x</p:attrName>
                                        </p:attrNameLst>
                                      </p:cBhvr>
                                      <p:tavLst>
                                        <p:tav tm="0">
                                          <p:val>
                                            <p:strVal val="ppt_x"/>
                                          </p:val>
                                        </p:tav>
                                        <p:tav tm="100000">
                                          <p:val>
                                            <p:strVal val="0-ppt_w/2"/>
                                          </p:val>
                                        </p:tav>
                                      </p:tavLst>
                                    </p:anim>
                                    <p:anim calcmode="lin" valueType="num">
                                      <p:cBhvr additive="base">
                                        <p:cTn id="981" dur="3000"/>
                                        <p:tgtEl>
                                          <p:spTgt spid="91"/>
                                        </p:tgtEl>
                                        <p:attrNameLst>
                                          <p:attrName>ppt_y</p:attrName>
                                        </p:attrNameLst>
                                      </p:cBhvr>
                                      <p:tavLst>
                                        <p:tav tm="0">
                                          <p:val>
                                            <p:strVal val="ppt_y"/>
                                          </p:val>
                                        </p:tav>
                                        <p:tav tm="100000">
                                          <p:val>
                                            <p:strVal val="1+ppt_h/2"/>
                                          </p:val>
                                        </p:tav>
                                      </p:tavLst>
                                    </p:anim>
                                    <p:set>
                                      <p:cBhvr>
                                        <p:cTn id="982" dur="1" fill="hold">
                                          <p:stCondLst>
                                            <p:cond delay="2999"/>
                                          </p:stCondLst>
                                        </p:cTn>
                                        <p:tgtEl>
                                          <p:spTgt spid="91"/>
                                        </p:tgtEl>
                                        <p:attrNameLst>
                                          <p:attrName>style.visibility</p:attrName>
                                        </p:attrNameLst>
                                      </p:cBhvr>
                                      <p:to>
                                        <p:strVal val="hidden"/>
                                      </p:to>
                                    </p:set>
                                  </p:childTnLst>
                                </p:cTn>
                              </p:par>
                              <p:par>
                                <p:cTn id="983" presetID="2" presetClass="exit" presetSubtype="12" fill="hold" nodeType="withEffect">
                                  <p:stCondLst>
                                    <p:cond delay="0"/>
                                  </p:stCondLst>
                                  <p:childTnLst>
                                    <p:anim calcmode="lin" valueType="num">
                                      <p:cBhvr additive="base">
                                        <p:cTn id="984" dur="3000"/>
                                        <p:tgtEl>
                                          <p:spTgt spid="92"/>
                                        </p:tgtEl>
                                        <p:attrNameLst>
                                          <p:attrName>ppt_x</p:attrName>
                                        </p:attrNameLst>
                                      </p:cBhvr>
                                      <p:tavLst>
                                        <p:tav tm="0">
                                          <p:val>
                                            <p:strVal val="ppt_x"/>
                                          </p:val>
                                        </p:tav>
                                        <p:tav tm="100000">
                                          <p:val>
                                            <p:strVal val="0-ppt_w/2"/>
                                          </p:val>
                                        </p:tav>
                                      </p:tavLst>
                                    </p:anim>
                                    <p:anim calcmode="lin" valueType="num">
                                      <p:cBhvr additive="base">
                                        <p:cTn id="985" dur="3000"/>
                                        <p:tgtEl>
                                          <p:spTgt spid="92"/>
                                        </p:tgtEl>
                                        <p:attrNameLst>
                                          <p:attrName>ppt_y</p:attrName>
                                        </p:attrNameLst>
                                      </p:cBhvr>
                                      <p:tavLst>
                                        <p:tav tm="0">
                                          <p:val>
                                            <p:strVal val="ppt_y"/>
                                          </p:val>
                                        </p:tav>
                                        <p:tav tm="100000">
                                          <p:val>
                                            <p:strVal val="1+ppt_h/2"/>
                                          </p:val>
                                        </p:tav>
                                      </p:tavLst>
                                    </p:anim>
                                    <p:set>
                                      <p:cBhvr>
                                        <p:cTn id="986" dur="1" fill="hold">
                                          <p:stCondLst>
                                            <p:cond delay="2999"/>
                                          </p:stCondLst>
                                        </p:cTn>
                                        <p:tgtEl>
                                          <p:spTgt spid="92"/>
                                        </p:tgtEl>
                                        <p:attrNameLst>
                                          <p:attrName>style.visibility</p:attrName>
                                        </p:attrNameLst>
                                      </p:cBhvr>
                                      <p:to>
                                        <p:strVal val="hidden"/>
                                      </p:to>
                                    </p:set>
                                  </p:childTnLst>
                                </p:cTn>
                              </p:par>
                              <p:par>
                                <p:cTn id="987" presetID="2" presetClass="exit" presetSubtype="12" fill="hold" nodeType="withEffect">
                                  <p:stCondLst>
                                    <p:cond delay="0"/>
                                  </p:stCondLst>
                                  <p:childTnLst>
                                    <p:anim calcmode="lin" valueType="num">
                                      <p:cBhvr additive="base">
                                        <p:cTn id="988" dur="3000"/>
                                        <p:tgtEl>
                                          <p:spTgt spid="93"/>
                                        </p:tgtEl>
                                        <p:attrNameLst>
                                          <p:attrName>ppt_x</p:attrName>
                                        </p:attrNameLst>
                                      </p:cBhvr>
                                      <p:tavLst>
                                        <p:tav tm="0">
                                          <p:val>
                                            <p:strVal val="ppt_x"/>
                                          </p:val>
                                        </p:tav>
                                        <p:tav tm="100000">
                                          <p:val>
                                            <p:strVal val="0-ppt_w/2"/>
                                          </p:val>
                                        </p:tav>
                                      </p:tavLst>
                                    </p:anim>
                                    <p:anim calcmode="lin" valueType="num">
                                      <p:cBhvr additive="base">
                                        <p:cTn id="989" dur="3000"/>
                                        <p:tgtEl>
                                          <p:spTgt spid="93"/>
                                        </p:tgtEl>
                                        <p:attrNameLst>
                                          <p:attrName>ppt_y</p:attrName>
                                        </p:attrNameLst>
                                      </p:cBhvr>
                                      <p:tavLst>
                                        <p:tav tm="0">
                                          <p:val>
                                            <p:strVal val="ppt_y"/>
                                          </p:val>
                                        </p:tav>
                                        <p:tav tm="100000">
                                          <p:val>
                                            <p:strVal val="1+ppt_h/2"/>
                                          </p:val>
                                        </p:tav>
                                      </p:tavLst>
                                    </p:anim>
                                    <p:set>
                                      <p:cBhvr>
                                        <p:cTn id="990" dur="1" fill="hold">
                                          <p:stCondLst>
                                            <p:cond delay="2999"/>
                                          </p:stCondLst>
                                        </p:cTn>
                                        <p:tgtEl>
                                          <p:spTgt spid="93"/>
                                        </p:tgtEl>
                                        <p:attrNameLst>
                                          <p:attrName>style.visibility</p:attrName>
                                        </p:attrNameLst>
                                      </p:cBhvr>
                                      <p:to>
                                        <p:strVal val="hidden"/>
                                      </p:to>
                                    </p:set>
                                  </p:childTnLst>
                                </p:cTn>
                              </p:par>
                              <p:par>
                                <p:cTn id="991" presetID="2" presetClass="exit" presetSubtype="12" fill="hold" nodeType="withEffect">
                                  <p:stCondLst>
                                    <p:cond delay="0"/>
                                  </p:stCondLst>
                                  <p:childTnLst>
                                    <p:anim calcmode="lin" valueType="num">
                                      <p:cBhvr additive="base">
                                        <p:cTn id="992" dur="3000"/>
                                        <p:tgtEl>
                                          <p:spTgt spid="97"/>
                                        </p:tgtEl>
                                        <p:attrNameLst>
                                          <p:attrName>ppt_x</p:attrName>
                                        </p:attrNameLst>
                                      </p:cBhvr>
                                      <p:tavLst>
                                        <p:tav tm="0">
                                          <p:val>
                                            <p:strVal val="ppt_x"/>
                                          </p:val>
                                        </p:tav>
                                        <p:tav tm="100000">
                                          <p:val>
                                            <p:strVal val="0-ppt_w/2"/>
                                          </p:val>
                                        </p:tav>
                                      </p:tavLst>
                                    </p:anim>
                                    <p:anim calcmode="lin" valueType="num">
                                      <p:cBhvr additive="base">
                                        <p:cTn id="993" dur="3000"/>
                                        <p:tgtEl>
                                          <p:spTgt spid="97"/>
                                        </p:tgtEl>
                                        <p:attrNameLst>
                                          <p:attrName>ppt_y</p:attrName>
                                        </p:attrNameLst>
                                      </p:cBhvr>
                                      <p:tavLst>
                                        <p:tav tm="0">
                                          <p:val>
                                            <p:strVal val="ppt_y"/>
                                          </p:val>
                                        </p:tav>
                                        <p:tav tm="100000">
                                          <p:val>
                                            <p:strVal val="1+ppt_h/2"/>
                                          </p:val>
                                        </p:tav>
                                      </p:tavLst>
                                    </p:anim>
                                    <p:set>
                                      <p:cBhvr>
                                        <p:cTn id="994" dur="1" fill="hold">
                                          <p:stCondLst>
                                            <p:cond delay="2999"/>
                                          </p:stCondLst>
                                        </p:cTn>
                                        <p:tgtEl>
                                          <p:spTgt spid="97"/>
                                        </p:tgtEl>
                                        <p:attrNameLst>
                                          <p:attrName>style.visibility</p:attrName>
                                        </p:attrNameLst>
                                      </p:cBhvr>
                                      <p:to>
                                        <p:strVal val="hidden"/>
                                      </p:to>
                                    </p:set>
                                  </p:childTnLst>
                                </p:cTn>
                              </p:par>
                              <p:par>
                                <p:cTn id="995" presetID="2" presetClass="exit" presetSubtype="12" fill="hold" nodeType="withEffect">
                                  <p:stCondLst>
                                    <p:cond delay="0"/>
                                  </p:stCondLst>
                                  <p:childTnLst>
                                    <p:anim calcmode="lin" valueType="num">
                                      <p:cBhvr additive="base">
                                        <p:cTn id="996" dur="3000"/>
                                        <p:tgtEl>
                                          <p:spTgt spid="98"/>
                                        </p:tgtEl>
                                        <p:attrNameLst>
                                          <p:attrName>ppt_x</p:attrName>
                                        </p:attrNameLst>
                                      </p:cBhvr>
                                      <p:tavLst>
                                        <p:tav tm="0">
                                          <p:val>
                                            <p:strVal val="ppt_x"/>
                                          </p:val>
                                        </p:tav>
                                        <p:tav tm="100000">
                                          <p:val>
                                            <p:strVal val="0-ppt_w/2"/>
                                          </p:val>
                                        </p:tav>
                                      </p:tavLst>
                                    </p:anim>
                                    <p:anim calcmode="lin" valueType="num">
                                      <p:cBhvr additive="base">
                                        <p:cTn id="997" dur="3000"/>
                                        <p:tgtEl>
                                          <p:spTgt spid="98"/>
                                        </p:tgtEl>
                                        <p:attrNameLst>
                                          <p:attrName>ppt_y</p:attrName>
                                        </p:attrNameLst>
                                      </p:cBhvr>
                                      <p:tavLst>
                                        <p:tav tm="0">
                                          <p:val>
                                            <p:strVal val="ppt_y"/>
                                          </p:val>
                                        </p:tav>
                                        <p:tav tm="100000">
                                          <p:val>
                                            <p:strVal val="1+ppt_h/2"/>
                                          </p:val>
                                        </p:tav>
                                      </p:tavLst>
                                    </p:anim>
                                    <p:set>
                                      <p:cBhvr>
                                        <p:cTn id="998" dur="1" fill="hold">
                                          <p:stCondLst>
                                            <p:cond delay="2999"/>
                                          </p:stCondLst>
                                        </p:cTn>
                                        <p:tgtEl>
                                          <p:spTgt spid="98"/>
                                        </p:tgtEl>
                                        <p:attrNameLst>
                                          <p:attrName>style.visibility</p:attrName>
                                        </p:attrNameLst>
                                      </p:cBhvr>
                                      <p:to>
                                        <p:strVal val="hidden"/>
                                      </p:to>
                                    </p:set>
                                  </p:childTnLst>
                                </p:cTn>
                              </p:par>
                              <p:par>
                                <p:cTn id="999" presetID="2" presetClass="exit" presetSubtype="12" fill="hold" nodeType="withEffect">
                                  <p:stCondLst>
                                    <p:cond delay="0"/>
                                  </p:stCondLst>
                                  <p:childTnLst>
                                    <p:anim calcmode="lin" valueType="num">
                                      <p:cBhvr additive="base">
                                        <p:cTn id="1000" dur="3000"/>
                                        <p:tgtEl>
                                          <p:spTgt spid="101"/>
                                        </p:tgtEl>
                                        <p:attrNameLst>
                                          <p:attrName>ppt_x</p:attrName>
                                        </p:attrNameLst>
                                      </p:cBhvr>
                                      <p:tavLst>
                                        <p:tav tm="0">
                                          <p:val>
                                            <p:strVal val="ppt_x"/>
                                          </p:val>
                                        </p:tav>
                                        <p:tav tm="100000">
                                          <p:val>
                                            <p:strVal val="0-ppt_w/2"/>
                                          </p:val>
                                        </p:tav>
                                      </p:tavLst>
                                    </p:anim>
                                    <p:anim calcmode="lin" valueType="num">
                                      <p:cBhvr additive="base">
                                        <p:cTn id="1001" dur="3000"/>
                                        <p:tgtEl>
                                          <p:spTgt spid="101"/>
                                        </p:tgtEl>
                                        <p:attrNameLst>
                                          <p:attrName>ppt_y</p:attrName>
                                        </p:attrNameLst>
                                      </p:cBhvr>
                                      <p:tavLst>
                                        <p:tav tm="0">
                                          <p:val>
                                            <p:strVal val="ppt_y"/>
                                          </p:val>
                                        </p:tav>
                                        <p:tav tm="100000">
                                          <p:val>
                                            <p:strVal val="1+ppt_h/2"/>
                                          </p:val>
                                        </p:tav>
                                      </p:tavLst>
                                    </p:anim>
                                    <p:set>
                                      <p:cBhvr>
                                        <p:cTn id="1002" dur="1" fill="hold">
                                          <p:stCondLst>
                                            <p:cond delay="2999"/>
                                          </p:stCondLst>
                                        </p:cTn>
                                        <p:tgtEl>
                                          <p:spTgt spid="101"/>
                                        </p:tgtEl>
                                        <p:attrNameLst>
                                          <p:attrName>style.visibility</p:attrName>
                                        </p:attrNameLst>
                                      </p:cBhvr>
                                      <p:to>
                                        <p:strVal val="hidden"/>
                                      </p:to>
                                    </p:set>
                                  </p:childTnLst>
                                </p:cTn>
                              </p:par>
                              <p:par>
                                <p:cTn id="1003" presetID="2" presetClass="exit" presetSubtype="12" fill="hold" nodeType="withEffect">
                                  <p:stCondLst>
                                    <p:cond delay="0"/>
                                  </p:stCondLst>
                                  <p:childTnLst>
                                    <p:anim calcmode="lin" valueType="num">
                                      <p:cBhvr additive="base">
                                        <p:cTn id="1004" dur="3000"/>
                                        <p:tgtEl>
                                          <p:spTgt spid="102"/>
                                        </p:tgtEl>
                                        <p:attrNameLst>
                                          <p:attrName>ppt_x</p:attrName>
                                        </p:attrNameLst>
                                      </p:cBhvr>
                                      <p:tavLst>
                                        <p:tav tm="0">
                                          <p:val>
                                            <p:strVal val="ppt_x"/>
                                          </p:val>
                                        </p:tav>
                                        <p:tav tm="100000">
                                          <p:val>
                                            <p:strVal val="0-ppt_w/2"/>
                                          </p:val>
                                        </p:tav>
                                      </p:tavLst>
                                    </p:anim>
                                    <p:anim calcmode="lin" valueType="num">
                                      <p:cBhvr additive="base">
                                        <p:cTn id="1005" dur="3000"/>
                                        <p:tgtEl>
                                          <p:spTgt spid="102"/>
                                        </p:tgtEl>
                                        <p:attrNameLst>
                                          <p:attrName>ppt_y</p:attrName>
                                        </p:attrNameLst>
                                      </p:cBhvr>
                                      <p:tavLst>
                                        <p:tav tm="0">
                                          <p:val>
                                            <p:strVal val="ppt_y"/>
                                          </p:val>
                                        </p:tav>
                                        <p:tav tm="100000">
                                          <p:val>
                                            <p:strVal val="1+ppt_h/2"/>
                                          </p:val>
                                        </p:tav>
                                      </p:tavLst>
                                    </p:anim>
                                    <p:set>
                                      <p:cBhvr>
                                        <p:cTn id="1006" dur="1" fill="hold">
                                          <p:stCondLst>
                                            <p:cond delay="2999"/>
                                          </p:stCondLst>
                                        </p:cTn>
                                        <p:tgtEl>
                                          <p:spTgt spid="102"/>
                                        </p:tgtEl>
                                        <p:attrNameLst>
                                          <p:attrName>style.visibility</p:attrName>
                                        </p:attrNameLst>
                                      </p:cBhvr>
                                      <p:to>
                                        <p:strVal val="hidden"/>
                                      </p:to>
                                    </p:set>
                                  </p:childTnLst>
                                </p:cTn>
                              </p:par>
                              <p:par>
                                <p:cTn id="1007" presetID="8" presetClass="emph" presetSubtype="0" autoRev="1" fill="hold" nodeType="withEffect">
                                  <p:stCondLst>
                                    <p:cond delay="0"/>
                                  </p:stCondLst>
                                  <p:childTnLst>
                                    <p:animRot by="21600000">
                                      <p:cBhvr>
                                        <p:cTn id="1008" dur="3000" fill="hold"/>
                                        <p:tgtEl>
                                          <p:spTgt spid="10"/>
                                        </p:tgtEl>
                                        <p:attrNameLst>
                                          <p:attrName>r</p:attrName>
                                        </p:attrNameLst>
                                      </p:cBhvr>
                                    </p:animRot>
                                  </p:childTnLst>
                                </p:cTn>
                              </p:par>
                              <p:par>
                                <p:cTn id="1009" presetID="8" presetClass="emph" presetSubtype="0" autoRev="1" fill="hold" nodeType="withEffect">
                                  <p:stCondLst>
                                    <p:cond delay="0"/>
                                  </p:stCondLst>
                                  <p:childTnLst>
                                    <p:animRot by="21600000">
                                      <p:cBhvr>
                                        <p:cTn id="1010" dur="3000" fill="hold"/>
                                        <p:tgtEl>
                                          <p:spTgt spid="20"/>
                                        </p:tgtEl>
                                        <p:attrNameLst>
                                          <p:attrName>r</p:attrName>
                                        </p:attrNameLst>
                                      </p:cBhvr>
                                    </p:animRot>
                                  </p:childTnLst>
                                </p:cTn>
                              </p:par>
                              <p:par>
                                <p:cTn id="1011" presetID="8" presetClass="emph" presetSubtype="0" autoRev="1" fill="hold" nodeType="withEffect">
                                  <p:stCondLst>
                                    <p:cond delay="0"/>
                                  </p:stCondLst>
                                  <p:childTnLst>
                                    <p:animRot by="21600000">
                                      <p:cBhvr>
                                        <p:cTn id="1012" dur="3000" fill="hold"/>
                                        <p:tgtEl>
                                          <p:spTgt spid="30"/>
                                        </p:tgtEl>
                                        <p:attrNameLst>
                                          <p:attrName>r</p:attrName>
                                        </p:attrNameLst>
                                      </p:cBhvr>
                                    </p:animRot>
                                  </p:childTnLst>
                                </p:cTn>
                              </p:par>
                              <p:par>
                                <p:cTn id="1013" presetID="8" presetClass="emph" presetSubtype="0" autoRev="1" fill="hold" nodeType="withEffect">
                                  <p:stCondLst>
                                    <p:cond delay="0"/>
                                  </p:stCondLst>
                                  <p:childTnLst>
                                    <p:animRot by="21600000">
                                      <p:cBhvr>
                                        <p:cTn id="1014" dur="3000" fill="hold"/>
                                        <p:tgtEl>
                                          <p:spTgt spid="40"/>
                                        </p:tgtEl>
                                        <p:attrNameLst>
                                          <p:attrName>r</p:attrName>
                                        </p:attrNameLst>
                                      </p:cBhvr>
                                    </p:animRot>
                                  </p:childTnLst>
                                </p:cTn>
                              </p:par>
                              <p:par>
                                <p:cTn id="1015" presetID="8" presetClass="emph" presetSubtype="0" autoRev="1" fill="hold" nodeType="withEffect">
                                  <p:stCondLst>
                                    <p:cond delay="0"/>
                                  </p:stCondLst>
                                  <p:childTnLst>
                                    <p:animRot by="21600000">
                                      <p:cBhvr>
                                        <p:cTn id="1016" dur="3000" fill="hold"/>
                                        <p:tgtEl>
                                          <p:spTgt spid="50"/>
                                        </p:tgtEl>
                                        <p:attrNameLst>
                                          <p:attrName>r</p:attrName>
                                        </p:attrNameLst>
                                      </p:cBhvr>
                                    </p:animRot>
                                  </p:childTnLst>
                                </p:cTn>
                              </p:par>
                              <p:par>
                                <p:cTn id="1017" presetID="8" presetClass="emph" presetSubtype="0" autoRev="1" fill="hold" nodeType="withEffect">
                                  <p:stCondLst>
                                    <p:cond delay="0"/>
                                  </p:stCondLst>
                                  <p:childTnLst>
                                    <p:animRot by="21600000">
                                      <p:cBhvr>
                                        <p:cTn id="1018" dur="3000" fill="hold"/>
                                        <p:tgtEl>
                                          <p:spTgt spid="60"/>
                                        </p:tgtEl>
                                        <p:attrNameLst>
                                          <p:attrName>r</p:attrName>
                                        </p:attrNameLst>
                                      </p:cBhvr>
                                    </p:animRot>
                                  </p:childTnLst>
                                </p:cTn>
                              </p:par>
                              <p:par>
                                <p:cTn id="1019" presetID="8" presetClass="emph" presetSubtype="0" autoRev="1" fill="hold" nodeType="withEffect">
                                  <p:stCondLst>
                                    <p:cond delay="0"/>
                                  </p:stCondLst>
                                  <p:childTnLst>
                                    <p:animRot by="21600000">
                                      <p:cBhvr>
                                        <p:cTn id="1020" dur="3000" fill="hold"/>
                                        <p:tgtEl>
                                          <p:spTgt spid="70"/>
                                        </p:tgtEl>
                                        <p:attrNameLst>
                                          <p:attrName>r</p:attrName>
                                        </p:attrNameLst>
                                      </p:cBhvr>
                                    </p:animRot>
                                  </p:childTnLst>
                                </p:cTn>
                              </p:par>
                              <p:par>
                                <p:cTn id="1021" presetID="8" presetClass="emph" presetSubtype="0" autoRev="1" fill="hold" nodeType="withEffect">
                                  <p:stCondLst>
                                    <p:cond delay="0"/>
                                  </p:stCondLst>
                                  <p:childTnLst>
                                    <p:animRot by="21600000">
                                      <p:cBhvr>
                                        <p:cTn id="1022" dur="3000" fill="hold"/>
                                        <p:tgtEl>
                                          <p:spTgt spid="80"/>
                                        </p:tgtEl>
                                        <p:attrNameLst>
                                          <p:attrName>r</p:attrName>
                                        </p:attrNameLst>
                                      </p:cBhvr>
                                    </p:animRot>
                                  </p:childTnLst>
                                </p:cTn>
                              </p:par>
                              <p:par>
                                <p:cTn id="1023" presetID="8" presetClass="emph" presetSubtype="0" autoRev="1" fill="hold" nodeType="withEffect">
                                  <p:stCondLst>
                                    <p:cond delay="0"/>
                                  </p:stCondLst>
                                  <p:childTnLst>
                                    <p:animRot by="21600000">
                                      <p:cBhvr>
                                        <p:cTn id="1024" dur="3000" fill="hold"/>
                                        <p:tgtEl>
                                          <p:spTgt spid="90"/>
                                        </p:tgtEl>
                                        <p:attrNameLst>
                                          <p:attrName>r</p:attrName>
                                        </p:attrNameLst>
                                      </p:cBhvr>
                                    </p:animRot>
                                  </p:childTnLst>
                                </p:cTn>
                              </p:par>
                              <p:par>
                                <p:cTn id="1025" presetID="8" presetClass="emph" presetSubtype="0" autoRev="1" fill="hold" nodeType="withEffect">
                                  <p:stCondLst>
                                    <p:cond delay="0"/>
                                  </p:stCondLst>
                                  <p:childTnLst>
                                    <p:animRot by="21600000">
                                      <p:cBhvr>
                                        <p:cTn id="1026" dur="3000" fill="hold"/>
                                        <p:tgtEl>
                                          <p:spTgt spid="100"/>
                                        </p:tgtEl>
                                        <p:attrNameLst>
                                          <p:attrName>r</p:attrName>
                                        </p:attrNameLst>
                                      </p:cBhvr>
                                    </p:animRot>
                                  </p:childTnLst>
                                </p:cTn>
                              </p:par>
                              <p:par>
                                <p:cTn id="1027" presetID="8" presetClass="emph" presetSubtype="0" autoRev="1" fill="hold" nodeType="withEffect">
                                  <p:stCondLst>
                                    <p:cond delay="0"/>
                                  </p:stCondLst>
                                  <p:childTnLst>
                                    <p:animRot by="21600000">
                                      <p:cBhvr>
                                        <p:cTn id="1028" dur="3000" fill="hold"/>
                                        <p:tgtEl>
                                          <p:spTgt spid="9"/>
                                        </p:tgtEl>
                                        <p:attrNameLst>
                                          <p:attrName>r</p:attrName>
                                        </p:attrNameLst>
                                      </p:cBhvr>
                                    </p:animRot>
                                  </p:childTnLst>
                                </p:cTn>
                              </p:par>
                              <p:par>
                                <p:cTn id="1029" presetID="8" presetClass="emph" presetSubtype="0" autoRev="1" fill="hold" nodeType="withEffect">
                                  <p:stCondLst>
                                    <p:cond delay="0"/>
                                  </p:stCondLst>
                                  <p:childTnLst>
                                    <p:animRot by="21600000">
                                      <p:cBhvr>
                                        <p:cTn id="1030" dur="3000" fill="hold"/>
                                        <p:tgtEl>
                                          <p:spTgt spid="19"/>
                                        </p:tgtEl>
                                        <p:attrNameLst>
                                          <p:attrName>r</p:attrName>
                                        </p:attrNameLst>
                                      </p:cBhvr>
                                    </p:animRot>
                                  </p:childTnLst>
                                </p:cTn>
                              </p:par>
                              <p:par>
                                <p:cTn id="1031" presetID="8" presetClass="emph" presetSubtype="0" autoRev="1" fill="hold" nodeType="withEffect">
                                  <p:stCondLst>
                                    <p:cond delay="0"/>
                                  </p:stCondLst>
                                  <p:childTnLst>
                                    <p:animRot by="21600000">
                                      <p:cBhvr>
                                        <p:cTn id="1032" dur="3000" fill="hold"/>
                                        <p:tgtEl>
                                          <p:spTgt spid="29"/>
                                        </p:tgtEl>
                                        <p:attrNameLst>
                                          <p:attrName>r</p:attrName>
                                        </p:attrNameLst>
                                      </p:cBhvr>
                                    </p:animRot>
                                  </p:childTnLst>
                                </p:cTn>
                              </p:par>
                              <p:par>
                                <p:cTn id="1033" presetID="8" presetClass="emph" presetSubtype="0" autoRev="1" fill="hold" nodeType="withEffect">
                                  <p:stCondLst>
                                    <p:cond delay="0"/>
                                  </p:stCondLst>
                                  <p:childTnLst>
                                    <p:animRot by="21600000">
                                      <p:cBhvr>
                                        <p:cTn id="1034" dur="3000" fill="hold"/>
                                        <p:tgtEl>
                                          <p:spTgt spid="39"/>
                                        </p:tgtEl>
                                        <p:attrNameLst>
                                          <p:attrName>r</p:attrName>
                                        </p:attrNameLst>
                                      </p:cBhvr>
                                    </p:animRot>
                                  </p:childTnLst>
                                </p:cTn>
                              </p:par>
                              <p:par>
                                <p:cTn id="1035" presetID="8" presetClass="emph" presetSubtype="0" autoRev="1" fill="hold" nodeType="withEffect">
                                  <p:stCondLst>
                                    <p:cond delay="0"/>
                                  </p:stCondLst>
                                  <p:childTnLst>
                                    <p:animRot by="21600000">
                                      <p:cBhvr>
                                        <p:cTn id="1036" dur="3000" fill="hold"/>
                                        <p:tgtEl>
                                          <p:spTgt spid="49"/>
                                        </p:tgtEl>
                                        <p:attrNameLst>
                                          <p:attrName>r</p:attrName>
                                        </p:attrNameLst>
                                      </p:cBhvr>
                                    </p:animRot>
                                  </p:childTnLst>
                                </p:cTn>
                              </p:par>
                              <p:par>
                                <p:cTn id="1037" presetID="8" presetClass="emph" presetSubtype="0" autoRev="1" fill="hold" nodeType="withEffect">
                                  <p:stCondLst>
                                    <p:cond delay="0"/>
                                  </p:stCondLst>
                                  <p:childTnLst>
                                    <p:animRot by="21600000">
                                      <p:cBhvr>
                                        <p:cTn id="1038" dur="3000" fill="hold"/>
                                        <p:tgtEl>
                                          <p:spTgt spid="59"/>
                                        </p:tgtEl>
                                        <p:attrNameLst>
                                          <p:attrName>r</p:attrName>
                                        </p:attrNameLst>
                                      </p:cBhvr>
                                    </p:animRot>
                                  </p:childTnLst>
                                </p:cTn>
                              </p:par>
                              <p:par>
                                <p:cTn id="1039" presetID="8" presetClass="emph" presetSubtype="0" autoRev="1" fill="hold" nodeType="withEffect">
                                  <p:stCondLst>
                                    <p:cond delay="0"/>
                                  </p:stCondLst>
                                  <p:childTnLst>
                                    <p:animRot by="21600000">
                                      <p:cBhvr>
                                        <p:cTn id="1040" dur="3000" fill="hold"/>
                                        <p:tgtEl>
                                          <p:spTgt spid="69"/>
                                        </p:tgtEl>
                                        <p:attrNameLst>
                                          <p:attrName>r</p:attrName>
                                        </p:attrNameLst>
                                      </p:cBhvr>
                                    </p:animRot>
                                  </p:childTnLst>
                                </p:cTn>
                              </p:par>
                              <p:par>
                                <p:cTn id="1041" presetID="8" presetClass="emph" presetSubtype="0" autoRev="1" fill="hold" nodeType="withEffect">
                                  <p:stCondLst>
                                    <p:cond delay="0"/>
                                  </p:stCondLst>
                                  <p:childTnLst>
                                    <p:animRot by="21600000">
                                      <p:cBhvr>
                                        <p:cTn id="1042" dur="3000" fill="hold"/>
                                        <p:tgtEl>
                                          <p:spTgt spid="79"/>
                                        </p:tgtEl>
                                        <p:attrNameLst>
                                          <p:attrName>r</p:attrName>
                                        </p:attrNameLst>
                                      </p:cBhvr>
                                    </p:animRot>
                                  </p:childTnLst>
                                </p:cTn>
                              </p:par>
                              <p:par>
                                <p:cTn id="1043" presetID="8" presetClass="emph" presetSubtype="0" autoRev="1" fill="hold" nodeType="withEffect">
                                  <p:stCondLst>
                                    <p:cond delay="0"/>
                                  </p:stCondLst>
                                  <p:childTnLst>
                                    <p:animRot by="21600000">
                                      <p:cBhvr>
                                        <p:cTn id="1044" dur="3000" fill="hold"/>
                                        <p:tgtEl>
                                          <p:spTgt spid="89"/>
                                        </p:tgtEl>
                                        <p:attrNameLst>
                                          <p:attrName>r</p:attrName>
                                        </p:attrNameLst>
                                      </p:cBhvr>
                                    </p:animRot>
                                  </p:childTnLst>
                                </p:cTn>
                              </p:par>
                              <p:par>
                                <p:cTn id="1045" presetID="8" presetClass="emph" presetSubtype="0" autoRev="1" fill="hold" nodeType="withEffect">
                                  <p:stCondLst>
                                    <p:cond delay="0"/>
                                  </p:stCondLst>
                                  <p:childTnLst>
                                    <p:animRot by="21600000">
                                      <p:cBhvr>
                                        <p:cTn id="1046" dur="3000" fill="hold"/>
                                        <p:tgtEl>
                                          <p:spTgt spid="99"/>
                                        </p:tgtEl>
                                        <p:attrNameLst>
                                          <p:attrName>r</p:attrName>
                                        </p:attrNameLst>
                                      </p:cBhvr>
                                    </p:animRot>
                                  </p:childTnLst>
                                </p:cTn>
                              </p:par>
                              <p:par>
                                <p:cTn id="1047" presetID="8" presetClass="emph" presetSubtype="0" autoRev="1" fill="hold" nodeType="withEffect">
                                  <p:stCondLst>
                                    <p:cond delay="0"/>
                                  </p:stCondLst>
                                  <p:childTnLst>
                                    <p:animRot by="21600000">
                                      <p:cBhvr>
                                        <p:cTn id="1048" dur="3000" fill="hold"/>
                                        <p:tgtEl>
                                          <p:spTgt spid="6"/>
                                        </p:tgtEl>
                                        <p:attrNameLst>
                                          <p:attrName>r</p:attrName>
                                        </p:attrNameLst>
                                      </p:cBhvr>
                                    </p:animRot>
                                  </p:childTnLst>
                                </p:cTn>
                              </p:par>
                              <p:par>
                                <p:cTn id="1049" presetID="8" presetClass="emph" presetSubtype="0" autoRev="1" fill="hold" nodeType="withEffect">
                                  <p:stCondLst>
                                    <p:cond delay="0"/>
                                  </p:stCondLst>
                                  <p:childTnLst>
                                    <p:animRot by="21600000">
                                      <p:cBhvr>
                                        <p:cTn id="1050" dur="3000" fill="hold"/>
                                        <p:tgtEl>
                                          <p:spTgt spid="16"/>
                                        </p:tgtEl>
                                        <p:attrNameLst>
                                          <p:attrName>r</p:attrName>
                                        </p:attrNameLst>
                                      </p:cBhvr>
                                    </p:animRot>
                                  </p:childTnLst>
                                </p:cTn>
                              </p:par>
                              <p:par>
                                <p:cTn id="1051" presetID="8" presetClass="emph" presetSubtype="0" autoRev="1" fill="hold" nodeType="withEffect">
                                  <p:stCondLst>
                                    <p:cond delay="0"/>
                                  </p:stCondLst>
                                  <p:childTnLst>
                                    <p:animRot by="21600000">
                                      <p:cBhvr>
                                        <p:cTn id="1052" dur="3000" fill="hold"/>
                                        <p:tgtEl>
                                          <p:spTgt spid="26"/>
                                        </p:tgtEl>
                                        <p:attrNameLst>
                                          <p:attrName>r</p:attrName>
                                        </p:attrNameLst>
                                      </p:cBhvr>
                                    </p:animRot>
                                  </p:childTnLst>
                                </p:cTn>
                              </p:par>
                              <p:par>
                                <p:cTn id="1053" presetID="8" presetClass="emph" presetSubtype="0" autoRev="1" fill="hold" nodeType="withEffect">
                                  <p:stCondLst>
                                    <p:cond delay="0"/>
                                  </p:stCondLst>
                                  <p:childTnLst>
                                    <p:animRot by="21600000">
                                      <p:cBhvr>
                                        <p:cTn id="1054" dur="3000" fill="hold"/>
                                        <p:tgtEl>
                                          <p:spTgt spid="36"/>
                                        </p:tgtEl>
                                        <p:attrNameLst>
                                          <p:attrName>r</p:attrName>
                                        </p:attrNameLst>
                                      </p:cBhvr>
                                    </p:animRot>
                                  </p:childTnLst>
                                </p:cTn>
                              </p:par>
                              <p:par>
                                <p:cTn id="1055" presetID="8" presetClass="emph" presetSubtype="0" autoRev="1" fill="hold" nodeType="withEffect">
                                  <p:stCondLst>
                                    <p:cond delay="0"/>
                                  </p:stCondLst>
                                  <p:childTnLst>
                                    <p:animRot by="21600000">
                                      <p:cBhvr>
                                        <p:cTn id="1056" dur="3000" fill="hold"/>
                                        <p:tgtEl>
                                          <p:spTgt spid="46"/>
                                        </p:tgtEl>
                                        <p:attrNameLst>
                                          <p:attrName>r</p:attrName>
                                        </p:attrNameLst>
                                      </p:cBhvr>
                                    </p:animRot>
                                  </p:childTnLst>
                                </p:cTn>
                              </p:par>
                              <p:par>
                                <p:cTn id="1057" presetID="8" presetClass="emph" presetSubtype="0" autoRev="1" fill="hold" nodeType="withEffect">
                                  <p:stCondLst>
                                    <p:cond delay="0"/>
                                  </p:stCondLst>
                                  <p:childTnLst>
                                    <p:animRot by="21600000">
                                      <p:cBhvr>
                                        <p:cTn id="1058" dur="3000" fill="hold"/>
                                        <p:tgtEl>
                                          <p:spTgt spid="56"/>
                                        </p:tgtEl>
                                        <p:attrNameLst>
                                          <p:attrName>r</p:attrName>
                                        </p:attrNameLst>
                                      </p:cBhvr>
                                    </p:animRot>
                                  </p:childTnLst>
                                </p:cTn>
                              </p:par>
                              <p:par>
                                <p:cTn id="1059" presetID="8" presetClass="emph" presetSubtype="0" autoRev="1" fill="hold" nodeType="withEffect">
                                  <p:stCondLst>
                                    <p:cond delay="0"/>
                                  </p:stCondLst>
                                  <p:childTnLst>
                                    <p:animRot by="21600000">
                                      <p:cBhvr>
                                        <p:cTn id="1060" dur="3000" fill="hold"/>
                                        <p:tgtEl>
                                          <p:spTgt spid="66"/>
                                        </p:tgtEl>
                                        <p:attrNameLst>
                                          <p:attrName>r</p:attrName>
                                        </p:attrNameLst>
                                      </p:cBhvr>
                                    </p:animRot>
                                  </p:childTnLst>
                                </p:cTn>
                              </p:par>
                              <p:par>
                                <p:cTn id="1061" presetID="8" presetClass="emph" presetSubtype="0" autoRev="1" fill="hold" nodeType="withEffect">
                                  <p:stCondLst>
                                    <p:cond delay="0"/>
                                  </p:stCondLst>
                                  <p:childTnLst>
                                    <p:animRot by="21600000">
                                      <p:cBhvr>
                                        <p:cTn id="1062" dur="3000" fill="hold"/>
                                        <p:tgtEl>
                                          <p:spTgt spid="76"/>
                                        </p:tgtEl>
                                        <p:attrNameLst>
                                          <p:attrName>r</p:attrName>
                                        </p:attrNameLst>
                                      </p:cBhvr>
                                    </p:animRot>
                                  </p:childTnLst>
                                </p:cTn>
                              </p:par>
                              <p:par>
                                <p:cTn id="1063" presetID="8" presetClass="emph" presetSubtype="0" autoRev="1" fill="hold" nodeType="withEffect">
                                  <p:stCondLst>
                                    <p:cond delay="0"/>
                                  </p:stCondLst>
                                  <p:childTnLst>
                                    <p:animRot by="21600000">
                                      <p:cBhvr>
                                        <p:cTn id="1064" dur="3000" fill="hold"/>
                                        <p:tgtEl>
                                          <p:spTgt spid="86"/>
                                        </p:tgtEl>
                                        <p:attrNameLst>
                                          <p:attrName>r</p:attrName>
                                        </p:attrNameLst>
                                      </p:cBhvr>
                                    </p:animRot>
                                  </p:childTnLst>
                                </p:cTn>
                              </p:par>
                              <p:par>
                                <p:cTn id="1065" presetID="8" presetClass="emph" presetSubtype="0" autoRev="1" fill="hold" nodeType="withEffect">
                                  <p:stCondLst>
                                    <p:cond delay="0"/>
                                  </p:stCondLst>
                                  <p:childTnLst>
                                    <p:animRot by="21600000">
                                      <p:cBhvr>
                                        <p:cTn id="1066" dur="3000" fill="hold"/>
                                        <p:tgtEl>
                                          <p:spTgt spid="96"/>
                                        </p:tgtEl>
                                        <p:attrNameLst>
                                          <p:attrName>r</p:attrName>
                                        </p:attrNameLst>
                                      </p:cBhvr>
                                    </p:animRot>
                                  </p:childTnLst>
                                </p:cTn>
                              </p:par>
                              <p:par>
                                <p:cTn id="1067" presetID="8" presetClass="emph" presetSubtype="0" autoRev="1" fill="hold" nodeType="withEffect">
                                  <p:stCondLst>
                                    <p:cond delay="0"/>
                                  </p:stCondLst>
                                  <p:childTnLst>
                                    <p:animRot by="-21600000">
                                      <p:cBhvr>
                                        <p:cTn id="1068" dur="3000" fill="hold"/>
                                        <p:tgtEl>
                                          <p:spTgt spid="5"/>
                                        </p:tgtEl>
                                        <p:attrNameLst>
                                          <p:attrName>r</p:attrName>
                                        </p:attrNameLst>
                                      </p:cBhvr>
                                    </p:animRot>
                                  </p:childTnLst>
                                </p:cTn>
                              </p:par>
                              <p:par>
                                <p:cTn id="1069" presetID="8" presetClass="emph" presetSubtype="0" autoRev="1" fill="hold" nodeType="withEffect">
                                  <p:stCondLst>
                                    <p:cond delay="0"/>
                                  </p:stCondLst>
                                  <p:childTnLst>
                                    <p:animRot by="-21600000">
                                      <p:cBhvr>
                                        <p:cTn id="1070" dur="3000" fill="hold"/>
                                        <p:tgtEl>
                                          <p:spTgt spid="15"/>
                                        </p:tgtEl>
                                        <p:attrNameLst>
                                          <p:attrName>r</p:attrName>
                                        </p:attrNameLst>
                                      </p:cBhvr>
                                    </p:animRot>
                                  </p:childTnLst>
                                </p:cTn>
                              </p:par>
                              <p:par>
                                <p:cTn id="1071" presetID="8" presetClass="emph" presetSubtype="0" autoRev="1" fill="hold" nodeType="withEffect">
                                  <p:stCondLst>
                                    <p:cond delay="0"/>
                                  </p:stCondLst>
                                  <p:childTnLst>
                                    <p:animRot by="-21600000">
                                      <p:cBhvr>
                                        <p:cTn id="1072" dur="3000" fill="hold"/>
                                        <p:tgtEl>
                                          <p:spTgt spid="25"/>
                                        </p:tgtEl>
                                        <p:attrNameLst>
                                          <p:attrName>r</p:attrName>
                                        </p:attrNameLst>
                                      </p:cBhvr>
                                    </p:animRot>
                                  </p:childTnLst>
                                </p:cTn>
                              </p:par>
                              <p:par>
                                <p:cTn id="1073" presetID="8" presetClass="emph" presetSubtype="0" autoRev="1" fill="hold" nodeType="withEffect">
                                  <p:stCondLst>
                                    <p:cond delay="0"/>
                                  </p:stCondLst>
                                  <p:childTnLst>
                                    <p:animRot by="-21600000">
                                      <p:cBhvr>
                                        <p:cTn id="1074" dur="3000" fill="hold"/>
                                        <p:tgtEl>
                                          <p:spTgt spid="35"/>
                                        </p:tgtEl>
                                        <p:attrNameLst>
                                          <p:attrName>r</p:attrName>
                                        </p:attrNameLst>
                                      </p:cBhvr>
                                    </p:animRot>
                                  </p:childTnLst>
                                </p:cTn>
                              </p:par>
                              <p:par>
                                <p:cTn id="1075" presetID="8" presetClass="emph" presetSubtype="0" autoRev="1" fill="hold" nodeType="withEffect">
                                  <p:stCondLst>
                                    <p:cond delay="0"/>
                                  </p:stCondLst>
                                  <p:childTnLst>
                                    <p:animRot by="-21600000">
                                      <p:cBhvr>
                                        <p:cTn id="1076" dur="3000" fill="hold"/>
                                        <p:tgtEl>
                                          <p:spTgt spid="45"/>
                                        </p:tgtEl>
                                        <p:attrNameLst>
                                          <p:attrName>r</p:attrName>
                                        </p:attrNameLst>
                                      </p:cBhvr>
                                    </p:animRot>
                                  </p:childTnLst>
                                </p:cTn>
                              </p:par>
                              <p:par>
                                <p:cTn id="1077" presetID="8" presetClass="emph" presetSubtype="0" autoRev="1" fill="hold" nodeType="withEffect">
                                  <p:stCondLst>
                                    <p:cond delay="0"/>
                                  </p:stCondLst>
                                  <p:childTnLst>
                                    <p:animRot by="-21600000">
                                      <p:cBhvr>
                                        <p:cTn id="1078" dur="3000" fill="hold"/>
                                        <p:tgtEl>
                                          <p:spTgt spid="55"/>
                                        </p:tgtEl>
                                        <p:attrNameLst>
                                          <p:attrName>r</p:attrName>
                                        </p:attrNameLst>
                                      </p:cBhvr>
                                    </p:animRot>
                                  </p:childTnLst>
                                </p:cTn>
                              </p:par>
                              <p:par>
                                <p:cTn id="1079" presetID="8" presetClass="emph" presetSubtype="0" autoRev="1" fill="hold" nodeType="withEffect">
                                  <p:stCondLst>
                                    <p:cond delay="0"/>
                                  </p:stCondLst>
                                  <p:childTnLst>
                                    <p:animRot by="-21600000">
                                      <p:cBhvr>
                                        <p:cTn id="1080" dur="3000" fill="hold"/>
                                        <p:tgtEl>
                                          <p:spTgt spid="65"/>
                                        </p:tgtEl>
                                        <p:attrNameLst>
                                          <p:attrName>r</p:attrName>
                                        </p:attrNameLst>
                                      </p:cBhvr>
                                    </p:animRot>
                                  </p:childTnLst>
                                </p:cTn>
                              </p:par>
                              <p:par>
                                <p:cTn id="1081" presetID="8" presetClass="emph" presetSubtype="0" autoRev="1" fill="hold" nodeType="withEffect">
                                  <p:stCondLst>
                                    <p:cond delay="0"/>
                                  </p:stCondLst>
                                  <p:childTnLst>
                                    <p:animRot by="-21600000">
                                      <p:cBhvr>
                                        <p:cTn id="1082" dur="3000" fill="hold"/>
                                        <p:tgtEl>
                                          <p:spTgt spid="75"/>
                                        </p:tgtEl>
                                        <p:attrNameLst>
                                          <p:attrName>r</p:attrName>
                                        </p:attrNameLst>
                                      </p:cBhvr>
                                    </p:animRot>
                                  </p:childTnLst>
                                </p:cTn>
                              </p:par>
                              <p:par>
                                <p:cTn id="1083" presetID="8" presetClass="emph" presetSubtype="0" autoRev="1" fill="hold" nodeType="withEffect">
                                  <p:stCondLst>
                                    <p:cond delay="0"/>
                                  </p:stCondLst>
                                  <p:childTnLst>
                                    <p:animRot by="-21600000">
                                      <p:cBhvr>
                                        <p:cTn id="1084" dur="3000" fill="hold"/>
                                        <p:tgtEl>
                                          <p:spTgt spid="85"/>
                                        </p:tgtEl>
                                        <p:attrNameLst>
                                          <p:attrName>r</p:attrName>
                                        </p:attrNameLst>
                                      </p:cBhvr>
                                    </p:animRot>
                                  </p:childTnLst>
                                </p:cTn>
                              </p:par>
                              <p:par>
                                <p:cTn id="1085" presetID="8" presetClass="emph" presetSubtype="0" autoRev="1" fill="hold" nodeType="withEffect">
                                  <p:stCondLst>
                                    <p:cond delay="0"/>
                                  </p:stCondLst>
                                  <p:childTnLst>
                                    <p:animRot by="-21600000">
                                      <p:cBhvr>
                                        <p:cTn id="1086" dur="3000" fill="hold"/>
                                        <p:tgtEl>
                                          <p:spTgt spid="95"/>
                                        </p:tgtEl>
                                        <p:attrNameLst>
                                          <p:attrName>r</p:attrName>
                                        </p:attrNameLst>
                                      </p:cBhvr>
                                    </p:animRot>
                                  </p:childTnLst>
                                </p:cTn>
                              </p:par>
                              <p:par>
                                <p:cTn id="1087" presetID="8" presetClass="emph" presetSubtype="0" autoRev="1" fill="hold" nodeType="withEffect">
                                  <p:stCondLst>
                                    <p:cond delay="0"/>
                                  </p:stCondLst>
                                  <p:childTnLst>
                                    <p:animRot by="21600000">
                                      <p:cBhvr>
                                        <p:cTn id="1088" dur="3000" fill="hold"/>
                                        <p:tgtEl>
                                          <p:spTgt spid="4"/>
                                        </p:tgtEl>
                                        <p:attrNameLst>
                                          <p:attrName>r</p:attrName>
                                        </p:attrNameLst>
                                      </p:cBhvr>
                                    </p:animRot>
                                  </p:childTnLst>
                                </p:cTn>
                              </p:par>
                              <p:par>
                                <p:cTn id="1089" presetID="8" presetClass="emph" presetSubtype="0" autoRev="1" fill="hold" nodeType="withEffect">
                                  <p:stCondLst>
                                    <p:cond delay="0"/>
                                  </p:stCondLst>
                                  <p:childTnLst>
                                    <p:animRot by="21600000">
                                      <p:cBhvr>
                                        <p:cTn id="1090" dur="3000" fill="hold"/>
                                        <p:tgtEl>
                                          <p:spTgt spid="14"/>
                                        </p:tgtEl>
                                        <p:attrNameLst>
                                          <p:attrName>r</p:attrName>
                                        </p:attrNameLst>
                                      </p:cBhvr>
                                    </p:animRot>
                                  </p:childTnLst>
                                </p:cTn>
                              </p:par>
                              <p:par>
                                <p:cTn id="1091" presetID="8" presetClass="emph" presetSubtype="0" autoRev="1" fill="hold" nodeType="withEffect">
                                  <p:stCondLst>
                                    <p:cond delay="0"/>
                                  </p:stCondLst>
                                  <p:childTnLst>
                                    <p:animRot by="21600000">
                                      <p:cBhvr>
                                        <p:cTn id="1092" dur="3000" fill="hold"/>
                                        <p:tgtEl>
                                          <p:spTgt spid="24"/>
                                        </p:tgtEl>
                                        <p:attrNameLst>
                                          <p:attrName>r</p:attrName>
                                        </p:attrNameLst>
                                      </p:cBhvr>
                                    </p:animRot>
                                  </p:childTnLst>
                                </p:cTn>
                              </p:par>
                              <p:par>
                                <p:cTn id="1093" presetID="8" presetClass="emph" presetSubtype="0" autoRev="1" fill="hold" nodeType="withEffect">
                                  <p:stCondLst>
                                    <p:cond delay="0"/>
                                  </p:stCondLst>
                                  <p:childTnLst>
                                    <p:animRot by="21600000">
                                      <p:cBhvr>
                                        <p:cTn id="1094" dur="3000" fill="hold"/>
                                        <p:tgtEl>
                                          <p:spTgt spid="34"/>
                                        </p:tgtEl>
                                        <p:attrNameLst>
                                          <p:attrName>r</p:attrName>
                                        </p:attrNameLst>
                                      </p:cBhvr>
                                    </p:animRot>
                                  </p:childTnLst>
                                </p:cTn>
                              </p:par>
                              <p:par>
                                <p:cTn id="1095" presetID="8" presetClass="emph" presetSubtype="0" autoRev="1" fill="hold" nodeType="withEffect">
                                  <p:stCondLst>
                                    <p:cond delay="0"/>
                                  </p:stCondLst>
                                  <p:childTnLst>
                                    <p:animRot by="21600000">
                                      <p:cBhvr>
                                        <p:cTn id="1096" dur="3000" fill="hold"/>
                                        <p:tgtEl>
                                          <p:spTgt spid="44"/>
                                        </p:tgtEl>
                                        <p:attrNameLst>
                                          <p:attrName>r</p:attrName>
                                        </p:attrNameLst>
                                      </p:cBhvr>
                                    </p:animRot>
                                  </p:childTnLst>
                                </p:cTn>
                              </p:par>
                              <p:par>
                                <p:cTn id="1097" presetID="8" presetClass="emph" presetSubtype="0" autoRev="1" fill="hold" nodeType="withEffect">
                                  <p:stCondLst>
                                    <p:cond delay="0"/>
                                  </p:stCondLst>
                                  <p:childTnLst>
                                    <p:animRot by="21600000">
                                      <p:cBhvr>
                                        <p:cTn id="1098" dur="3000" fill="hold"/>
                                        <p:tgtEl>
                                          <p:spTgt spid="54"/>
                                        </p:tgtEl>
                                        <p:attrNameLst>
                                          <p:attrName>r</p:attrName>
                                        </p:attrNameLst>
                                      </p:cBhvr>
                                    </p:animRot>
                                  </p:childTnLst>
                                </p:cTn>
                              </p:par>
                              <p:par>
                                <p:cTn id="1099" presetID="8" presetClass="emph" presetSubtype="0" autoRev="1" fill="hold" nodeType="withEffect">
                                  <p:stCondLst>
                                    <p:cond delay="0"/>
                                  </p:stCondLst>
                                  <p:childTnLst>
                                    <p:animRot by="21600000">
                                      <p:cBhvr>
                                        <p:cTn id="1100" dur="3000" fill="hold"/>
                                        <p:tgtEl>
                                          <p:spTgt spid="64"/>
                                        </p:tgtEl>
                                        <p:attrNameLst>
                                          <p:attrName>r</p:attrName>
                                        </p:attrNameLst>
                                      </p:cBhvr>
                                    </p:animRot>
                                  </p:childTnLst>
                                </p:cTn>
                              </p:par>
                              <p:par>
                                <p:cTn id="1101" presetID="8" presetClass="emph" presetSubtype="0" autoRev="1" fill="hold" nodeType="withEffect">
                                  <p:stCondLst>
                                    <p:cond delay="0"/>
                                  </p:stCondLst>
                                  <p:childTnLst>
                                    <p:animRot by="21600000">
                                      <p:cBhvr>
                                        <p:cTn id="1102" dur="3000" fill="hold"/>
                                        <p:tgtEl>
                                          <p:spTgt spid="74"/>
                                        </p:tgtEl>
                                        <p:attrNameLst>
                                          <p:attrName>r</p:attrName>
                                        </p:attrNameLst>
                                      </p:cBhvr>
                                    </p:animRot>
                                  </p:childTnLst>
                                </p:cTn>
                              </p:par>
                              <p:par>
                                <p:cTn id="1103" presetID="8" presetClass="emph" presetSubtype="0" autoRev="1" fill="hold" nodeType="withEffect">
                                  <p:stCondLst>
                                    <p:cond delay="0"/>
                                  </p:stCondLst>
                                  <p:childTnLst>
                                    <p:animRot by="21600000">
                                      <p:cBhvr>
                                        <p:cTn id="1104" dur="3000" fill="hold"/>
                                        <p:tgtEl>
                                          <p:spTgt spid="84"/>
                                        </p:tgtEl>
                                        <p:attrNameLst>
                                          <p:attrName>r</p:attrName>
                                        </p:attrNameLst>
                                      </p:cBhvr>
                                    </p:animRot>
                                  </p:childTnLst>
                                </p:cTn>
                              </p:par>
                              <p:par>
                                <p:cTn id="1105" presetID="8" presetClass="emph" presetSubtype="0" autoRev="1" fill="hold" nodeType="withEffect">
                                  <p:stCondLst>
                                    <p:cond delay="0"/>
                                  </p:stCondLst>
                                  <p:childTnLst>
                                    <p:animRot by="21600000">
                                      <p:cBhvr>
                                        <p:cTn id="1106" dur="3000" fill="hold"/>
                                        <p:tgtEl>
                                          <p:spTgt spid="94"/>
                                        </p:tgtEl>
                                        <p:attrNameLst>
                                          <p:attrName>r</p:attrName>
                                        </p:attrNameLst>
                                      </p:cBhvr>
                                    </p:animRot>
                                  </p:childTnLst>
                                </p:cTn>
                              </p:par>
                              <p:par>
                                <p:cTn id="1107" presetID="8" presetClass="emph" presetSubtype="0" autoRev="1" fill="hold" nodeType="withEffect">
                                  <p:stCondLst>
                                    <p:cond delay="0"/>
                                  </p:stCondLst>
                                  <p:childTnLst>
                                    <p:animRot by="-21600000">
                                      <p:cBhvr>
                                        <p:cTn id="1108" dur="3000" fill="hold"/>
                                        <p:tgtEl>
                                          <p:spTgt spid="3"/>
                                        </p:tgtEl>
                                        <p:attrNameLst>
                                          <p:attrName>r</p:attrName>
                                        </p:attrNameLst>
                                      </p:cBhvr>
                                    </p:animRot>
                                  </p:childTnLst>
                                </p:cTn>
                              </p:par>
                              <p:par>
                                <p:cTn id="1109" presetID="8" presetClass="emph" presetSubtype="0" autoRev="1" fill="hold" nodeType="withEffect">
                                  <p:stCondLst>
                                    <p:cond delay="0"/>
                                  </p:stCondLst>
                                  <p:childTnLst>
                                    <p:animRot by="-21600000">
                                      <p:cBhvr>
                                        <p:cTn id="1110" dur="3000" fill="hold"/>
                                        <p:tgtEl>
                                          <p:spTgt spid="13"/>
                                        </p:tgtEl>
                                        <p:attrNameLst>
                                          <p:attrName>r</p:attrName>
                                        </p:attrNameLst>
                                      </p:cBhvr>
                                    </p:animRot>
                                  </p:childTnLst>
                                </p:cTn>
                              </p:par>
                              <p:par>
                                <p:cTn id="1111" presetID="8" presetClass="emph" presetSubtype="0" autoRev="1" fill="hold" nodeType="withEffect">
                                  <p:stCondLst>
                                    <p:cond delay="0"/>
                                  </p:stCondLst>
                                  <p:childTnLst>
                                    <p:animRot by="-21600000">
                                      <p:cBhvr>
                                        <p:cTn id="1112" dur="3000" fill="hold"/>
                                        <p:tgtEl>
                                          <p:spTgt spid="23"/>
                                        </p:tgtEl>
                                        <p:attrNameLst>
                                          <p:attrName>r</p:attrName>
                                        </p:attrNameLst>
                                      </p:cBhvr>
                                    </p:animRot>
                                  </p:childTnLst>
                                </p:cTn>
                              </p:par>
                              <p:par>
                                <p:cTn id="1113" presetID="8" presetClass="emph" presetSubtype="0" autoRev="1" fill="hold" nodeType="withEffect">
                                  <p:stCondLst>
                                    <p:cond delay="0"/>
                                  </p:stCondLst>
                                  <p:childTnLst>
                                    <p:animRot by="-21600000">
                                      <p:cBhvr>
                                        <p:cTn id="1114" dur="3000" fill="hold"/>
                                        <p:tgtEl>
                                          <p:spTgt spid="33"/>
                                        </p:tgtEl>
                                        <p:attrNameLst>
                                          <p:attrName>r</p:attrName>
                                        </p:attrNameLst>
                                      </p:cBhvr>
                                    </p:animRot>
                                  </p:childTnLst>
                                </p:cTn>
                              </p:par>
                              <p:par>
                                <p:cTn id="1115" presetID="8" presetClass="emph" presetSubtype="0" autoRev="1" fill="hold" nodeType="withEffect">
                                  <p:stCondLst>
                                    <p:cond delay="0"/>
                                  </p:stCondLst>
                                  <p:childTnLst>
                                    <p:animRot by="-21600000">
                                      <p:cBhvr>
                                        <p:cTn id="1116" dur="3000" fill="hold"/>
                                        <p:tgtEl>
                                          <p:spTgt spid="43"/>
                                        </p:tgtEl>
                                        <p:attrNameLst>
                                          <p:attrName>r</p:attrName>
                                        </p:attrNameLst>
                                      </p:cBhvr>
                                    </p:animRot>
                                  </p:childTnLst>
                                </p:cTn>
                              </p:par>
                              <p:par>
                                <p:cTn id="1117" presetID="8" presetClass="emph" presetSubtype="0" autoRev="1" fill="hold" nodeType="withEffect">
                                  <p:stCondLst>
                                    <p:cond delay="0"/>
                                  </p:stCondLst>
                                  <p:childTnLst>
                                    <p:animRot by="-21600000">
                                      <p:cBhvr>
                                        <p:cTn id="1118" dur="3000" fill="hold"/>
                                        <p:tgtEl>
                                          <p:spTgt spid="53"/>
                                        </p:tgtEl>
                                        <p:attrNameLst>
                                          <p:attrName>r</p:attrName>
                                        </p:attrNameLst>
                                      </p:cBhvr>
                                    </p:animRot>
                                  </p:childTnLst>
                                </p:cTn>
                              </p:par>
                              <p:par>
                                <p:cTn id="1119" presetID="8" presetClass="emph" presetSubtype="0" autoRev="1" fill="hold" nodeType="withEffect">
                                  <p:stCondLst>
                                    <p:cond delay="0"/>
                                  </p:stCondLst>
                                  <p:childTnLst>
                                    <p:animRot by="-21600000">
                                      <p:cBhvr>
                                        <p:cTn id="1120" dur="3000" fill="hold"/>
                                        <p:tgtEl>
                                          <p:spTgt spid="63"/>
                                        </p:tgtEl>
                                        <p:attrNameLst>
                                          <p:attrName>r</p:attrName>
                                        </p:attrNameLst>
                                      </p:cBhvr>
                                    </p:animRot>
                                  </p:childTnLst>
                                </p:cTn>
                              </p:par>
                              <p:par>
                                <p:cTn id="1121" presetID="8" presetClass="emph" presetSubtype="0" autoRev="1" fill="hold" nodeType="withEffect">
                                  <p:stCondLst>
                                    <p:cond delay="0"/>
                                  </p:stCondLst>
                                  <p:childTnLst>
                                    <p:animRot by="-21600000">
                                      <p:cBhvr>
                                        <p:cTn id="1122" dur="3000" fill="hold"/>
                                        <p:tgtEl>
                                          <p:spTgt spid="73"/>
                                        </p:tgtEl>
                                        <p:attrNameLst>
                                          <p:attrName>r</p:attrName>
                                        </p:attrNameLst>
                                      </p:cBhvr>
                                    </p:animRot>
                                  </p:childTnLst>
                                </p:cTn>
                              </p:par>
                              <p:par>
                                <p:cTn id="1123" presetID="8" presetClass="emph" presetSubtype="0" autoRev="1" fill="hold" nodeType="withEffect">
                                  <p:stCondLst>
                                    <p:cond delay="0"/>
                                  </p:stCondLst>
                                  <p:childTnLst>
                                    <p:animRot by="-21600000">
                                      <p:cBhvr>
                                        <p:cTn id="1124" dur="3000" fill="hold"/>
                                        <p:tgtEl>
                                          <p:spTgt spid="83"/>
                                        </p:tgtEl>
                                        <p:attrNameLst>
                                          <p:attrName>r</p:attrName>
                                        </p:attrNameLst>
                                      </p:cBhvr>
                                    </p:animRot>
                                  </p:childTnLst>
                                </p:cTn>
                              </p:par>
                              <p:par>
                                <p:cTn id="1125" presetID="8" presetClass="emph" presetSubtype="0" autoRev="1" fill="hold" nodeType="withEffect">
                                  <p:stCondLst>
                                    <p:cond delay="0"/>
                                  </p:stCondLst>
                                  <p:childTnLst>
                                    <p:animRot by="-21600000">
                                      <p:cBhvr>
                                        <p:cTn id="1126" dur="3000" fill="hold"/>
                                        <p:tgtEl>
                                          <p:spTgt spid="93"/>
                                        </p:tgtEl>
                                        <p:attrNameLst>
                                          <p:attrName>r</p:attrName>
                                        </p:attrNameLst>
                                      </p:cBhvr>
                                    </p:animRot>
                                  </p:childTnLst>
                                </p:cTn>
                              </p:par>
                              <p:par>
                                <p:cTn id="1127" presetID="8" presetClass="emph" presetSubtype="0" autoRev="1" fill="hold" nodeType="withEffect">
                                  <p:stCondLst>
                                    <p:cond delay="0"/>
                                  </p:stCondLst>
                                  <p:childTnLst>
                                    <p:animRot by="21600000">
                                      <p:cBhvr>
                                        <p:cTn id="1128" dur="3000" fill="hold"/>
                                        <p:tgtEl>
                                          <p:spTgt spid="8"/>
                                        </p:tgtEl>
                                        <p:attrNameLst>
                                          <p:attrName>r</p:attrName>
                                        </p:attrNameLst>
                                      </p:cBhvr>
                                    </p:animRot>
                                  </p:childTnLst>
                                </p:cTn>
                              </p:par>
                              <p:par>
                                <p:cTn id="1129" presetID="8" presetClass="emph" presetSubtype="0" autoRev="1" fill="hold" nodeType="withEffect">
                                  <p:stCondLst>
                                    <p:cond delay="0"/>
                                  </p:stCondLst>
                                  <p:childTnLst>
                                    <p:animRot by="21600000">
                                      <p:cBhvr>
                                        <p:cTn id="1130" dur="3000" fill="hold"/>
                                        <p:tgtEl>
                                          <p:spTgt spid="18"/>
                                        </p:tgtEl>
                                        <p:attrNameLst>
                                          <p:attrName>r</p:attrName>
                                        </p:attrNameLst>
                                      </p:cBhvr>
                                    </p:animRot>
                                  </p:childTnLst>
                                </p:cTn>
                              </p:par>
                              <p:par>
                                <p:cTn id="1131" presetID="8" presetClass="emph" presetSubtype="0" autoRev="1" fill="hold" nodeType="withEffect">
                                  <p:stCondLst>
                                    <p:cond delay="0"/>
                                  </p:stCondLst>
                                  <p:childTnLst>
                                    <p:animRot by="21600000">
                                      <p:cBhvr>
                                        <p:cTn id="1132" dur="3000" fill="hold"/>
                                        <p:tgtEl>
                                          <p:spTgt spid="28"/>
                                        </p:tgtEl>
                                        <p:attrNameLst>
                                          <p:attrName>r</p:attrName>
                                        </p:attrNameLst>
                                      </p:cBhvr>
                                    </p:animRot>
                                  </p:childTnLst>
                                </p:cTn>
                              </p:par>
                              <p:par>
                                <p:cTn id="1133" presetID="8" presetClass="emph" presetSubtype="0" autoRev="1" fill="hold" nodeType="withEffect">
                                  <p:stCondLst>
                                    <p:cond delay="0"/>
                                  </p:stCondLst>
                                  <p:childTnLst>
                                    <p:animRot by="21600000">
                                      <p:cBhvr>
                                        <p:cTn id="1134" dur="3000" fill="hold"/>
                                        <p:tgtEl>
                                          <p:spTgt spid="38"/>
                                        </p:tgtEl>
                                        <p:attrNameLst>
                                          <p:attrName>r</p:attrName>
                                        </p:attrNameLst>
                                      </p:cBhvr>
                                    </p:animRot>
                                  </p:childTnLst>
                                </p:cTn>
                              </p:par>
                              <p:par>
                                <p:cTn id="1135" presetID="8" presetClass="emph" presetSubtype="0" autoRev="1" fill="hold" nodeType="withEffect">
                                  <p:stCondLst>
                                    <p:cond delay="0"/>
                                  </p:stCondLst>
                                  <p:childTnLst>
                                    <p:animRot by="21600000">
                                      <p:cBhvr>
                                        <p:cTn id="1136" dur="3000" fill="hold"/>
                                        <p:tgtEl>
                                          <p:spTgt spid="48"/>
                                        </p:tgtEl>
                                        <p:attrNameLst>
                                          <p:attrName>r</p:attrName>
                                        </p:attrNameLst>
                                      </p:cBhvr>
                                    </p:animRot>
                                  </p:childTnLst>
                                </p:cTn>
                              </p:par>
                              <p:par>
                                <p:cTn id="1137" presetID="8" presetClass="emph" presetSubtype="0" autoRev="1" fill="hold" nodeType="withEffect">
                                  <p:stCondLst>
                                    <p:cond delay="0"/>
                                  </p:stCondLst>
                                  <p:childTnLst>
                                    <p:animRot by="21600000">
                                      <p:cBhvr>
                                        <p:cTn id="1138" dur="3000" fill="hold"/>
                                        <p:tgtEl>
                                          <p:spTgt spid="58"/>
                                        </p:tgtEl>
                                        <p:attrNameLst>
                                          <p:attrName>r</p:attrName>
                                        </p:attrNameLst>
                                      </p:cBhvr>
                                    </p:animRot>
                                  </p:childTnLst>
                                </p:cTn>
                              </p:par>
                              <p:par>
                                <p:cTn id="1139" presetID="8" presetClass="emph" presetSubtype="0" autoRev="1" fill="hold" nodeType="withEffect">
                                  <p:stCondLst>
                                    <p:cond delay="0"/>
                                  </p:stCondLst>
                                  <p:childTnLst>
                                    <p:animRot by="21600000">
                                      <p:cBhvr>
                                        <p:cTn id="1140" dur="3000" fill="hold"/>
                                        <p:tgtEl>
                                          <p:spTgt spid="68"/>
                                        </p:tgtEl>
                                        <p:attrNameLst>
                                          <p:attrName>r</p:attrName>
                                        </p:attrNameLst>
                                      </p:cBhvr>
                                    </p:animRot>
                                  </p:childTnLst>
                                </p:cTn>
                              </p:par>
                              <p:par>
                                <p:cTn id="1141" presetID="8" presetClass="emph" presetSubtype="0" autoRev="1" fill="hold" nodeType="withEffect">
                                  <p:stCondLst>
                                    <p:cond delay="0"/>
                                  </p:stCondLst>
                                  <p:childTnLst>
                                    <p:animRot by="21600000">
                                      <p:cBhvr>
                                        <p:cTn id="1142" dur="3000" fill="hold"/>
                                        <p:tgtEl>
                                          <p:spTgt spid="78"/>
                                        </p:tgtEl>
                                        <p:attrNameLst>
                                          <p:attrName>r</p:attrName>
                                        </p:attrNameLst>
                                      </p:cBhvr>
                                    </p:animRot>
                                  </p:childTnLst>
                                </p:cTn>
                              </p:par>
                              <p:par>
                                <p:cTn id="1143" presetID="8" presetClass="emph" presetSubtype="0" autoRev="1" fill="hold" nodeType="withEffect">
                                  <p:stCondLst>
                                    <p:cond delay="0"/>
                                  </p:stCondLst>
                                  <p:childTnLst>
                                    <p:animRot by="21600000">
                                      <p:cBhvr>
                                        <p:cTn id="1144" dur="3000" fill="hold"/>
                                        <p:tgtEl>
                                          <p:spTgt spid="88"/>
                                        </p:tgtEl>
                                        <p:attrNameLst>
                                          <p:attrName>r</p:attrName>
                                        </p:attrNameLst>
                                      </p:cBhvr>
                                    </p:animRot>
                                  </p:childTnLst>
                                </p:cTn>
                              </p:par>
                              <p:par>
                                <p:cTn id="1145" presetID="8" presetClass="emph" presetSubtype="0" autoRev="1" fill="hold" nodeType="withEffect">
                                  <p:stCondLst>
                                    <p:cond delay="0"/>
                                  </p:stCondLst>
                                  <p:childTnLst>
                                    <p:animRot by="21600000">
                                      <p:cBhvr>
                                        <p:cTn id="1146" dur="3000" fill="hold"/>
                                        <p:tgtEl>
                                          <p:spTgt spid="98"/>
                                        </p:tgtEl>
                                        <p:attrNameLst>
                                          <p:attrName>r</p:attrName>
                                        </p:attrNameLst>
                                      </p:cBhvr>
                                    </p:animRot>
                                  </p:childTnLst>
                                </p:cTn>
                              </p:par>
                              <p:par>
                                <p:cTn id="1147" presetID="8" presetClass="emph" presetSubtype="0" autoRev="1" fill="hold" nodeType="withEffect">
                                  <p:stCondLst>
                                    <p:cond delay="0"/>
                                  </p:stCondLst>
                                  <p:childTnLst>
                                    <p:animRot by="-21600000">
                                      <p:cBhvr>
                                        <p:cTn id="1148" dur="3000" fill="hold"/>
                                        <p:tgtEl>
                                          <p:spTgt spid="7"/>
                                        </p:tgtEl>
                                        <p:attrNameLst>
                                          <p:attrName>r</p:attrName>
                                        </p:attrNameLst>
                                      </p:cBhvr>
                                    </p:animRot>
                                  </p:childTnLst>
                                </p:cTn>
                              </p:par>
                              <p:par>
                                <p:cTn id="1149" presetID="8" presetClass="emph" presetSubtype="0" autoRev="1" fill="hold" nodeType="withEffect">
                                  <p:stCondLst>
                                    <p:cond delay="0"/>
                                  </p:stCondLst>
                                  <p:childTnLst>
                                    <p:animRot by="-21600000">
                                      <p:cBhvr>
                                        <p:cTn id="1150" dur="3000" fill="hold"/>
                                        <p:tgtEl>
                                          <p:spTgt spid="17"/>
                                        </p:tgtEl>
                                        <p:attrNameLst>
                                          <p:attrName>r</p:attrName>
                                        </p:attrNameLst>
                                      </p:cBhvr>
                                    </p:animRot>
                                  </p:childTnLst>
                                </p:cTn>
                              </p:par>
                              <p:par>
                                <p:cTn id="1151" presetID="8" presetClass="emph" presetSubtype="0" autoRev="1" fill="hold" nodeType="withEffect">
                                  <p:stCondLst>
                                    <p:cond delay="0"/>
                                  </p:stCondLst>
                                  <p:childTnLst>
                                    <p:animRot by="-21600000">
                                      <p:cBhvr>
                                        <p:cTn id="1152" dur="3000" fill="hold"/>
                                        <p:tgtEl>
                                          <p:spTgt spid="27"/>
                                        </p:tgtEl>
                                        <p:attrNameLst>
                                          <p:attrName>r</p:attrName>
                                        </p:attrNameLst>
                                      </p:cBhvr>
                                    </p:animRot>
                                  </p:childTnLst>
                                </p:cTn>
                              </p:par>
                              <p:par>
                                <p:cTn id="1153" presetID="8" presetClass="emph" presetSubtype="0" autoRev="1" fill="hold" nodeType="withEffect">
                                  <p:stCondLst>
                                    <p:cond delay="0"/>
                                  </p:stCondLst>
                                  <p:childTnLst>
                                    <p:animRot by="-21600000">
                                      <p:cBhvr>
                                        <p:cTn id="1154" dur="3000" fill="hold"/>
                                        <p:tgtEl>
                                          <p:spTgt spid="37"/>
                                        </p:tgtEl>
                                        <p:attrNameLst>
                                          <p:attrName>r</p:attrName>
                                        </p:attrNameLst>
                                      </p:cBhvr>
                                    </p:animRot>
                                  </p:childTnLst>
                                </p:cTn>
                              </p:par>
                              <p:par>
                                <p:cTn id="1155" presetID="8" presetClass="emph" presetSubtype="0" autoRev="1" fill="hold" nodeType="withEffect">
                                  <p:stCondLst>
                                    <p:cond delay="0"/>
                                  </p:stCondLst>
                                  <p:childTnLst>
                                    <p:animRot by="-21600000">
                                      <p:cBhvr>
                                        <p:cTn id="1156" dur="3000" fill="hold"/>
                                        <p:tgtEl>
                                          <p:spTgt spid="47"/>
                                        </p:tgtEl>
                                        <p:attrNameLst>
                                          <p:attrName>r</p:attrName>
                                        </p:attrNameLst>
                                      </p:cBhvr>
                                    </p:animRot>
                                  </p:childTnLst>
                                </p:cTn>
                              </p:par>
                              <p:par>
                                <p:cTn id="1157" presetID="8" presetClass="emph" presetSubtype="0" autoRev="1" fill="hold" nodeType="withEffect">
                                  <p:stCondLst>
                                    <p:cond delay="0"/>
                                  </p:stCondLst>
                                  <p:childTnLst>
                                    <p:animRot by="-21600000">
                                      <p:cBhvr>
                                        <p:cTn id="1158" dur="3000" fill="hold"/>
                                        <p:tgtEl>
                                          <p:spTgt spid="57"/>
                                        </p:tgtEl>
                                        <p:attrNameLst>
                                          <p:attrName>r</p:attrName>
                                        </p:attrNameLst>
                                      </p:cBhvr>
                                    </p:animRot>
                                  </p:childTnLst>
                                </p:cTn>
                              </p:par>
                              <p:par>
                                <p:cTn id="1159" presetID="8" presetClass="emph" presetSubtype="0" autoRev="1" fill="hold" nodeType="withEffect">
                                  <p:stCondLst>
                                    <p:cond delay="0"/>
                                  </p:stCondLst>
                                  <p:childTnLst>
                                    <p:animRot by="-21600000">
                                      <p:cBhvr>
                                        <p:cTn id="1160" dur="3000" fill="hold"/>
                                        <p:tgtEl>
                                          <p:spTgt spid="67"/>
                                        </p:tgtEl>
                                        <p:attrNameLst>
                                          <p:attrName>r</p:attrName>
                                        </p:attrNameLst>
                                      </p:cBhvr>
                                    </p:animRot>
                                  </p:childTnLst>
                                </p:cTn>
                              </p:par>
                              <p:par>
                                <p:cTn id="1161" presetID="8" presetClass="emph" presetSubtype="0" autoRev="1" fill="hold" nodeType="withEffect">
                                  <p:stCondLst>
                                    <p:cond delay="0"/>
                                  </p:stCondLst>
                                  <p:childTnLst>
                                    <p:animRot by="-21600000">
                                      <p:cBhvr>
                                        <p:cTn id="1162" dur="3000" fill="hold"/>
                                        <p:tgtEl>
                                          <p:spTgt spid="77"/>
                                        </p:tgtEl>
                                        <p:attrNameLst>
                                          <p:attrName>r</p:attrName>
                                        </p:attrNameLst>
                                      </p:cBhvr>
                                    </p:animRot>
                                  </p:childTnLst>
                                </p:cTn>
                              </p:par>
                              <p:par>
                                <p:cTn id="1163" presetID="8" presetClass="emph" presetSubtype="0" autoRev="1" fill="hold" nodeType="withEffect">
                                  <p:stCondLst>
                                    <p:cond delay="0"/>
                                  </p:stCondLst>
                                  <p:childTnLst>
                                    <p:animRot by="-21600000">
                                      <p:cBhvr>
                                        <p:cTn id="1164" dur="3000" fill="hold"/>
                                        <p:tgtEl>
                                          <p:spTgt spid="87"/>
                                        </p:tgtEl>
                                        <p:attrNameLst>
                                          <p:attrName>r</p:attrName>
                                        </p:attrNameLst>
                                      </p:cBhvr>
                                    </p:animRot>
                                  </p:childTnLst>
                                </p:cTn>
                              </p:par>
                              <p:par>
                                <p:cTn id="1165" presetID="8" presetClass="emph" presetSubtype="0" autoRev="1" fill="hold" nodeType="withEffect">
                                  <p:stCondLst>
                                    <p:cond delay="0"/>
                                  </p:stCondLst>
                                  <p:childTnLst>
                                    <p:animRot by="-21600000">
                                      <p:cBhvr>
                                        <p:cTn id="1166" dur="3000" fill="hold"/>
                                        <p:tgtEl>
                                          <p:spTgt spid="97"/>
                                        </p:tgtEl>
                                        <p:attrNameLst>
                                          <p:attrName>r</p:attrName>
                                        </p:attrNameLst>
                                      </p:cBhvr>
                                    </p:animRot>
                                  </p:childTnLst>
                                </p:cTn>
                              </p:par>
                              <p:par>
                                <p:cTn id="1167" presetID="8" presetClass="emph" presetSubtype="0" autoRev="1" fill="hold" nodeType="withEffect">
                                  <p:stCondLst>
                                    <p:cond delay="0"/>
                                  </p:stCondLst>
                                  <p:childTnLst>
                                    <p:animRot by="21600000">
                                      <p:cBhvr>
                                        <p:cTn id="1168" dur="3000" fill="hold"/>
                                        <p:tgtEl>
                                          <p:spTgt spid="12"/>
                                        </p:tgtEl>
                                        <p:attrNameLst>
                                          <p:attrName>r</p:attrName>
                                        </p:attrNameLst>
                                      </p:cBhvr>
                                    </p:animRot>
                                  </p:childTnLst>
                                </p:cTn>
                              </p:par>
                              <p:par>
                                <p:cTn id="1169" presetID="8" presetClass="emph" presetSubtype="0" autoRev="1" fill="hold" nodeType="withEffect">
                                  <p:stCondLst>
                                    <p:cond delay="0"/>
                                  </p:stCondLst>
                                  <p:childTnLst>
                                    <p:animRot by="21600000">
                                      <p:cBhvr>
                                        <p:cTn id="1170" dur="3000" fill="hold"/>
                                        <p:tgtEl>
                                          <p:spTgt spid="22"/>
                                        </p:tgtEl>
                                        <p:attrNameLst>
                                          <p:attrName>r</p:attrName>
                                        </p:attrNameLst>
                                      </p:cBhvr>
                                    </p:animRot>
                                  </p:childTnLst>
                                </p:cTn>
                              </p:par>
                              <p:par>
                                <p:cTn id="1171" presetID="8" presetClass="emph" presetSubtype="0" autoRev="1" fill="hold" nodeType="withEffect">
                                  <p:stCondLst>
                                    <p:cond delay="0"/>
                                  </p:stCondLst>
                                  <p:childTnLst>
                                    <p:animRot by="21600000">
                                      <p:cBhvr>
                                        <p:cTn id="1172" dur="3000" fill="hold"/>
                                        <p:tgtEl>
                                          <p:spTgt spid="32"/>
                                        </p:tgtEl>
                                        <p:attrNameLst>
                                          <p:attrName>r</p:attrName>
                                        </p:attrNameLst>
                                      </p:cBhvr>
                                    </p:animRot>
                                  </p:childTnLst>
                                </p:cTn>
                              </p:par>
                              <p:par>
                                <p:cTn id="1173" presetID="8" presetClass="emph" presetSubtype="0" autoRev="1" fill="hold" nodeType="withEffect">
                                  <p:stCondLst>
                                    <p:cond delay="0"/>
                                  </p:stCondLst>
                                  <p:childTnLst>
                                    <p:animRot by="21600000">
                                      <p:cBhvr>
                                        <p:cTn id="1174" dur="3000" fill="hold"/>
                                        <p:tgtEl>
                                          <p:spTgt spid="42"/>
                                        </p:tgtEl>
                                        <p:attrNameLst>
                                          <p:attrName>r</p:attrName>
                                        </p:attrNameLst>
                                      </p:cBhvr>
                                    </p:animRot>
                                  </p:childTnLst>
                                </p:cTn>
                              </p:par>
                              <p:par>
                                <p:cTn id="1175" presetID="8" presetClass="emph" presetSubtype="0" autoRev="1" fill="hold" nodeType="withEffect">
                                  <p:stCondLst>
                                    <p:cond delay="0"/>
                                  </p:stCondLst>
                                  <p:childTnLst>
                                    <p:animRot by="21600000">
                                      <p:cBhvr>
                                        <p:cTn id="1176" dur="3000" fill="hold"/>
                                        <p:tgtEl>
                                          <p:spTgt spid="52"/>
                                        </p:tgtEl>
                                        <p:attrNameLst>
                                          <p:attrName>r</p:attrName>
                                        </p:attrNameLst>
                                      </p:cBhvr>
                                    </p:animRot>
                                  </p:childTnLst>
                                </p:cTn>
                              </p:par>
                              <p:par>
                                <p:cTn id="1177" presetID="8" presetClass="emph" presetSubtype="0" autoRev="1" fill="hold" nodeType="withEffect">
                                  <p:stCondLst>
                                    <p:cond delay="0"/>
                                  </p:stCondLst>
                                  <p:childTnLst>
                                    <p:animRot by="21600000">
                                      <p:cBhvr>
                                        <p:cTn id="1178" dur="3000" fill="hold"/>
                                        <p:tgtEl>
                                          <p:spTgt spid="62"/>
                                        </p:tgtEl>
                                        <p:attrNameLst>
                                          <p:attrName>r</p:attrName>
                                        </p:attrNameLst>
                                      </p:cBhvr>
                                    </p:animRot>
                                  </p:childTnLst>
                                </p:cTn>
                              </p:par>
                              <p:par>
                                <p:cTn id="1179" presetID="8" presetClass="emph" presetSubtype="0" autoRev="1" fill="hold" nodeType="withEffect">
                                  <p:stCondLst>
                                    <p:cond delay="0"/>
                                  </p:stCondLst>
                                  <p:childTnLst>
                                    <p:animRot by="21600000">
                                      <p:cBhvr>
                                        <p:cTn id="1180" dur="3000" fill="hold"/>
                                        <p:tgtEl>
                                          <p:spTgt spid="72"/>
                                        </p:tgtEl>
                                        <p:attrNameLst>
                                          <p:attrName>r</p:attrName>
                                        </p:attrNameLst>
                                      </p:cBhvr>
                                    </p:animRot>
                                  </p:childTnLst>
                                </p:cTn>
                              </p:par>
                              <p:par>
                                <p:cTn id="1181" presetID="8" presetClass="emph" presetSubtype="0" autoRev="1" fill="hold" nodeType="withEffect">
                                  <p:stCondLst>
                                    <p:cond delay="0"/>
                                  </p:stCondLst>
                                  <p:childTnLst>
                                    <p:animRot by="21600000">
                                      <p:cBhvr>
                                        <p:cTn id="1182" dur="3000" fill="hold"/>
                                        <p:tgtEl>
                                          <p:spTgt spid="82"/>
                                        </p:tgtEl>
                                        <p:attrNameLst>
                                          <p:attrName>r</p:attrName>
                                        </p:attrNameLst>
                                      </p:cBhvr>
                                    </p:animRot>
                                  </p:childTnLst>
                                </p:cTn>
                              </p:par>
                              <p:par>
                                <p:cTn id="1183" presetID="8" presetClass="emph" presetSubtype="0" autoRev="1" fill="hold" nodeType="withEffect">
                                  <p:stCondLst>
                                    <p:cond delay="0"/>
                                  </p:stCondLst>
                                  <p:childTnLst>
                                    <p:animRot by="21600000">
                                      <p:cBhvr>
                                        <p:cTn id="1184" dur="3000" fill="hold"/>
                                        <p:tgtEl>
                                          <p:spTgt spid="92"/>
                                        </p:tgtEl>
                                        <p:attrNameLst>
                                          <p:attrName>r</p:attrName>
                                        </p:attrNameLst>
                                      </p:cBhvr>
                                    </p:animRot>
                                  </p:childTnLst>
                                </p:cTn>
                              </p:par>
                              <p:par>
                                <p:cTn id="1185" presetID="8" presetClass="emph" presetSubtype="0" autoRev="1" fill="hold" nodeType="withEffect">
                                  <p:stCondLst>
                                    <p:cond delay="0"/>
                                  </p:stCondLst>
                                  <p:childTnLst>
                                    <p:animRot by="21600000">
                                      <p:cBhvr>
                                        <p:cTn id="1186" dur="3000" fill="hold"/>
                                        <p:tgtEl>
                                          <p:spTgt spid="102"/>
                                        </p:tgtEl>
                                        <p:attrNameLst>
                                          <p:attrName>r</p:attrName>
                                        </p:attrNameLst>
                                      </p:cBhvr>
                                    </p:animRot>
                                  </p:childTnLst>
                                </p:cTn>
                              </p:par>
                              <p:par>
                                <p:cTn id="1187" presetID="8" presetClass="emph" presetSubtype="0" autoRev="1" fill="hold" nodeType="withEffect">
                                  <p:stCondLst>
                                    <p:cond delay="0"/>
                                  </p:stCondLst>
                                  <p:childTnLst>
                                    <p:animRot by="-21600000">
                                      <p:cBhvr>
                                        <p:cTn id="1188" dur="3000" fill="hold"/>
                                        <p:tgtEl>
                                          <p:spTgt spid="11"/>
                                        </p:tgtEl>
                                        <p:attrNameLst>
                                          <p:attrName>r</p:attrName>
                                        </p:attrNameLst>
                                      </p:cBhvr>
                                    </p:animRot>
                                  </p:childTnLst>
                                </p:cTn>
                              </p:par>
                              <p:par>
                                <p:cTn id="1189" presetID="8" presetClass="emph" presetSubtype="0" autoRev="1" fill="hold" nodeType="withEffect">
                                  <p:stCondLst>
                                    <p:cond delay="0"/>
                                  </p:stCondLst>
                                  <p:childTnLst>
                                    <p:animRot by="-21600000">
                                      <p:cBhvr>
                                        <p:cTn id="1190" dur="3000" fill="hold"/>
                                        <p:tgtEl>
                                          <p:spTgt spid="21"/>
                                        </p:tgtEl>
                                        <p:attrNameLst>
                                          <p:attrName>r</p:attrName>
                                        </p:attrNameLst>
                                      </p:cBhvr>
                                    </p:animRot>
                                  </p:childTnLst>
                                </p:cTn>
                              </p:par>
                              <p:par>
                                <p:cTn id="1191" presetID="8" presetClass="emph" presetSubtype="0" autoRev="1" fill="hold" nodeType="withEffect">
                                  <p:stCondLst>
                                    <p:cond delay="0"/>
                                  </p:stCondLst>
                                  <p:childTnLst>
                                    <p:animRot by="-21600000">
                                      <p:cBhvr>
                                        <p:cTn id="1192" dur="3000" fill="hold"/>
                                        <p:tgtEl>
                                          <p:spTgt spid="31"/>
                                        </p:tgtEl>
                                        <p:attrNameLst>
                                          <p:attrName>r</p:attrName>
                                        </p:attrNameLst>
                                      </p:cBhvr>
                                    </p:animRot>
                                  </p:childTnLst>
                                </p:cTn>
                              </p:par>
                              <p:par>
                                <p:cTn id="1193" presetID="8" presetClass="emph" presetSubtype="0" autoRev="1" fill="hold" nodeType="withEffect">
                                  <p:stCondLst>
                                    <p:cond delay="0"/>
                                  </p:stCondLst>
                                  <p:childTnLst>
                                    <p:animRot by="-21600000">
                                      <p:cBhvr>
                                        <p:cTn id="1194" dur="3000" fill="hold"/>
                                        <p:tgtEl>
                                          <p:spTgt spid="41"/>
                                        </p:tgtEl>
                                        <p:attrNameLst>
                                          <p:attrName>r</p:attrName>
                                        </p:attrNameLst>
                                      </p:cBhvr>
                                    </p:animRot>
                                  </p:childTnLst>
                                </p:cTn>
                              </p:par>
                              <p:par>
                                <p:cTn id="1195" presetID="8" presetClass="emph" presetSubtype="0" autoRev="1" fill="hold" nodeType="withEffect">
                                  <p:stCondLst>
                                    <p:cond delay="0"/>
                                  </p:stCondLst>
                                  <p:childTnLst>
                                    <p:animRot by="-21600000">
                                      <p:cBhvr>
                                        <p:cTn id="1196" dur="3000" fill="hold"/>
                                        <p:tgtEl>
                                          <p:spTgt spid="51"/>
                                        </p:tgtEl>
                                        <p:attrNameLst>
                                          <p:attrName>r</p:attrName>
                                        </p:attrNameLst>
                                      </p:cBhvr>
                                    </p:animRot>
                                  </p:childTnLst>
                                </p:cTn>
                              </p:par>
                              <p:par>
                                <p:cTn id="1197" presetID="8" presetClass="emph" presetSubtype="0" autoRev="1" fill="hold" nodeType="withEffect">
                                  <p:stCondLst>
                                    <p:cond delay="0"/>
                                  </p:stCondLst>
                                  <p:childTnLst>
                                    <p:animRot by="-21600000">
                                      <p:cBhvr>
                                        <p:cTn id="1198" dur="3000" fill="hold"/>
                                        <p:tgtEl>
                                          <p:spTgt spid="61"/>
                                        </p:tgtEl>
                                        <p:attrNameLst>
                                          <p:attrName>r</p:attrName>
                                        </p:attrNameLst>
                                      </p:cBhvr>
                                    </p:animRot>
                                  </p:childTnLst>
                                </p:cTn>
                              </p:par>
                              <p:par>
                                <p:cTn id="1199" presetID="8" presetClass="emph" presetSubtype="0" autoRev="1" fill="hold" nodeType="withEffect">
                                  <p:stCondLst>
                                    <p:cond delay="0"/>
                                  </p:stCondLst>
                                  <p:childTnLst>
                                    <p:animRot by="-21600000">
                                      <p:cBhvr>
                                        <p:cTn id="1200" dur="3000" fill="hold"/>
                                        <p:tgtEl>
                                          <p:spTgt spid="71"/>
                                        </p:tgtEl>
                                        <p:attrNameLst>
                                          <p:attrName>r</p:attrName>
                                        </p:attrNameLst>
                                      </p:cBhvr>
                                    </p:animRot>
                                  </p:childTnLst>
                                </p:cTn>
                              </p:par>
                              <p:par>
                                <p:cTn id="1201" presetID="8" presetClass="emph" presetSubtype="0" autoRev="1" fill="hold" nodeType="withEffect">
                                  <p:stCondLst>
                                    <p:cond delay="0"/>
                                  </p:stCondLst>
                                  <p:childTnLst>
                                    <p:animRot by="-21600000">
                                      <p:cBhvr>
                                        <p:cTn id="1202" dur="3000" fill="hold"/>
                                        <p:tgtEl>
                                          <p:spTgt spid="81"/>
                                        </p:tgtEl>
                                        <p:attrNameLst>
                                          <p:attrName>r</p:attrName>
                                        </p:attrNameLst>
                                      </p:cBhvr>
                                    </p:animRot>
                                  </p:childTnLst>
                                </p:cTn>
                              </p:par>
                              <p:par>
                                <p:cTn id="1203" presetID="17" presetClass="entr" presetSubtype="1" fill="hold" nodeType="withEffect">
                                  <p:stCondLst>
                                    <p:cond delay="0"/>
                                  </p:stCondLst>
                                  <p:childTnLst>
                                    <p:set>
                                      <p:cBhvr>
                                        <p:cTn id="1204" dur="1" fill="hold">
                                          <p:stCondLst>
                                            <p:cond delay="0"/>
                                          </p:stCondLst>
                                        </p:cTn>
                                        <p:tgtEl>
                                          <p:spTgt spid="2"/>
                                        </p:tgtEl>
                                        <p:attrNameLst>
                                          <p:attrName>style.visibility</p:attrName>
                                        </p:attrNameLst>
                                      </p:cBhvr>
                                      <p:to>
                                        <p:strVal val="visible"/>
                                      </p:to>
                                    </p:set>
                                    <p:anim calcmode="lin" valueType="num">
                                      <p:cBhvr>
                                        <p:cTn id="1205" dur="3000" fill="hold"/>
                                        <p:tgtEl>
                                          <p:spTgt spid="2"/>
                                        </p:tgtEl>
                                        <p:attrNameLst>
                                          <p:attrName>ppt_x</p:attrName>
                                        </p:attrNameLst>
                                      </p:cBhvr>
                                      <p:tavLst>
                                        <p:tav tm="0">
                                          <p:val>
                                            <p:strVal val="#ppt_x"/>
                                          </p:val>
                                        </p:tav>
                                        <p:tav tm="100000">
                                          <p:val>
                                            <p:strVal val="#ppt_x"/>
                                          </p:val>
                                        </p:tav>
                                      </p:tavLst>
                                    </p:anim>
                                    <p:anim calcmode="lin" valueType="num">
                                      <p:cBhvr>
                                        <p:cTn id="1206" dur="3000" fill="hold"/>
                                        <p:tgtEl>
                                          <p:spTgt spid="2"/>
                                        </p:tgtEl>
                                        <p:attrNameLst>
                                          <p:attrName>ppt_y</p:attrName>
                                        </p:attrNameLst>
                                      </p:cBhvr>
                                      <p:tavLst>
                                        <p:tav tm="0">
                                          <p:val>
                                            <p:strVal val="#ppt_y-#ppt_h/2"/>
                                          </p:val>
                                        </p:tav>
                                        <p:tav tm="100000">
                                          <p:val>
                                            <p:strVal val="#ppt_y"/>
                                          </p:val>
                                        </p:tav>
                                      </p:tavLst>
                                    </p:anim>
                                    <p:anim calcmode="lin" valueType="num">
                                      <p:cBhvr>
                                        <p:cTn id="1207" dur="3000" fill="hold"/>
                                        <p:tgtEl>
                                          <p:spTgt spid="2"/>
                                        </p:tgtEl>
                                        <p:attrNameLst>
                                          <p:attrName>ppt_w</p:attrName>
                                        </p:attrNameLst>
                                      </p:cBhvr>
                                      <p:tavLst>
                                        <p:tav tm="0">
                                          <p:val>
                                            <p:strVal val="#ppt_w"/>
                                          </p:val>
                                        </p:tav>
                                        <p:tav tm="100000">
                                          <p:val>
                                            <p:strVal val="#ppt_w"/>
                                          </p:val>
                                        </p:tav>
                                      </p:tavLst>
                                    </p:anim>
                                    <p:anim calcmode="lin" valueType="num">
                                      <p:cBhvr>
                                        <p:cTn id="1208" dur="3000" fill="hold"/>
                                        <p:tgtEl>
                                          <p:spTgt spid="2"/>
                                        </p:tgtEl>
                                        <p:attrNameLst>
                                          <p:attrName>ppt_h</p:attrName>
                                        </p:attrNameLst>
                                      </p:cBhvr>
                                      <p:tavLst>
                                        <p:tav tm="0">
                                          <p:val>
                                            <p:fltVal val="0"/>
                                          </p:val>
                                        </p:tav>
                                        <p:tav tm="100000">
                                          <p:val>
                                            <p:strVal val="#ppt_h"/>
                                          </p:val>
                                        </p:tav>
                                      </p:tavLst>
                                    </p:anim>
                                  </p:childTnLst>
                                </p:cTn>
                              </p:par>
                              <p:par>
                                <p:cTn id="1209" presetID="8" presetClass="emph" presetSubtype="0" autoRev="1" fill="hold" nodeType="withEffect">
                                  <p:stCondLst>
                                    <p:cond delay="0"/>
                                  </p:stCondLst>
                                  <p:childTnLst>
                                    <p:animRot by="-21600000">
                                      <p:cBhvr>
                                        <p:cTn id="1210" dur="3000" fill="hold"/>
                                        <p:tgtEl>
                                          <p:spTgt spid="91"/>
                                        </p:tgtEl>
                                        <p:attrNameLst>
                                          <p:attrName>r</p:attrName>
                                        </p:attrNameLst>
                                      </p:cBhvr>
                                    </p:animRot>
                                  </p:childTnLst>
                                </p:cTn>
                              </p:par>
                              <p:par>
                                <p:cTn id="1211" presetID="8" presetClass="emph" presetSubtype="0" autoRev="1" fill="hold" nodeType="withEffect">
                                  <p:stCondLst>
                                    <p:cond delay="0"/>
                                  </p:stCondLst>
                                  <p:childTnLst>
                                    <p:animRot by="-21600000">
                                      <p:cBhvr>
                                        <p:cTn id="1212" dur="3000" fill="hold"/>
                                        <p:tgtEl>
                                          <p:spTgt spid="10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28369">
            <a:off x="2223581" y="1636867"/>
            <a:ext cx="4000528" cy="1815882"/>
          </a:xfrm>
          <a:prstGeom prst="rect">
            <a:avLst/>
          </a:prstGeom>
          <a:noFill/>
        </p:spPr>
        <p:txBody>
          <a:bodyPr wrap="square" rtlCol="0">
            <a:spAutoFit/>
          </a:bodyPr>
          <a:lstStyle/>
          <a:p>
            <a:r>
              <a:rPr lang="es-PE" sz="1600" b="1" dirty="0" smtClean="0"/>
              <a:t>La oración no es pedir. Es un anhelo del alma. Es la admisión diaria de la debilidad propia. En la oración es mejor tener un corazón sin palabras que palabras sin corazón.</a:t>
            </a:r>
          </a:p>
          <a:p>
            <a:r>
              <a:rPr lang="es-PE" sz="1600" b="1" dirty="0" smtClean="0"/>
              <a:t>Un hombre no es más que el producto de sus pensamientos. Se convierte en lo que piensa.</a:t>
            </a:r>
          </a:p>
          <a:p>
            <a:endParaRPr lang="es-PE" sz="1600" b="1" dirty="0"/>
          </a:p>
        </p:txBody>
      </p:sp>
      <p:sp>
        <p:nvSpPr>
          <p:cNvPr id="4" name="3 Rectángulo"/>
          <p:cNvSpPr/>
          <p:nvPr/>
        </p:nvSpPr>
        <p:spPr>
          <a:xfrm rot="184313">
            <a:off x="7286644" y="928676"/>
            <a:ext cx="1071570"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63784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3500430" y="0"/>
            <a:ext cx="1142990" cy="1142990"/>
          </a:xfrm>
          <a:prstGeom prst="rect">
            <a:avLst/>
          </a:prstGeom>
        </p:spPr>
      </p:pic>
      <p:pic>
        <p:nvPicPr>
          <p:cNvPr id="4" name="3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4500562" y="0"/>
            <a:ext cx="1142990" cy="1142990"/>
          </a:xfrm>
          <a:prstGeom prst="rect">
            <a:avLst/>
          </a:prstGeom>
        </p:spPr>
      </p:pic>
      <p:pic>
        <p:nvPicPr>
          <p:cNvPr id="5" name="4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3500430" y="1071552"/>
            <a:ext cx="1142990" cy="1142990"/>
          </a:xfrm>
          <a:prstGeom prst="rect">
            <a:avLst/>
          </a:prstGeom>
        </p:spPr>
      </p:pic>
      <p:pic>
        <p:nvPicPr>
          <p:cNvPr id="6" name="5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4500562" y="1071552"/>
            <a:ext cx="1142990" cy="1142990"/>
          </a:xfrm>
          <a:prstGeom prst="rect">
            <a:avLst/>
          </a:prstGeom>
        </p:spPr>
      </p:pic>
      <p:pic>
        <p:nvPicPr>
          <p:cNvPr id="7" name="6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3500430" y="2071702"/>
            <a:ext cx="1142990" cy="1142990"/>
          </a:xfrm>
          <a:prstGeom prst="rect">
            <a:avLst/>
          </a:prstGeom>
        </p:spPr>
      </p:pic>
      <p:pic>
        <p:nvPicPr>
          <p:cNvPr id="8" name="7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4500562" y="2071702"/>
            <a:ext cx="1142990" cy="1142990"/>
          </a:xfrm>
          <a:prstGeom prst="rect">
            <a:avLst/>
          </a:prstGeom>
        </p:spPr>
      </p:pic>
      <p:pic>
        <p:nvPicPr>
          <p:cNvPr id="9" name="8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3500430" y="3143254"/>
            <a:ext cx="1142990" cy="1142990"/>
          </a:xfrm>
          <a:prstGeom prst="rect">
            <a:avLst/>
          </a:prstGeom>
        </p:spPr>
      </p:pic>
      <p:pic>
        <p:nvPicPr>
          <p:cNvPr id="10" name="9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4500562" y="3143254"/>
            <a:ext cx="1142990" cy="1142990"/>
          </a:xfrm>
          <a:prstGeom prst="rect">
            <a:avLst/>
          </a:prstGeom>
        </p:spPr>
      </p:pic>
      <p:pic>
        <p:nvPicPr>
          <p:cNvPr id="11" name="10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3500430" y="4143386"/>
            <a:ext cx="1142990" cy="1142990"/>
          </a:xfrm>
          <a:prstGeom prst="rect">
            <a:avLst/>
          </a:prstGeom>
        </p:spPr>
      </p:pic>
      <p:pic>
        <p:nvPicPr>
          <p:cNvPr id="12" name="11 Imagen" descr="Guilloche_rosette.png"/>
          <p:cNvPicPr>
            <a:picLocks noChangeAspect="1"/>
          </p:cNvPicPr>
          <p:nvPr/>
        </p:nvPicPr>
        <p:blipFill>
          <a:blip r:embed="rId3">
            <a:duotone>
              <a:prstClr val="black"/>
              <a:srgbClr val="FFC1FF">
                <a:tint val="45000"/>
                <a:satMod val="400000"/>
              </a:srgbClr>
            </a:duotone>
          </a:blip>
          <a:stretch>
            <a:fillRect/>
          </a:stretch>
        </p:blipFill>
        <p:spPr>
          <a:xfrm>
            <a:off x="4500562" y="4143386"/>
            <a:ext cx="1142990" cy="1142990"/>
          </a:xfrm>
          <a:prstGeom prst="rect">
            <a:avLst/>
          </a:prstGeom>
        </p:spPr>
      </p:pic>
      <p:sp>
        <p:nvSpPr>
          <p:cNvPr id="13" name="12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0-#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6" presetClass="emph" presetSubtype="0" fill="hold" nodeType="withEffect">
                                  <p:stCondLst>
                                    <p:cond delay="0"/>
                                  </p:stCondLst>
                                  <p:childTnLst>
                                    <p:animScale>
                                      <p:cBhvr>
                                        <p:cTn id="68" dur="3000" fill="hold"/>
                                        <p:tgtEl>
                                          <p:spTgt spid="3"/>
                                        </p:tgtEl>
                                      </p:cBhvr>
                                      <p:by x="150000" y="150000"/>
                                    </p:animScale>
                                  </p:childTnLst>
                                </p:cTn>
                              </p:par>
                              <p:par>
                                <p:cTn id="69" presetID="6" presetClass="emph" presetSubtype="0" fill="hold" nodeType="withEffect">
                                  <p:stCondLst>
                                    <p:cond delay="0"/>
                                  </p:stCondLst>
                                  <p:childTnLst>
                                    <p:animScale>
                                      <p:cBhvr>
                                        <p:cTn id="70" dur="3000" fill="hold"/>
                                        <p:tgtEl>
                                          <p:spTgt spid="4"/>
                                        </p:tgtEl>
                                      </p:cBhvr>
                                      <p:by x="150000" y="150000"/>
                                    </p:animScale>
                                  </p:childTnLst>
                                </p:cTn>
                              </p:par>
                              <p:par>
                                <p:cTn id="71" presetID="6" presetClass="emph" presetSubtype="0" fill="hold" nodeType="withEffect">
                                  <p:stCondLst>
                                    <p:cond delay="0"/>
                                  </p:stCondLst>
                                  <p:childTnLst>
                                    <p:animScale>
                                      <p:cBhvr>
                                        <p:cTn id="72" dur="3000" fill="hold"/>
                                        <p:tgtEl>
                                          <p:spTgt spid="5"/>
                                        </p:tgtEl>
                                      </p:cBhvr>
                                      <p:by x="150000" y="150000"/>
                                    </p:animScale>
                                  </p:childTnLst>
                                </p:cTn>
                              </p:par>
                              <p:par>
                                <p:cTn id="73" presetID="6" presetClass="emph" presetSubtype="0" fill="hold" nodeType="withEffect">
                                  <p:stCondLst>
                                    <p:cond delay="0"/>
                                  </p:stCondLst>
                                  <p:childTnLst>
                                    <p:animScale>
                                      <p:cBhvr>
                                        <p:cTn id="74" dur="3000" fill="hold"/>
                                        <p:tgtEl>
                                          <p:spTgt spid="6"/>
                                        </p:tgtEl>
                                      </p:cBhvr>
                                      <p:by x="150000" y="150000"/>
                                    </p:animScale>
                                  </p:childTnLst>
                                </p:cTn>
                              </p:par>
                              <p:par>
                                <p:cTn id="75" presetID="6" presetClass="emph" presetSubtype="0" fill="hold" nodeType="withEffect">
                                  <p:stCondLst>
                                    <p:cond delay="0"/>
                                  </p:stCondLst>
                                  <p:childTnLst>
                                    <p:animScale>
                                      <p:cBhvr>
                                        <p:cTn id="76" dur="3000" fill="hold"/>
                                        <p:tgtEl>
                                          <p:spTgt spid="7"/>
                                        </p:tgtEl>
                                      </p:cBhvr>
                                      <p:by x="150000" y="150000"/>
                                    </p:animScale>
                                  </p:childTnLst>
                                </p:cTn>
                              </p:par>
                              <p:par>
                                <p:cTn id="77" presetID="6" presetClass="emph" presetSubtype="0" fill="hold" nodeType="withEffect">
                                  <p:stCondLst>
                                    <p:cond delay="0"/>
                                  </p:stCondLst>
                                  <p:childTnLst>
                                    <p:animScale>
                                      <p:cBhvr>
                                        <p:cTn id="78" dur="3000" fill="hold"/>
                                        <p:tgtEl>
                                          <p:spTgt spid="8"/>
                                        </p:tgtEl>
                                      </p:cBhvr>
                                      <p:by x="150000" y="150000"/>
                                    </p:animScale>
                                  </p:childTnLst>
                                </p:cTn>
                              </p:par>
                              <p:par>
                                <p:cTn id="79" presetID="6" presetClass="emph" presetSubtype="0" fill="hold" nodeType="withEffect">
                                  <p:stCondLst>
                                    <p:cond delay="0"/>
                                  </p:stCondLst>
                                  <p:childTnLst>
                                    <p:animScale>
                                      <p:cBhvr>
                                        <p:cTn id="80" dur="3000" fill="hold"/>
                                        <p:tgtEl>
                                          <p:spTgt spid="9"/>
                                        </p:tgtEl>
                                      </p:cBhvr>
                                      <p:by x="150000" y="150000"/>
                                    </p:animScale>
                                  </p:childTnLst>
                                </p:cTn>
                              </p:par>
                              <p:par>
                                <p:cTn id="81" presetID="6" presetClass="emph" presetSubtype="0" fill="hold" nodeType="withEffect">
                                  <p:stCondLst>
                                    <p:cond delay="0"/>
                                  </p:stCondLst>
                                  <p:childTnLst>
                                    <p:animScale>
                                      <p:cBhvr>
                                        <p:cTn id="82" dur="3000" fill="hold"/>
                                        <p:tgtEl>
                                          <p:spTgt spid="10"/>
                                        </p:tgtEl>
                                      </p:cBhvr>
                                      <p:by x="150000" y="150000"/>
                                    </p:animScale>
                                  </p:childTnLst>
                                </p:cTn>
                              </p:par>
                              <p:par>
                                <p:cTn id="83" presetID="6" presetClass="emph" presetSubtype="0" fill="hold" nodeType="withEffect">
                                  <p:stCondLst>
                                    <p:cond delay="0"/>
                                  </p:stCondLst>
                                  <p:childTnLst>
                                    <p:animScale>
                                      <p:cBhvr>
                                        <p:cTn id="84" dur="3000" fill="hold"/>
                                        <p:tgtEl>
                                          <p:spTgt spid="11"/>
                                        </p:tgtEl>
                                      </p:cBhvr>
                                      <p:by x="150000" y="150000"/>
                                    </p:animScale>
                                  </p:childTnLst>
                                </p:cTn>
                              </p:par>
                              <p:par>
                                <p:cTn id="85" presetID="6" presetClass="emph" presetSubtype="0" fill="hold" nodeType="withEffect">
                                  <p:stCondLst>
                                    <p:cond delay="0"/>
                                  </p:stCondLst>
                                  <p:childTnLst>
                                    <p:animScale>
                                      <p:cBhvr>
                                        <p:cTn id="86" dur="3000" fill="hold"/>
                                        <p:tgtEl>
                                          <p:spTgt spid="12"/>
                                        </p:tgtEl>
                                      </p:cBhvr>
                                      <p:by x="150000" y="150000"/>
                                    </p:animScale>
                                  </p:childTnLst>
                                </p:cTn>
                              </p:par>
                              <p:par>
                                <p:cTn id="87" presetID="2" presetClass="exit" presetSubtype="6" fill="hold"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1+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1+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1+ppt_w/2"/>
                                          </p:val>
                                        </p:tav>
                                      </p:tavLst>
                                    </p:anim>
                                    <p:anim calcmode="lin" valueType="num">
                                      <p:cBhvr additive="base">
                                        <p:cTn id="101" dur="3000"/>
                                        <p:tgtEl>
                                          <p:spTgt spid="9"/>
                                        </p:tgtEl>
                                        <p:attrNameLst>
                                          <p:attrName>ppt_y</p:attrName>
                                        </p:attrNameLst>
                                      </p:cBhvr>
                                      <p:tavLst>
                                        <p:tav tm="0">
                                          <p:val>
                                            <p:strVal val="ppt_y"/>
                                          </p:val>
                                        </p:tav>
                                        <p:tav tm="100000">
                                          <p:val>
                                            <p:strVal val="1+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1+ppt_w/2"/>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4"/>
                                        </p:tgtEl>
                                        <p:attrNameLst>
                                          <p:attrName>ppt_x</p:attrName>
                                        </p:attrNameLst>
                                      </p:cBhvr>
                                      <p:tavLst>
                                        <p:tav tm="0">
                                          <p:val>
                                            <p:strVal val="ppt_x"/>
                                          </p:val>
                                        </p:tav>
                                        <p:tav tm="100000">
                                          <p:val>
                                            <p:strVal val="0-ppt_w/2"/>
                                          </p:val>
                                        </p:tav>
                                      </p:tavLst>
                                    </p:anim>
                                    <p:anim calcmode="lin" valueType="num">
                                      <p:cBhvr additive="base">
                                        <p:cTn id="109" dur="3000"/>
                                        <p:tgtEl>
                                          <p:spTgt spid="4"/>
                                        </p:tgtEl>
                                        <p:attrNameLst>
                                          <p:attrName>ppt_y</p:attrName>
                                        </p:attrNameLst>
                                      </p:cBhvr>
                                      <p:tavLst>
                                        <p:tav tm="0">
                                          <p:val>
                                            <p:strVal val="ppt_y"/>
                                          </p:val>
                                        </p:tav>
                                        <p:tav tm="100000">
                                          <p:val>
                                            <p:strVal val="1+ppt_h/2"/>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1+ppt_h/2"/>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0-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8" presetClass="emph" presetSubtype="0" autoRev="1"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2"/>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ppt_x</p:attrName>
                                        </p:attrNameLst>
                                      </p:cBhvr>
                                      <p:tavLst>
                                        <p:tav tm="0">
                                          <p:val>
                                            <p:strVal val="#ppt_x"/>
                                          </p:val>
                                        </p:tav>
                                        <p:tav tm="100000">
                                          <p:val>
                                            <p:strVal val="#ppt_x"/>
                                          </p:val>
                                        </p:tav>
                                      </p:tavLst>
                                    </p:anim>
                                    <p:anim calcmode="lin" valueType="num">
                                      <p:cBhvr>
                                        <p:cTn id="150" dur="3000" fill="hold"/>
                                        <p:tgtEl>
                                          <p:spTgt spid="2"/>
                                        </p:tgtEl>
                                        <p:attrNameLst>
                                          <p:attrName>ppt_y</p:attrName>
                                        </p:attrNameLst>
                                      </p:cBhvr>
                                      <p:tavLst>
                                        <p:tav tm="0">
                                          <p:val>
                                            <p:strVal val="#ppt_y-#ppt_h/2"/>
                                          </p:val>
                                        </p:tav>
                                        <p:tav tm="100000">
                                          <p:val>
                                            <p:strVal val="#ppt_y"/>
                                          </p:val>
                                        </p:tav>
                                      </p:tavLst>
                                    </p:anim>
                                    <p:anim calcmode="lin" valueType="num">
                                      <p:cBhvr>
                                        <p:cTn id="151" dur="3000" fill="hold"/>
                                        <p:tgtEl>
                                          <p:spTgt spid="2"/>
                                        </p:tgtEl>
                                        <p:attrNameLst>
                                          <p:attrName>ppt_w</p:attrName>
                                        </p:attrNameLst>
                                      </p:cBhvr>
                                      <p:tavLst>
                                        <p:tav tm="0">
                                          <p:val>
                                            <p:strVal val="#ppt_w"/>
                                          </p:val>
                                        </p:tav>
                                        <p:tav tm="100000">
                                          <p:val>
                                            <p:strVal val="#ppt_w"/>
                                          </p:val>
                                        </p:tav>
                                      </p:tavLst>
                                    </p:anim>
                                    <p:anim calcmode="lin" valueType="num">
                                      <p:cBhvr>
                                        <p:cTn id="152" dur="3000" fill="hold"/>
                                        <p:tgtEl>
                                          <p:spTgt spid="2"/>
                                        </p:tgtEl>
                                        <p:attrNameLst>
                                          <p:attrName>ppt_h</p:attrName>
                                        </p:attrNameLst>
                                      </p:cBhvr>
                                      <p:tavLst>
                                        <p:tav tm="0">
                                          <p:val>
                                            <p:fltVal val="0"/>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1704209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0" y="0"/>
            <a:ext cx="877829" cy="838327"/>
          </a:xfrm>
          <a:prstGeom prst="rect">
            <a:avLst/>
          </a:prstGeom>
        </p:spPr>
      </p:pic>
      <p:pic>
        <p:nvPicPr>
          <p:cNvPr id="5" name="4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8266171" y="1785932"/>
            <a:ext cx="877829" cy="838327"/>
          </a:xfrm>
          <a:prstGeom prst="rect">
            <a:avLst/>
          </a:prstGeom>
        </p:spPr>
      </p:pic>
      <p:pic>
        <p:nvPicPr>
          <p:cNvPr id="6" name="5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8266171" y="2643188"/>
            <a:ext cx="877829" cy="838327"/>
          </a:xfrm>
          <a:prstGeom prst="rect">
            <a:avLst/>
          </a:prstGeom>
        </p:spPr>
      </p:pic>
      <p:pic>
        <p:nvPicPr>
          <p:cNvPr id="7" name="6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0" y="4305173"/>
            <a:ext cx="877829" cy="838327"/>
          </a:xfrm>
          <a:prstGeom prst="rect">
            <a:avLst/>
          </a:prstGeom>
        </p:spPr>
      </p:pic>
      <p:pic>
        <p:nvPicPr>
          <p:cNvPr id="8" name="7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714348" y="500048"/>
            <a:ext cx="877829" cy="838327"/>
          </a:xfrm>
          <a:prstGeom prst="rect">
            <a:avLst/>
          </a:prstGeom>
        </p:spPr>
      </p:pic>
      <p:pic>
        <p:nvPicPr>
          <p:cNvPr id="9" name="8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1500166" y="1000114"/>
            <a:ext cx="877829" cy="838327"/>
          </a:xfrm>
          <a:prstGeom prst="rect">
            <a:avLst/>
          </a:prstGeom>
        </p:spPr>
      </p:pic>
      <p:pic>
        <p:nvPicPr>
          <p:cNvPr id="10" name="9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2428860" y="1357304"/>
            <a:ext cx="877829" cy="838327"/>
          </a:xfrm>
          <a:prstGeom prst="rect">
            <a:avLst/>
          </a:prstGeom>
        </p:spPr>
      </p:pic>
      <p:pic>
        <p:nvPicPr>
          <p:cNvPr id="11" name="10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3357554" y="1571618"/>
            <a:ext cx="877829" cy="838327"/>
          </a:xfrm>
          <a:prstGeom prst="rect">
            <a:avLst/>
          </a:prstGeom>
        </p:spPr>
      </p:pic>
      <p:pic>
        <p:nvPicPr>
          <p:cNvPr id="12" name="11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4286248" y="1714494"/>
            <a:ext cx="877829" cy="838327"/>
          </a:xfrm>
          <a:prstGeom prst="rect">
            <a:avLst/>
          </a:prstGeom>
        </p:spPr>
      </p:pic>
      <p:pic>
        <p:nvPicPr>
          <p:cNvPr id="13" name="12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5286380" y="1785932"/>
            <a:ext cx="877829" cy="838327"/>
          </a:xfrm>
          <a:prstGeom prst="rect">
            <a:avLst/>
          </a:prstGeom>
        </p:spPr>
      </p:pic>
      <p:pic>
        <p:nvPicPr>
          <p:cNvPr id="14" name="13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6286512" y="1857370"/>
            <a:ext cx="877829" cy="838327"/>
          </a:xfrm>
          <a:prstGeom prst="rect">
            <a:avLst/>
          </a:prstGeom>
        </p:spPr>
      </p:pic>
      <p:pic>
        <p:nvPicPr>
          <p:cNvPr id="15" name="14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7286644" y="1857370"/>
            <a:ext cx="877829" cy="838327"/>
          </a:xfrm>
          <a:prstGeom prst="rect">
            <a:avLst/>
          </a:prstGeom>
        </p:spPr>
      </p:pic>
      <p:pic>
        <p:nvPicPr>
          <p:cNvPr id="16" name="15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785786" y="3857634"/>
            <a:ext cx="877829" cy="838327"/>
          </a:xfrm>
          <a:prstGeom prst="rect">
            <a:avLst/>
          </a:prstGeom>
        </p:spPr>
      </p:pic>
      <p:pic>
        <p:nvPicPr>
          <p:cNvPr id="17" name="16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1643042" y="3571882"/>
            <a:ext cx="877829" cy="838327"/>
          </a:xfrm>
          <a:prstGeom prst="rect">
            <a:avLst/>
          </a:prstGeom>
        </p:spPr>
      </p:pic>
      <p:pic>
        <p:nvPicPr>
          <p:cNvPr id="18" name="17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2500298" y="3429006"/>
            <a:ext cx="877829" cy="838327"/>
          </a:xfrm>
          <a:prstGeom prst="rect">
            <a:avLst/>
          </a:prstGeom>
        </p:spPr>
      </p:pic>
      <p:pic>
        <p:nvPicPr>
          <p:cNvPr id="19" name="18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3357554" y="3143254"/>
            <a:ext cx="877829" cy="838327"/>
          </a:xfrm>
          <a:prstGeom prst="rect">
            <a:avLst/>
          </a:prstGeom>
        </p:spPr>
      </p:pic>
      <p:pic>
        <p:nvPicPr>
          <p:cNvPr id="20" name="19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4214810" y="2857502"/>
            <a:ext cx="877829" cy="838327"/>
          </a:xfrm>
          <a:prstGeom prst="rect">
            <a:avLst/>
          </a:prstGeom>
        </p:spPr>
      </p:pic>
      <p:pic>
        <p:nvPicPr>
          <p:cNvPr id="21" name="20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5286380" y="2714626"/>
            <a:ext cx="877829" cy="838327"/>
          </a:xfrm>
          <a:prstGeom prst="rect">
            <a:avLst/>
          </a:prstGeom>
        </p:spPr>
      </p:pic>
      <p:pic>
        <p:nvPicPr>
          <p:cNvPr id="22" name="21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6286512" y="2714626"/>
            <a:ext cx="877829" cy="838327"/>
          </a:xfrm>
          <a:prstGeom prst="rect">
            <a:avLst/>
          </a:prstGeom>
        </p:spPr>
      </p:pic>
      <p:pic>
        <p:nvPicPr>
          <p:cNvPr id="23" name="22 Imagen" descr="green-35332_640.png"/>
          <p:cNvPicPr>
            <a:picLocks noChangeAspect="1"/>
          </p:cNvPicPr>
          <p:nvPr/>
        </p:nvPicPr>
        <p:blipFill>
          <a:blip r:embed="rId3">
            <a:duotone>
              <a:prstClr val="black"/>
              <a:srgbClr val="FF66CC">
                <a:tint val="45000"/>
                <a:satMod val="400000"/>
              </a:srgbClr>
            </a:duotone>
            <a:lum contrast="40000"/>
          </a:blip>
          <a:stretch>
            <a:fillRect/>
          </a:stretch>
        </p:blipFill>
        <p:spPr>
          <a:xfrm>
            <a:off x="7286644" y="2714626"/>
            <a:ext cx="877829" cy="838327"/>
          </a:xfrm>
          <a:prstGeom prst="rect">
            <a:avLst/>
          </a:prstGeom>
        </p:spPr>
      </p:pic>
      <p:sp>
        <p:nvSpPr>
          <p:cNvPr id="24" name="23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0-#ppt_w/2"/>
                                          </p:val>
                                        </p:tav>
                                        <p:tav tm="100000">
                                          <p:val>
                                            <p:strVal val="#ppt_x"/>
                                          </p:val>
                                        </p:tav>
                                      </p:tavLst>
                                    </p:anim>
                                    <p:anim calcmode="lin" valueType="num">
                                      <p:cBhvr additive="base">
                                        <p:cTn id="26" dur="3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0-#ppt_w/2"/>
                                          </p:val>
                                        </p:tav>
                                        <p:tav tm="100000">
                                          <p:val>
                                            <p:strVal val="#ppt_x"/>
                                          </p:val>
                                        </p:tav>
                                      </p:tavLst>
                                    </p:anim>
                                    <p:anim calcmode="lin" valueType="num">
                                      <p:cBhvr additive="base">
                                        <p:cTn id="30" dur="3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0-#ppt_w/2"/>
                                          </p:val>
                                        </p:tav>
                                        <p:tav tm="100000">
                                          <p:val>
                                            <p:strVal val="#ppt_x"/>
                                          </p:val>
                                        </p:tav>
                                      </p:tavLst>
                                    </p:anim>
                                    <p:anim calcmode="lin" valueType="num">
                                      <p:cBhvr additive="base">
                                        <p:cTn id="34" dur="3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0-#ppt_w/2"/>
                                          </p:val>
                                        </p:tav>
                                        <p:tav tm="100000">
                                          <p:val>
                                            <p:strVal val="#ppt_x"/>
                                          </p:val>
                                        </p:tav>
                                      </p:tavLst>
                                    </p:anim>
                                    <p:anim calcmode="lin" valueType="num">
                                      <p:cBhvr additive="base">
                                        <p:cTn id="38" dur="3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0-#ppt_w/2"/>
                                          </p:val>
                                        </p:tav>
                                        <p:tav tm="100000">
                                          <p:val>
                                            <p:strVal val="#ppt_x"/>
                                          </p:val>
                                        </p:tav>
                                      </p:tavLst>
                                    </p:anim>
                                    <p:anim calcmode="lin" valueType="num">
                                      <p:cBhvr additive="base">
                                        <p:cTn id="42" dur="3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3000" fill="hold"/>
                                        <p:tgtEl>
                                          <p:spTgt spid="15"/>
                                        </p:tgtEl>
                                        <p:attrNameLst>
                                          <p:attrName>ppt_x</p:attrName>
                                        </p:attrNameLst>
                                      </p:cBhvr>
                                      <p:tavLst>
                                        <p:tav tm="0">
                                          <p:val>
                                            <p:strVal val="0-#ppt_w/2"/>
                                          </p:val>
                                        </p:tav>
                                        <p:tav tm="100000">
                                          <p:val>
                                            <p:strVal val="#ppt_x"/>
                                          </p:val>
                                        </p:tav>
                                      </p:tavLst>
                                    </p:anim>
                                    <p:anim calcmode="lin" valueType="num">
                                      <p:cBhvr additive="base">
                                        <p:cTn id="46" dur="3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0-#ppt_w/2"/>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0-#ppt_w/2"/>
                                          </p:val>
                                        </p:tav>
                                        <p:tav tm="100000">
                                          <p:val>
                                            <p:strVal val="#ppt_x"/>
                                          </p:val>
                                        </p:tav>
                                      </p:tavLst>
                                    </p:anim>
                                    <p:anim calcmode="lin" valueType="num">
                                      <p:cBhvr additive="base">
                                        <p:cTn id="54" dur="3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3"/>
                                        </p:tgtEl>
                                        <p:attrNameLst>
                                          <p:attrName>r</p:attrName>
                                        </p:attrNameLst>
                                      </p:cBhvr>
                                    </p:animRot>
                                  </p:childTnLst>
                                </p:cTn>
                              </p:par>
                              <p:par>
                                <p:cTn id="127" presetID="2" presetClass="exit" presetSubtype="6" fill="hold" nodeType="withEffect">
                                  <p:stCondLst>
                                    <p:cond delay="0"/>
                                  </p:stCondLst>
                                  <p:childTnLst>
                                    <p:anim calcmode="lin" valueType="num">
                                      <p:cBhvr additive="base">
                                        <p:cTn id="128" dur="3000"/>
                                        <p:tgtEl>
                                          <p:spTgt spid="4"/>
                                        </p:tgtEl>
                                        <p:attrNameLst>
                                          <p:attrName>ppt_x</p:attrName>
                                        </p:attrNameLst>
                                      </p:cBhvr>
                                      <p:tavLst>
                                        <p:tav tm="0">
                                          <p:val>
                                            <p:strVal val="ppt_x"/>
                                          </p:val>
                                        </p:tav>
                                        <p:tav tm="100000">
                                          <p:val>
                                            <p:strVal val="1+ppt_w/2"/>
                                          </p:val>
                                        </p:tav>
                                      </p:tavLst>
                                    </p:anim>
                                    <p:anim calcmode="lin" valueType="num">
                                      <p:cBhvr additive="base">
                                        <p:cTn id="129" dur="3000"/>
                                        <p:tgtEl>
                                          <p:spTgt spid="4"/>
                                        </p:tgtEl>
                                        <p:attrNameLst>
                                          <p:attrName>ppt_y</p:attrName>
                                        </p:attrNameLst>
                                      </p:cBhvr>
                                      <p:tavLst>
                                        <p:tav tm="0">
                                          <p:val>
                                            <p:strVal val="ppt_y"/>
                                          </p:val>
                                        </p:tav>
                                        <p:tav tm="100000">
                                          <p:val>
                                            <p:strVal val="1+ppt_h/2"/>
                                          </p:val>
                                        </p:tav>
                                      </p:tavLst>
                                    </p:anim>
                                    <p:set>
                                      <p:cBhvr>
                                        <p:cTn id="130" dur="1" fill="hold">
                                          <p:stCondLst>
                                            <p:cond delay="2999"/>
                                          </p:stCondLst>
                                        </p:cTn>
                                        <p:tgtEl>
                                          <p:spTgt spid="4"/>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5"/>
                                        </p:tgtEl>
                                        <p:attrNameLst>
                                          <p:attrName>ppt_x</p:attrName>
                                        </p:attrNameLst>
                                      </p:cBhvr>
                                      <p:tavLst>
                                        <p:tav tm="0">
                                          <p:val>
                                            <p:strVal val="ppt_x"/>
                                          </p:val>
                                        </p:tav>
                                        <p:tav tm="100000">
                                          <p:val>
                                            <p:strVal val="1+ppt_w/2"/>
                                          </p:val>
                                        </p:tav>
                                      </p:tavLst>
                                    </p:anim>
                                    <p:anim calcmode="lin" valueType="num">
                                      <p:cBhvr additive="base">
                                        <p:cTn id="133" dur="3000"/>
                                        <p:tgtEl>
                                          <p:spTgt spid="5"/>
                                        </p:tgtEl>
                                        <p:attrNameLst>
                                          <p:attrName>ppt_y</p:attrName>
                                        </p:attrNameLst>
                                      </p:cBhvr>
                                      <p:tavLst>
                                        <p:tav tm="0">
                                          <p:val>
                                            <p:strVal val="ppt_y"/>
                                          </p:val>
                                        </p:tav>
                                        <p:tav tm="100000">
                                          <p:val>
                                            <p:strVal val="1+ppt_h/2"/>
                                          </p:val>
                                        </p:tav>
                                      </p:tavLst>
                                    </p:anim>
                                    <p:set>
                                      <p:cBhvr>
                                        <p:cTn id="134" dur="1" fill="hold">
                                          <p:stCondLst>
                                            <p:cond delay="2999"/>
                                          </p:stCondLst>
                                        </p:cTn>
                                        <p:tgtEl>
                                          <p:spTgt spid="5"/>
                                        </p:tgtEl>
                                        <p:attrNameLst>
                                          <p:attrName>style.visibility</p:attrName>
                                        </p:attrNameLst>
                                      </p:cBhvr>
                                      <p:to>
                                        <p:strVal val="hidden"/>
                                      </p:to>
                                    </p:set>
                                  </p:childTnLst>
                                </p:cTn>
                              </p:par>
                              <p:par>
                                <p:cTn id="135" presetID="2" presetClass="exit" presetSubtype="6" fill="hold"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1+ppt_w/2"/>
                                          </p:val>
                                        </p:tav>
                                      </p:tavLst>
                                    </p:anim>
                                    <p:anim calcmode="lin" valueType="num">
                                      <p:cBhvr additive="base">
                                        <p:cTn id="137" dur="3000"/>
                                        <p:tgtEl>
                                          <p:spTgt spid="8"/>
                                        </p:tgtEl>
                                        <p:attrNameLst>
                                          <p:attrName>ppt_y</p:attrName>
                                        </p:attrNameLst>
                                      </p:cBhvr>
                                      <p:tavLst>
                                        <p:tav tm="0">
                                          <p:val>
                                            <p:strVal val="ppt_y"/>
                                          </p:val>
                                        </p:tav>
                                        <p:tav tm="100000">
                                          <p:val>
                                            <p:strVal val="1+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1+ppt_w/2"/>
                                          </p:val>
                                        </p:tav>
                                      </p:tavLst>
                                    </p:anim>
                                    <p:anim calcmode="lin" valueType="num">
                                      <p:cBhvr additive="base">
                                        <p:cTn id="141" dur="3000"/>
                                        <p:tgtEl>
                                          <p:spTgt spid="9"/>
                                        </p:tgtEl>
                                        <p:attrNameLst>
                                          <p:attrName>ppt_y</p:attrName>
                                        </p:attrNameLst>
                                      </p:cBhvr>
                                      <p:tavLst>
                                        <p:tav tm="0">
                                          <p:val>
                                            <p:strVal val="ppt_y"/>
                                          </p:val>
                                        </p:tav>
                                        <p:tav tm="100000">
                                          <p:val>
                                            <p:strVal val="1+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1+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1+ppt_w/2"/>
                                          </p:val>
                                        </p:tav>
                                      </p:tavLst>
                                    </p:anim>
                                    <p:anim calcmode="lin" valueType="num">
                                      <p:cBhvr additive="base">
                                        <p:cTn id="149" dur="3000"/>
                                        <p:tgtEl>
                                          <p:spTgt spid="11"/>
                                        </p:tgtEl>
                                        <p:attrNameLst>
                                          <p:attrName>ppt_y</p:attrName>
                                        </p:attrNameLst>
                                      </p:cBhvr>
                                      <p:tavLst>
                                        <p:tav tm="0">
                                          <p:val>
                                            <p:strVal val="ppt_y"/>
                                          </p:val>
                                        </p:tav>
                                        <p:tav tm="100000">
                                          <p:val>
                                            <p:strVal val="1+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1+ppt_w/2"/>
                                          </p:val>
                                        </p:tav>
                                      </p:tavLst>
                                    </p:anim>
                                    <p:anim calcmode="lin" valueType="num">
                                      <p:cBhvr additive="base">
                                        <p:cTn id="153" dur="3000"/>
                                        <p:tgtEl>
                                          <p:spTgt spid="12"/>
                                        </p:tgtEl>
                                        <p:attrNameLst>
                                          <p:attrName>ppt_y</p:attrName>
                                        </p:attrNameLst>
                                      </p:cBhvr>
                                      <p:tavLst>
                                        <p:tav tm="0">
                                          <p:val>
                                            <p:strVal val="ppt_y"/>
                                          </p:val>
                                        </p:tav>
                                        <p:tav tm="100000">
                                          <p:val>
                                            <p:strVal val="1+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1+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1+ppt_w/2"/>
                                          </p:val>
                                        </p:tav>
                                      </p:tavLst>
                                    </p:anim>
                                    <p:anim calcmode="lin" valueType="num">
                                      <p:cBhvr additive="base">
                                        <p:cTn id="161" dur="3000"/>
                                        <p:tgtEl>
                                          <p:spTgt spid="14"/>
                                        </p:tgtEl>
                                        <p:attrNameLst>
                                          <p:attrName>ppt_y</p:attrName>
                                        </p:attrNameLst>
                                      </p:cBhvr>
                                      <p:tavLst>
                                        <p:tav tm="0">
                                          <p:val>
                                            <p:strVal val="ppt_y"/>
                                          </p:val>
                                        </p:tav>
                                        <p:tav tm="100000">
                                          <p:val>
                                            <p:strVal val="1+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1+ppt_w/2"/>
                                          </p:val>
                                        </p:tav>
                                      </p:tavLst>
                                    </p:anim>
                                    <p:anim calcmode="lin" valueType="num">
                                      <p:cBhvr additive="base">
                                        <p:cTn id="165" dur="3000"/>
                                        <p:tgtEl>
                                          <p:spTgt spid="15"/>
                                        </p:tgtEl>
                                        <p:attrNameLst>
                                          <p:attrName>ppt_y</p:attrName>
                                        </p:attrNameLst>
                                      </p:cBhvr>
                                      <p:tavLst>
                                        <p:tav tm="0">
                                          <p:val>
                                            <p:strVal val="ppt_y"/>
                                          </p:val>
                                        </p:tav>
                                        <p:tav tm="100000">
                                          <p:val>
                                            <p:strVal val="1+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6"/>
                                        </p:tgtEl>
                                        <p:attrNameLst>
                                          <p:attrName>ppt_x</p:attrName>
                                        </p:attrNameLst>
                                      </p:cBhvr>
                                      <p:tavLst>
                                        <p:tav tm="0">
                                          <p:val>
                                            <p:strVal val="ppt_x"/>
                                          </p:val>
                                        </p:tav>
                                        <p:tav tm="100000">
                                          <p:val>
                                            <p:strVal val="1+ppt_w/2"/>
                                          </p:val>
                                        </p:tav>
                                      </p:tavLst>
                                    </p:anim>
                                    <p:anim calcmode="lin" valueType="num">
                                      <p:cBhvr additive="base">
                                        <p:cTn id="169" dur="3000"/>
                                        <p:tgtEl>
                                          <p:spTgt spid="6"/>
                                        </p:tgtEl>
                                        <p:attrNameLst>
                                          <p:attrName>ppt_y</p:attrName>
                                        </p:attrNameLst>
                                      </p:cBhvr>
                                      <p:tavLst>
                                        <p:tav tm="0">
                                          <p:val>
                                            <p:strVal val="ppt_y"/>
                                          </p:val>
                                        </p:tav>
                                        <p:tav tm="100000">
                                          <p:val>
                                            <p:strVal val="0-ppt_h/2"/>
                                          </p:val>
                                        </p:tav>
                                      </p:tavLst>
                                    </p:anim>
                                    <p:set>
                                      <p:cBhvr>
                                        <p:cTn id="170" dur="1" fill="hold">
                                          <p:stCondLst>
                                            <p:cond delay="2999"/>
                                          </p:stCondLst>
                                        </p:cTn>
                                        <p:tgtEl>
                                          <p:spTgt spid="6"/>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0-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0-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0-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0-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0-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0-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0-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0-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0-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8" presetClass="emph" presetSubtype="0" autoRev="1" fill="hold" nodeType="withEffect">
                                  <p:stCondLst>
                                    <p:cond delay="0"/>
                                  </p:stCondLst>
                                  <p:childTnLst>
                                    <p:animRot by="21600000">
                                      <p:cBhvr>
                                        <p:cTn id="208" dur="3000" fill="hold"/>
                                        <p:tgtEl>
                                          <p:spTgt spid="4"/>
                                        </p:tgtEl>
                                        <p:attrNameLst>
                                          <p:attrName>r</p:attrName>
                                        </p:attrNameLst>
                                      </p:cBhvr>
                                    </p:animRot>
                                  </p:childTnLst>
                                </p:cTn>
                              </p:par>
                              <p:par>
                                <p:cTn id="209" presetID="8" presetClass="emph" presetSubtype="0" autoRev="1" fill="hold" nodeType="withEffect">
                                  <p:stCondLst>
                                    <p:cond delay="0"/>
                                  </p:stCondLst>
                                  <p:childTnLst>
                                    <p:animRot by="21600000">
                                      <p:cBhvr>
                                        <p:cTn id="210" dur="3000" fill="hold"/>
                                        <p:tgtEl>
                                          <p:spTgt spid="5"/>
                                        </p:tgtEl>
                                        <p:attrNameLst>
                                          <p:attrName>r</p:attrName>
                                        </p:attrNameLst>
                                      </p:cBhvr>
                                    </p:animRot>
                                  </p:childTnLst>
                                </p:cTn>
                              </p:par>
                              <p:par>
                                <p:cTn id="211" presetID="8" presetClass="emph" presetSubtype="0" autoRev="1" fill="hold" nodeType="withEffect">
                                  <p:stCondLst>
                                    <p:cond delay="0"/>
                                  </p:stCondLst>
                                  <p:childTnLst>
                                    <p:animRot by="21600000">
                                      <p:cBhvr>
                                        <p:cTn id="212" dur="3000" fill="hold"/>
                                        <p:tgtEl>
                                          <p:spTgt spid="8"/>
                                        </p:tgtEl>
                                        <p:attrNameLst>
                                          <p:attrName>r</p:attrName>
                                        </p:attrNameLst>
                                      </p:cBhvr>
                                    </p:animRot>
                                  </p:childTnLst>
                                </p:cTn>
                              </p:par>
                              <p:par>
                                <p:cTn id="213" presetID="8" presetClass="emph" presetSubtype="0" autoRev="1" fill="hold" nodeType="withEffect">
                                  <p:stCondLst>
                                    <p:cond delay="0"/>
                                  </p:stCondLst>
                                  <p:childTnLst>
                                    <p:animRot by="21600000">
                                      <p:cBhvr>
                                        <p:cTn id="214" dur="3000" fill="hold"/>
                                        <p:tgtEl>
                                          <p:spTgt spid="9"/>
                                        </p:tgtEl>
                                        <p:attrNameLst>
                                          <p:attrName>r</p:attrName>
                                        </p:attrNameLst>
                                      </p:cBhvr>
                                    </p:animRot>
                                  </p:childTnLst>
                                </p:cTn>
                              </p:par>
                              <p:par>
                                <p:cTn id="215" presetID="8" presetClass="emph" presetSubtype="0" autoRev="1" fill="hold" nodeType="withEffect">
                                  <p:stCondLst>
                                    <p:cond delay="0"/>
                                  </p:stCondLst>
                                  <p:childTnLst>
                                    <p:animRot by="21600000">
                                      <p:cBhvr>
                                        <p:cTn id="216" dur="3000" fill="hold"/>
                                        <p:tgtEl>
                                          <p:spTgt spid="10"/>
                                        </p:tgtEl>
                                        <p:attrNameLst>
                                          <p:attrName>r</p:attrName>
                                        </p:attrNameLst>
                                      </p:cBhvr>
                                    </p:animRot>
                                  </p:childTnLst>
                                </p:cTn>
                              </p:par>
                              <p:par>
                                <p:cTn id="217" presetID="8" presetClass="emph" presetSubtype="0" autoRev="1" fill="hold" nodeType="withEffect">
                                  <p:stCondLst>
                                    <p:cond delay="0"/>
                                  </p:stCondLst>
                                  <p:childTnLst>
                                    <p:animRot by="21600000">
                                      <p:cBhvr>
                                        <p:cTn id="218" dur="3000" fill="hold"/>
                                        <p:tgtEl>
                                          <p:spTgt spid="11"/>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2"/>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4"/>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5"/>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6"/>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7"/>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6"/>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7"/>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8"/>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19"/>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20"/>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1"/>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3"/>
                                        </p:tgtEl>
                                        <p:attrNameLst>
                                          <p:attrName>r</p:attrName>
                                        </p:attrNameLst>
                                      </p:cBhvr>
                                    </p:animRot>
                                  </p:childTnLst>
                                </p:cTn>
                              </p:par>
                              <p:par>
                                <p:cTn id="247" presetID="17" presetClass="entr" presetSubtype="8" fill="hold" nodeType="withEffect">
                                  <p:stCondLst>
                                    <p:cond delay="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3000" fill="hold"/>
                                        <p:tgtEl>
                                          <p:spTgt spid="2"/>
                                        </p:tgtEl>
                                        <p:attrNameLst>
                                          <p:attrName>ppt_x</p:attrName>
                                        </p:attrNameLst>
                                      </p:cBhvr>
                                      <p:tavLst>
                                        <p:tav tm="0">
                                          <p:val>
                                            <p:strVal val="#ppt_x-#ppt_w/2"/>
                                          </p:val>
                                        </p:tav>
                                        <p:tav tm="100000">
                                          <p:val>
                                            <p:strVal val="#ppt_x"/>
                                          </p:val>
                                        </p:tav>
                                      </p:tavLst>
                                    </p:anim>
                                    <p:anim calcmode="lin" valueType="num">
                                      <p:cBhvr>
                                        <p:cTn id="250" dur="3000" fill="hold"/>
                                        <p:tgtEl>
                                          <p:spTgt spid="2"/>
                                        </p:tgtEl>
                                        <p:attrNameLst>
                                          <p:attrName>ppt_y</p:attrName>
                                        </p:attrNameLst>
                                      </p:cBhvr>
                                      <p:tavLst>
                                        <p:tav tm="0">
                                          <p:val>
                                            <p:strVal val="#ppt_y"/>
                                          </p:val>
                                        </p:tav>
                                        <p:tav tm="100000">
                                          <p:val>
                                            <p:strVal val="#ppt_y"/>
                                          </p:val>
                                        </p:tav>
                                      </p:tavLst>
                                    </p:anim>
                                    <p:anim calcmode="lin" valueType="num">
                                      <p:cBhvr>
                                        <p:cTn id="251" dur="3000" fill="hold"/>
                                        <p:tgtEl>
                                          <p:spTgt spid="2"/>
                                        </p:tgtEl>
                                        <p:attrNameLst>
                                          <p:attrName>ppt_w</p:attrName>
                                        </p:attrNameLst>
                                      </p:cBhvr>
                                      <p:tavLst>
                                        <p:tav tm="0">
                                          <p:val>
                                            <p:fltVal val="0"/>
                                          </p:val>
                                        </p:tav>
                                        <p:tav tm="100000">
                                          <p:val>
                                            <p:strVal val="#ppt_w"/>
                                          </p:val>
                                        </p:tav>
                                      </p:tavLst>
                                    </p:anim>
                                    <p:anim calcmode="lin" valueType="num">
                                      <p:cBhvr>
                                        <p:cTn id="252" dur="3000" fill="hold"/>
                                        <p:tgtEl>
                                          <p:spTgt spid="2"/>
                                        </p:tgtEl>
                                        <p:attrNameLst>
                                          <p:attrName>ppt_h</p:attrName>
                                        </p:attrNameLst>
                                      </p:cBhvr>
                                      <p:tavLst>
                                        <p:tav tm="0">
                                          <p:val>
                                            <p:strVal val="#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64999">
              <a:srgbClr val="F0EBD5"/>
            </a:gs>
            <a:gs pos="100000">
              <a:srgbClr val="D1C39F"/>
            </a:gs>
          </a:gsLst>
          <a:lin ang="10800000" scaled="1"/>
        </a:gradFill>
        <a:effectLst/>
      </p:bgPr>
    </p:bg>
    <p:spTree>
      <p:nvGrpSpPr>
        <p:cNvPr id="1" name=""/>
        <p:cNvGrpSpPr/>
        <p:nvPr/>
      </p:nvGrpSpPr>
      <p:grpSpPr>
        <a:xfrm>
          <a:off x="0" y="0"/>
          <a:ext cx="0" cy="0"/>
          <a:chOff x="0" y="0"/>
          <a:chExt cx="0" cy="0"/>
        </a:xfrm>
      </p:grpSpPr>
      <p:pic>
        <p:nvPicPr>
          <p:cNvPr id="2" name="1 Imagen" descr="stock-photo-19602894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428628"/>
            <a:ext cx="1683877" cy="1571618"/>
          </a:xfrm>
          <a:prstGeom prst="rect">
            <a:avLst/>
          </a:prstGeom>
          <a:effectLst>
            <a:reflection blurRad="6350" stA="50000" endA="300" endPos="90000" dir="5400000" sy="-100000" algn="bl" rotWithShape="0"/>
          </a:effectLst>
        </p:spPr>
      </p:pic>
      <p:pic>
        <p:nvPicPr>
          <p:cNvPr id="4" name="3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428628"/>
            <a:ext cx="1732523" cy="1571618"/>
          </a:xfrm>
          <a:prstGeom prst="rect">
            <a:avLst/>
          </a:prstGeom>
          <a:effectLst>
            <a:reflection blurRad="6350" stA="50000" endA="300" endPos="90000" dir="5400000" sy="-100000" algn="bl" rotWithShape="0"/>
          </a:effectLst>
        </p:spPr>
      </p:pic>
      <p:pic>
        <p:nvPicPr>
          <p:cNvPr id="5" name="4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357172"/>
            <a:ext cx="1683877" cy="1571618"/>
          </a:xfrm>
          <a:prstGeom prst="rect">
            <a:avLst/>
          </a:prstGeom>
          <a:effectLst>
            <a:reflection blurRad="6350" stA="50000" endA="300" endPos="90000" dir="5400000" sy="-100000" algn="bl" rotWithShape="0"/>
          </a:effectLst>
        </p:spPr>
      </p:pic>
      <p:pic>
        <p:nvPicPr>
          <p:cNvPr id="6" name="5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357172"/>
            <a:ext cx="1732523" cy="1571618"/>
          </a:xfrm>
          <a:prstGeom prst="rect">
            <a:avLst/>
          </a:prstGeom>
          <a:effectLst>
            <a:reflection blurRad="6350" stA="50000" endA="300" endPos="90000" dir="5400000" sy="-100000" algn="bl" rotWithShape="0"/>
          </a:effectLst>
        </p:spPr>
      </p:pic>
      <p:pic>
        <p:nvPicPr>
          <p:cNvPr id="7" name="6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1357304"/>
            <a:ext cx="1683877" cy="1571618"/>
          </a:xfrm>
          <a:prstGeom prst="rect">
            <a:avLst/>
          </a:prstGeom>
          <a:effectLst>
            <a:reflection blurRad="6350" stA="50000" endA="300" endPos="90000" dir="5400000" sy="-100000" algn="bl" rotWithShape="0"/>
          </a:effectLst>
        </p:spPr>
      </p:pic>
      <p:pic>
        <p:nvPicPr>
          <p:cNvPr id="8" name="7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1357304"/>
            <a:ext cx="1732523" cy="1571618"/>
          </a:xfrm>
          <a:prstGeom prst="rect">
            <a:avLst/>
          </a:prstGeom>
          <a:effectLst>
            <a:reflection blurRad="6350" stA="50000" endA="300" endPos="90000" dir="5400000" sy="-100000" algn="bl" rotWithShape="0"/>
          </a:effectLst>
        </p:spPr>
      </p:pic>
      <p:pic>
        <p:nvPicPr>
          <p:cNvPr id="9" name="8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2428874"/>
            <a:ext cx="1683877" cy="1571618"/>
          </a:xfrm>
          <a:prstGeom prst="rect">
            <a:avLst/>
          </a:prstGeom>
          <a:effectLst>
            <a:reflection blurRad="6350" stA="50000" endA="300" endPos="90000" dir="5400000" sy="-100000" algn="bl" rotWithShape="0"/>
          </a:effectLst>
        </p:spPr>
      </p:pic>
      <p:pic>
        <p:nvPicPr>
          <p:cNvPr id="10" name="9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2428874"/>
            <a:ext cx="1732523" cy="1571618"/>
          </a:xfrm>
          <a:prstGeom prst="rect">
            <a:avLst/>
          </a:prstGeom>
          <a:effectLst>
            <a:reflection blurRad="6350" stA="50000" endA="300" endPos="90000" dir="5400000" sy="-100000" algn="bl" rotWithShape="0"/>
          </a:effectLst>
        </p:spPr>
      </p:pic>
      <p:pic>
        <p:nvPicPr>
          <p:cNvPr id="11" name="10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a:off x="3066699" y="3143254"/>
            <a:ext cx="1683877" cy="1571618"/>
          </a:xfrm>
          <a:prstGeom prst="rect">
            <a:avLst/>
          </a:prstGeom>
          <a:effectLst>
            <a:reflection blurRad="6350" stA="50000" endA="300" endPos="90000" dir="5400000" sy="-100000" algn="bl" rotWithShape="0"/>
          </a:effectLst>
        </p:spPr>
      </p:pic>
      <p:pic>
        <p:nvPicPr>
          <p:cNvPr id="12" name="11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357686" y="3143254"/>
            <a:ext cx="1732523" cy="1571618"/>
          </a:xfrm>
          <a:prstGeom prst="rect">
            <a:avLst/>
          </a:prstGeom>
          <a:effectLst>
            <a:reflection blurRad="6350" stA="50000" endA="300" endPos="90000" dir="5400000" sy="-100000" algn="bl" rotWithShape="0"/>
          </a:effectLst>
        </p:spPr>
      </p:pic>
      <p:sp>
        <p:nvSpPr>
          <p:cNvPr id="13" name="12 Rectángulo"/>
          <p:cNvSpPr/>
          <p:nvPr/>
        </p:nvSpPr>
        <p:spPr>
          <a:xfrm>
            <a:off x="-142908" y="-142894"/>
            <a:ext cx="9715568" cy="707236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21233">
            <a:off x="2036751" y="1498831"/>
            <a:ext cx="4643470" cy="2308324"/>
          </a:xfrm>
          <a:prstGeom prst="rect">
            <a:avLst/>
          </a:prstGeom>
          <a:noFill/>
        </p:spPr>
        <p:txBody>
          <a:bodyPr wrap="square" rtlCol="0">
            <a:spAutoFit/>
          </a:bodyPr>
          <a:lstStyle/>
          <a:p>
            <a:r>
              <a:rPr lang="es-PE" sz="1600" b="1" dirty="0" smtClean="0"/>
              <a:t>Que nunca debo decirle a un niño que sus sueños son ridículos, ¿que pasa si me cree?</a:t>
            </a:r>
            <a:br>
              <a:rPr lang="es-PE" sz="1600" b="1" dirty="0" smtClean="0"/>
            </a:br>
            <a:r>
              <a:rPr lang="es-PE" sz="1600" b="1" dirty="0" smtClean="0"/>
              <a:t>Que es más importante que me perdone a mi mismo, a que otros me perdonen.</a:t>
            </a:r>
            <a:br>
              <a:rPr lang="es-PE" sz="1600" b="1" dirty="0" smtClean="0"/>
            </a:br>
            <a:r>
              <a:rPr lang="es-PE" sz="1600" b="1" dirty="0" smtClean="0"/>
              <a:t>Que no importa si mi corazón está herido, el mundo sigue girando.</a:t>
            </a:r>
            <a:br>
              <a:rPr lang="es-PE" sz="1600" b="1" dirty="0" smtClean="0"/>
            </a:br>
            <a:r>
              <a:rPr lang="es-PE" sz="1600" b="1" dirty="0" smtClean="0"/>
              <a:t>Que la violencia atrae más violencia.</a:t>
            </a:r>
            <a:br>
              <a:rPr lang="es-PE" sz="1600" b="1" dirty="0" smtClean="0"/>
            </a:br>
            <a:endParaRPr lang="es-PE" sz="1600" b="1" dirty="0" smtClean="0"/>
          </a:p>
          <a:p>
            <a:endParaRPr lang="es-PE" sz="1600" b="1" dirty="0"/>
          </a:p>
        </p:txBody>
      </p:sp>
      <p:sp>
        <p:nvSpPr>
          <p:cNvPr id="4" name="3 Rectángulo"/>
          <p:cNvSpPr/>
          <p:nvPr/>
        </p:nvSpPr>
        <p:spPr>
          <a:xfrm rot="168810">
            <a:off x="7372030" y="879700"/>
            <a:ext cx="1001287"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D3B3A"/>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96958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0" y="1500180"/>
            <a:ext cx="1232940" cy="1214446"/>
          </a:xfrm>
          <a:prstGeom prst="rect">
            <a:avLst/>
          </a:prstGeom>
        </p:spPr>
      </p:pic>
      <p:pic>
        <p:nvPicPr>
          <p:cNvPr id="4" name="3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0" y="2643188"/>
            <a:ext cx="1232940" cy="1214446"/>
          </a:xfrm>
          <a:prstGeom prst="rect">
            <a:avLst/>
          </a:prstGeom>
        </p:spPr>
      </p:pic>
      <p:pic>
        <p:nvPicPr>
          <p:cNvPr id="5" name="4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1214414" y="1500180"/>
            <a:ext cx="1232940" cy="1214446"/>
          </a:xfrm>
          <a:prstGeom prst="rect">
            <a:avLst/>
          </a:prstGeom>
        </p:spPr>
      </p:pic>
      <p:pic>
        <p:nvPicPr>
          <p:cNvPr id="6" name="5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1214414" y="2643188"/>
            <a:ext cx="1232940" cy="1214446"/>
          </a:xfrm>
          <a:prstGeom prst="rect">
            <a:avLst/>
          </a:prstGeom>
        </p:spPr>
      </p:pic>
      <p:pic>
        <p:nvPicPr>
          <p:cNvPr id="7" name="6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2428892" y="1500180"/>
            <a:ext cx="1232940" cy="1214446"/>
          </a:xfrm>
          <a:prstGeom prst="rect">
            <a:avLst/>
          </a:prstGeom>
        </p:spPr>
      </p:pic>
      <p:pic>
        <p:nvPicPr>
          <p:cNvPr id="8" name="7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2428892" y="2643188"/>
            <a:ext cx="1232940" cy="1214446"/>
          </a:xfrm>
          <a:prstGeom prst="rect">
            <a:avLst/>
          </a:prstGeom>
        </p:spPr>
      </p:pic>
      <p:pic>
        <p:nvPicPr>
          <p:cNvPr id="9" name="8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3643306" y="1500180"/>
            <a:ext cx="1232940" cy="1214446"/>
          </a:xfrm>
          <a:prstGeom prst="rect">
            <a:avLst/>
          </a:prstGeom>
        </p:spPr>
      </p:pic>
      <p:pic>
        <p:nvPicPr>
          <p:cNvPr id="10" name="9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3643306" y="2643188"/>
            <a:ext cx="1232940" cy="1214446"/>
          </a:xfrm>
          <a:prstGeom prst="rect">
            <a:avLst/>
          </a:prstGeom>
        </p:spPr>
      </p:pic>
      <p:pic>
        <p:nvPicPr>
          <p:cNvPr id="11" name="10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929190" y="1500180"/>
            <a:ext cx="1232940" cy="1214446"/>
          </a:xfrm>
          <a:prstGeom prst="rect">
            <a:avLst/>
          </a:prstGeom>
        </p:spPr>
      </p:pic>
      <p:pic>
        <p:nvPicPr>
          <p:cNvPr id="12" name="11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929190" y="2643188"/>
            <a:ext cx="1232940" cy="1214446"/>
          </a:xfrm>
          <a:prstGeom prst="rect">
            <a:avLst/>
          </a:prstGeom>
        </p:spPr>
      </p:pic>
      <p:pic>
        <p:nvPicPr>
          <p:cNvPr id="13" name="12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6143604" y="1500180"/>
            <a:ext cx="1232940" cy="1214446"/>
          </a:xfrm>
          <a:prstGeom prst="rect">
            <a:avLst/>
          </a:prstGeom>
        </p:spPr>
      </p:pic>
      <p:pic>
        <p:nvPicPr>
          <p:cNvPr id="14" name="13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6143604" y="2643188"/>
            <a:ext cx="1232940" cy="1214446"/>
          </a:xfrm>
          <a:prstGeom prst="rect">
            <a:avLst/>
          </a:prstGeom>
        </p:spPr>
      </p:pic>
      <p:pic>
        <p:nvPicPr>
          <p:cNvPr id="15" name="14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7358082" y="1500180"/>
            <a:ext cx="1232940" cy="1214446"/>
          </a:xfrm>
          <a:prstGeom prst="rect">
            <a:avLst/>
          </a:prstGeom>
        </p:spPr>
      </p:pic>
      <p:pic>
        <p:nvPicPr>
          <p:cNvPr id="16" name="15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7358082" y="2643188"/>
            <a:ext cx="1232940" cy="1214446"/>
          </a:xfrm>
          <a:prstGeom prst="rect">
            <a:avLst/>
          </a:prstGeom>
        </p:spPr>
      </p:pic>
      <p:pic>
        <p:nvPicPr>
          <p:cNvPr id="17" name="16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8572496" y="1500180"/>
            <a:ext cx="1232940" cy="1214446"/>
          </a:xfrm>
          <a:prstGeom prst="rect">
            <a:avLst/>
          </a:prstGeom>
        </p:spPr>
      </p:pic>
      <p:pic>
        <p:nvPicPr>
          <p:cNvPr id="18" name="17 Imagen" descr="spirograph-drawing-human-13.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8572496" y="2643188"/>
            <a:ext cx="1232940" cy="1214446"/>
          </a:xfrm>
          <a:prstGeom prst="rect">
            <a:avLst/>
          </a:prstGeom>
        </p:spPr>
      </p:pic>
      <p:sp>
        <p:nvSpPr>
          <p:cNvPr id="19" name="18 Rectángulo"/>
          <p:cNvSpPr/>
          <p:nvPr/>
        </p:nvSpPr>
        <p:spPr>
          <a:xfrm>
            <a:off x="-142908" y="-142894"/>
            <a:ext cx="1021563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ppt_x"/>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ppt_x"/>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ppt_x"/>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ppt_x"/>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00EE">
                <a:shade val="67500"/>
                <a:satMod val="115000"/>
              </a:srgbClr>
            </a:gs>
            <a:gs pos="100000">
              <a:srgbClr val="0000EE">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85048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140786" y="749986"/>
            <a:ext cx="2500332" cy="1428950"/>
          </a:xfrm>
          <a:prstGeom prst="rect">
            <a:avLst/>
          </a:prstGeom>
        </p:spPr>
      </p:pic>
      <p:pic>
        <p:nvPicPr>
          <p:cNvPr id="5" name="4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000246"/>
            <a:ext cx="2500332" cy="1428950"/>
          </a:xfrm>
          <a:prstGeom prst="rect">
            <a:avLst/>
          </a:prstGeom>
        </p:spPr>
      </p:pic>
      <p:pic>
        <p:nvPicPr>
          <p:cNvPr id="6" name="5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5569925">
            <a:off x="3025636" y="2926902"/>
            <a:ext cx="2500332" cy="1428950"/>
          </a:xfrm>
          <a:prstGeom prst="rect">
            <a:avLst/>
          </a:prstGeom>
        </p:spPr>
      </p:pic>
      <p:pic>
        <p:nvPicPr>
          <p:cNvPr id="7" name="6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11010500">
            <a:off x="2184487" y="1789657"/>
            <a:ext cx="2500332" cy="1428950"/>
          </a:xfrm>
          <a:prstGeom prst="rect">
            <a:avLst/>
          </a:prstGeom>
        </p:spPr>
      </p:pic>
      <p:pic>
        <p:nvPicPr>
          <p:cNvPr id="8" name="7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18897820">
            <a:off x="3924987" y="1103585"/>
            <a:ext cx="2500332" cy="1428950"/>
          </a:xfrm>
          <a:prstGeom prst="rect">
            <a:avLst/>
          </a:prstGeom>
        </p:spPr>
      </p:pic>
      <p:pic>
        <p:nvPicPr>
          <p:cNvPr id="9" name="8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3471620">
            <a:off x="3806070" y="2724443"/>
            <a:ext cx="2500332" cy="1428950"/>
          </a:xfrm>
          <a:prstGeom prst="rect">
            <a:avLst/>
          </a:prstGeom>
        </p:spPr>
      </p:pic>
      <p:pic>
        <p:nvPicPr>
          <p:cNvPr id="10" name="9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8845354">
            <a:off x="2259675" y="2418096"/>
            <a:ext cx="2500332" cy="1428950"/>
          </a:xfrm>
          <a:prstGeom prst="rect">
            <a:avLst/>
          </a:prstGeom>
        </p:spPr>
      </p:pic>
      <p:pic>
        <p:nvPicPr>
          <p:cNvPr id="11" name="10 Imagen" descr="cosas-para-photoshop-png-8.png"/>
          <p:cNvPicPr>
            <a:picLocks noChangeAspect="1"/>
          </p:cNvPicPr>
          <p:nvPr/>
        </p:nvPicPr>
        <p:blipFill>
          <a:blip r:embed="rId3">
            <a:duotone>
              <a:schemeClr val="accent6">
                <a:shade val="45000"/>
                <a:satMod val="135000"/>
              </a:schemeClr>
              <a:prstClr val="white"/>
            </a:duotone>
            <a:lum contrast="40000"/>
          </a:blip>
          <a:stretch>
            <a:fillRect/>
          </a:stretch>
        </p:blipFill>
        <p:spPr>
          <a:xfrm rot="13366518">
            <a:off x="2367247" y="1159032"/>
            <a:ext cx="2500332" cy="1428950"/>
          </a:xfrm>
          <a:prstGeom prst="rect">
            <a:avLst/>
          </a:prstGeom>
        </p:spPr>
      </p:pic>
      <p:sp>
        <p:nvSpPr>
          <p:cNvPr id="12" name="11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8321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976893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pos de nieve con luz,estrellas,navidad,png (3).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493850" y="214296"/>
            <a:ext cx="792233" cy="816734"/>
          </a:xfrm>
          <a:prstGeom prst="rect">
            <a:avLst/>
          </a:prstGeom>
        </p:spPr>
      </p:pic>
      <p:pic>
        <p:nvPicPr>
          <p:cNvPr id="4" name="3 Imagen" descr="copos de nieve con luz,estrellas,navidad,png (3).png"/>
          <p:cNvPicPr>
            <a:picLocks noChangeAspect="1"/>
          </p:cNvPicPr>
          <p:nvPr/>
        </p:nvPicPr>
        <p:blipFill>
          <a:blip r:embed="rId4" cstate="print">
            <a:duotone>
              <a:prstClr val="black"/>
              <a:srgbClr val="FF6600">
                <a:tint val="45000"/>
                <a:satMod val="400000"/>
              </a:srgbClr>
            </a:duotone>
            <a:lum contrast="40000"/>
          </a:blip>
          <a:stretch>
            <a:fillRect/>
          </a:stretch>
        </p:blipFill>
        <p:spPr>
          <a:xfrm>
            <a:off x="2424556" y="4112470"/>
            <a:ext cx="861528" cy="888172"/>
          </a:xfrm>
          <a:prstGeom prst="rect">
            <a:avLst/>
          </a:prstGeom>
        </p:spPr>
      </p:pic>
      <p:pic>
        <p:nvPicPr>
          <p:cNvPr id="5" name="4 Imagen" descr="copos de nieve con luz,estrellas,navidad,png (3).png"/>
          <p:cNvPicPr>
            <a:picLocks noChangeAspect="1"/>
          </p:cNvPicPr>
          <p:nvPr/>
        </p:nvPicPr>
        <p:blipFill>
          <a:blip r:embed="rId5" cstate="print">
            <a:duotone>
              <a:prstClr val="black"/>
              <a:srgbClr val="FF6600">
                <a:tint val="45000"/>
                <a:satMod val="400000"/>
              </a:srgbClr>
            </a:duotone>
            <a:lum contrast="40000"/>
          </a:blip>
          <a:stretch>
            <a:fillRect/>
          </a:stretch>
        </p:blipFill>
        <p:spPr>
          <a:xfrm>
            <a:off x="4240494" y="1071552"/>
            <a:ext cx="831539" cy="857256"/>
          </a:xfrm>
          <a:prstGeom prst="rect">
            <a:avLst/>
          </a:prstGeom>
        </p:spPr>
      </p:pic>
      <p:pic>
        <p:nvPicPr>
          <p:cNvPr id="6" name="5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3286116" y="785800"/>
            <a:ext cx="857256" cy="883768"/>
          </a:xfrm>
          <a:prstGeom prst="rect">
            <a:avLst/>
          </a:prstGeom>
        </p:spPr>
      </p:pic>
      <p:pic>
        <p:nvPicPr>
          <p:cNvPr id="7" name="6 Imagen" descr="copos de nieve con luz,estrellas,navidad,png (3).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15008" y="214296"/>
            <a:ext cx="792233" cy="816734"/>
          </a:xfrm>
          <a:prstGeom prst="rect">
            <a:avLst/>
          </a:prstGeom>
        </p:spPr>
      </p:pic>
      <p:pic>
        <p:nvPicPr>
          <p:cNvPr id="8" name="7 Imagen" descr="copos de nieve con luz,estrellas,navidad,png (3).png"/>
          <p:cNvPicPr>
            <a:picLocks noChangeAspect="1"/>
          </p:cNvPicPr>
          <p:nvPr/>
        </p:nvPicPr>
        <p:blipFill>
          <a:blip r:embed="rId4" cstate="print">
            <a:duotone>
              <a:prstClr val="black"/>
              <a:srgbClr val="FF6600">
                <a:tint val="45000"/>
                <a:satMod val="400000"/>
              </a:srgbClr>
            </a:duotone>
            <a:lum contrast="40000"/>
          </a:blip>
          <a:stretch>
            <a:fillRect/>
          </a:stretch>
        </p:blipFill>
        <p:spPr>
          <a:xfrm>
            <a:off x="5000628" y="714362"/>
            <a:ext cx="861510" cy="888154"/>
          </a:xfrm>
          <a:prstGeom prst="rect">
            <a:avLst/>
          </a:prstGeom>
        </p:spPr>
      </p:pic>
      <p:pic>
        <p:nvPicPr>
          <p:cNvPr id="9" name="8 Imagen" descr="copos de nieve con luz,estrellas,navidad,png (3).png"/>
          <p:cNvPicPr>
            <a:picLocks noChangeAspect="1"/>
          </p:cNvPicPr>
          <p:nvPr/>
        </p:nvPicPr>
        <p:blipFill>
          <a:blip r:embed="rId7">
            <a:duotone>
              <a:prstClr val="black"/>
              <a:srgbClr val="FF6600">
                <a:tint val="45000"/>
                <a:satMod val="400000"/>
              </a:srgbClr>
            </a:duotone>
            <a:lum contrast="40000"/>
          </a:blip>
          <a:stretch>
            <a:fillRect/>
          </a:stretch>
        </p:blipFill>
        <p:spPr>
          <a:xfrm>
            <a:off x="4071934" y="3143254"/>
            <a:ext cx="900834" cy="928694"/>
          </a:xfrm>
          <a:prstGeom prst="rect">
            <a:avLst/>
          </a:prstGeom>
        </p:spPr>
      </p:pic>
      <p:pic>
        <p:nvPicPr>
          <p:cNvPr id="10" name="9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3143240" y="3500444"/>
            <a:ext cx="857256" cy="883768"/>
          </a:xfrm>
          <a:prstGeom prst="rect">
            <a:avLst/>
          </a:prstGeom>
        </p:spPr>
      </p:pic>
      <p:pic>
        <p:nvPicPr>
          <p:cNvPr id="11" name="10 Imagen" descr="copos de nieve con luz,estrellas,navidad,png (3).png"/>
          <p:cNvPicPr>
            <a:picLocks noChangeAspect="1"/>
          </p:cNvPicPr>
          <p:nvPr/>
        </p:nvPicPr>
        <p:blipFill>
          <a:blip r:embed="rId5" cstate="print">
            <a:duotone>
              <a:prstClr val="black"/>
              <a:srgbClr val="FF6600">
                <a:tint val="45000"/>
                <a:satMod val="400000"/>
              </a:srgbClr>
            </a:duotone>
            <a:lum contrast="40000"/>
          </a:blip>
          <a:stretch>
            <a:fillRect/>
          </a:stretch>
        </p:blipFill>
        <p:spPr>
          <a:xfrm>
            <a:off x="5857884" y="4286262"/>
            <a:ext cx="831522" cy="857238"/>
          </a:xfrm>
          <a:prstGeom prst="rect">
            <a:avLst/>
          </a:prstGeom>
        </p:spPr>
      </p:pic>
      <p:pic>
        <p:nvPicPr>
          <p:cNvPr id="12" name="11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5000628" y="3571882"/>
            <a:ext cx="857256" cy="883768"/>
          </a:xfrm>
          <a:prstGeom prst="rect">
            <a:avLst/>
          </a:prstGeom>
        </p:spPr>
      </p:pic>
      <p:pic>
        <p:nvPicPr>
          <p:cNvPr id="13" name="12 Imagen" descr="copos de nieve con luz,estrellas,navidad,png (3).png"/>
          <p:cNvPicPr>
            <a:picLocks noChangeAspect="1"/>
          </p:cNvPicPr>
          <p:nvPr/>
        </p:nvPicPr>
        <p:blipFill>
          <a:blip r:embed="rId5" cstate="print">
            <a:duotone>
              <a:prstClr val="black"/>
              <a:srgbClr val="FF6600">
                <a:tint val="45000"/>
                <a:satMod val="400000"/>
              </a:srgbClr>
            </a:duotone>
            <a:lum contrast="40000"/>
          </a:blip>
          <a:stretch>
            <a:fillRect/>
          </a:stretch>
        </p:blipFill>
        <p:spPr>
          <a:xfrm>
            <a:off x="1883072" y="785800"/>
            <a:ext cx="831539" cy="857256"/>
          </a:xfrm>
          <a:prstGeom prst="rect">
            <a:avLst/>
          </a:prstGeom>
        </p:spPr>
      </p:pic>
      <p:pic>
        <p:nvPicPr>
          <p:cNvPr id="14" name="13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1714480" y="3500444"/>
            <a:ext cx="857224" cy="883735"/>
          </a:xfrm>
          <a:prstGeom prst="rect">
            <a:avLst/>
          </a:prstGeom>
        </p:spPr>
      </p:pic>
      <p:pic>
        <p:nvPicPr>
          <p:cNvPr id="15" name="14 Imagen" descr="copos de nieve con luz,estrellas,navidad,png (3).png"/>
          <p:cNvPicPr>
            <a:picLocks noChangeAspect="1"/>
          </p:cNvPicPr>
          <p:nvPr/>
        </p:nvPicPr>
        <p:blipFill>
          <a:blip r:embed="rId7">
            <a:duotone>
              <a:prstClr val="black"/>
              <a:srgbClr val="FF6600">
                <a:tint val="45000"/>
                <a:satMod val="400000"/>
              </a:srgbClr>
            </a:duotone>
            <a:lum contrast="40000"/>
          </a:blip>
          <a:stretch>
            <a:fillRect/>
          </a:stretch>
        </p:blipFill>
        <p:spPr>
          <a:xfrm>
            <a:off x="2857488" y="2143122"/>
            <a:ext cx="928694" cy="957416"/>
          </a:xfrm>
          <a:prstGeom prst="rect">
            <a:avLst/>
          </a:prstGeom>
        </p:spPr>
      </p:pic>
      <p:pic>
        <p:nvPicPr>
          <p:cNvPr id="16" name="15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2500298" y="1285866"/>
            <a:ext cx="857256" cy="883768"/>
          </a:xfrm>
          <a:prstGeom prst="rect">
            <a:avLst/>
          </a:prstGeom>
        </p:spPr>
      </p:pic>
      <p:pic>
        <p:nvPicPr>
          <p:cNvPr id="17" name="16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2357422" y="2857502"/>
            <a:ext cx="857256" cy="883768"/>
          </a:xfrm>
          <a:prstGeom prst="rect">
            <a:avLst/>
          </a:prstGeom>
        </p:spPr>
      </p:pic>
      <p:pic>
        <p:nvPicPr>
          <p:cNvPr id="18" name="17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6215074" y="785800"/>
            <a:ext cx="857256" cy="883768"/>
          </a:xfrm>
          <a:prstGeom prst="rect">
            <a:avLst/>
          </a:prstGeom>
        </p:spPr>
      </p:pic>
      <p:pic>
        <p:nvPicPr>
          <p:cNvPr id="19" name="18 Imagen" descr="copos de nieve con luz,estrellas,navidad,png (3).png"/>
          <p:cNvPicPr>
            <a:picLocks noChangeAspect="1"/>
          </p:cNvPicPr>
          <p:nvPr/>
        </p:nvPicPr>
        <p:blipFill>
          <a:blip r:embed="rId7">
            <a:duotone>
              <a:prstClr val="black"/>
              <a:srgbClr val="FF6600">
                <a:tint val="45000"/>
                <a:satMod val="400000"/>
              </a:srgbClr>
            </a:duotone>
            <a:lum contrast="40000"/>
          </a:blip>
          <a:stretch>
            <a:fillRect/>
          </a:stretch>
        </p:blipFill>
        <p:spPr>
          <a:xfrm>
            <a:off x="5214942" y="2214560"/>
            <a:ext cx="900834" cy="928694"/>
          </a:xfrm>
          <a:prstGeom prst="rect">
            <a:avLst/>
          </a:prstGeom>
        </p:spPr>
      </p:pic>
      <p:pic>
        <p:nvPicPr>
          <p:cNvPr id="20" name="19 Imagen" descr="copos de nieve con luz,estrellas,navidad,png (3).png"/>
          <p:cNvPicPr>
            <a:picLocks noChangeAspect="1"/>
          </p:cNvPicPr>
          <p:nvPr/>
        </p:nvPicPr>
        <p:blipFill>
          <a:blip r:embed="rId7">
            <a:duotone>
              <a:prstClr val="black"/>
              <a:srgbClr val="FF6600">
                <a:tint val="45000"/>
                <a:satMod val="400000"/>
              </a:srgbClr>
            </a:duotone>
            <a:lum contrast="40000"/>
          </a:blip>
          <a:stretch>
            <a:fillRect/>
          </a:stretch>
        </p:blipFill>
        <p:spPr>
          <a:xfrm>
            <a:off x="6215074" y="3571882"/>
            <a:ext cx="928694" cy="957416"/>
          </a:xfrm>
          <a:prstGeom prst="rect">
            <a:avLst/>
          </a:prstGeom>
        </p:spPr>
      </p:pic>
      <p:pic>
        <p:nvPicPr>
          <p:cNvPr id="21" name="20 Imagen" descr="copos de nieve con luz,estrellas,navidad,png (3).png"/>
          <p:cNvPicPr>
            <a:picLocks noChangeAspect="1"/>
          </p:cNvPicPr>
          <p:nvPr/>
        </p:nvPicPr>
        <p:blipFill>
          <a:blip r:embed="rId6" cstate="print">
            <a:duotone>
              <a:prstClr val="black"/>
              <a:srgbClr val="FF6600">
                <a:tint val="45000"/>
                <a:satMod val="400000"/>
              </a:srgbClr>
            </a:duotone>
            <a:lum contrast="40000"/>
          </a:blip>
          <a:stretch>
            <a:fillRect/>
          </a:stretch>
        </p:blipFill>
        <p:spPr>
          <a:xfrm>
            <a:off x="5572132" y="1428742"/>
            <a:ext cx="857256" cy="883769"/>
          </a:xfrm>
          <a:prstGeom prst="rect">
            <a:avLst/>
          </a:prstGeom>
        </p:spPr>
      </p:pic>
      <p:pic>
        <p:nvPicPr>
          <p:cNvPr id="22" name="21 Imagen" descr="copos de nieve con luz,estrellas,navidad,png (3).png"/>
          <p:cNvPicPr>
            <a:picLocks noChangeAspect="1"/>
          </p:cNvPicPr>
          <p:nvPr/>
        </p:nvPicPr>
        <p:blipFill>
          <a:blip r:embed="rId8" cstate="print">
            <a:duotone>
              <a:prstClr val="black"/>
              <a:srgbClr val="FF6600">
                <a:tint val="45000"/>
                <a:satMod val="400000"/>
              </a:srgbClr>
            </a:duotone>
            <a:lum contrast="40000"/>
          </a:blip>
          <a:stretch>
            <a:fillRect/>
          </a:stretch>
        </p:blipFill>
        <p:spPr>
          <a:xfrm>
            <a:off x="5715008" y="3071816"/>
            <a:ext cx="785818" cy="810121"/>
          </a:xfrm>
          <a:prstGeom prst="rect">
            <a:avLst/>
          </a:prstGeom>
        </p:spPr>
      </p:pic>
      <p:sp>
        <p:nvSpPr>
          <p:cNvPr id="23" name="22 Rectángulo"/>
          <p:cNvSpPr/>
          <p:nvPr/>
        </p:nvSpPr>
        <p:spPr>
          <a:xfrm>
            <a:off x="-142908" y="-142894"/>
            <a:ext cx="9715568" cy="5643602"/>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1+#ppt_w/2"/>
                                          </p:val>
                                        </p:tav>
                                        <p:tav tm="100000">
                                          <p:val>
                                            <p:strVal val="#ppt_x"/>
                                          </p:val>
                                        </p:tav>
                                      </p:tavLst>
                                    </p:anim>
                                    <p:anim calcmode="lin" valueType="num">
                                      <p:cBhvr additive="base">
                                        <p:cTn id="10" dur="2000" fill="hold"/>
                                        <p:tgtEl>
                                          <p:spTgt spid="1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1+#ppt_w/2"/>
                                          </p:val>
                                        </p:tav>
                                        <p:tav tm="100000">
                                          <p:val>
                                            <p:strVal val="#ppt_x"/>
                                          </p:val>
                                        </p:tav>
                                      </p:tavLst>
                                    </p:anim>
                                    <p:anim calcmode="lin" valueType="num">
                                      <p:cBhvr additive="base">
                                        <p:cTn id="14" dur="20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1+#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ppt_x"/>
                                          </p:val>
                                        </p:tav>
                                        <p:tav tm="100000">
                                          <p:val>
                                            <p:strVal val="#ppt_x"/>
                                          </p:val>
                                        </p:tav>
                                      </p:tavLst>
                                    </p:anim>
                                    <p:anim calcmode="lin" valueType="num">
                                      <p:cBhvr additive="base">
                                        <p:cTn id="50" dur="2000" fill="hold"/>
                                        <p:tgtEl>
                                          <p:spTgt spid="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ppt_x"/>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ppt_x"/>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ppt_x"/>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ppt_x"/>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ppt_x"/>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childTnLst>
                          </p:cTn>
                        </p:par>
                        <p:par>
                          <p:cTn id="127" fill="hold">
                            <p:stCondLst>
                              <p:cond delay="4000"/>
                            </p:stCondLst>
                            <p:childTnLst>
                              <p:par>
                                <p:cTn id="128" presetID="2" presetClass="exit" presetSubtype="2" fill="hold" nodeType="after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ppt_y"/>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ppt_y"/>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ppt_y"/>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ppt_y"/>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ppt_y"/>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ppt_y"/>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ppt_x"/>
                                          </p:val>
                                        </p:tav>
                                      </p:tavLst>
                                    </p:anim>
                                    <p:anim calcmode="lin" valueType="num">
                                      <p:cBhvr additive="base">
                                        <p:cTn id="170" dur="2000"/>
                                        <p:tgtEl>
                                          <p:spTgt spid="3"/>
                                        </p:tgtEl>
                                        <p:attrNameLst>
                                          <p:attrName>ppt_y</p:attrName>
                                        </p:attrNameLst>
                                      </p:cBhvr>
                                      <p:tavLst>
                                        <p:tav tm="0">
                                          <p:val>
                                            <p:strVal val="ppt_y"/>
                                          </p:val>
                                        </p:tav>
                                        <p:tav tm="100000">
                                          <p:val>
                                            <p:strVal val="1+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ppt_x"/>
                                          </p:val>
                                        </p:tav>
                                      </p:tavLst>
                                    </p:anim>
                                    <p:anim calcmode="lin" valueType="num">
                                      <p:cBhvr additive="base">
                                        <p:cTn id="174" dur="2000"/>
                                        <p:tgtEl>
                                          <p:spTgt spid="5"/>
                                        </p:tgtEl>
                                        <p:attrNameLst>
                                          <p:attrName>ppt_y</p:attrName>
                                        </p:attrNameLst>
                                      </p:cBhvr>
                                      <p:tavLst>
                                        <p:tav tm="0">
                                          <p:val>
                                            <p:strVal val="ppt_y"/>
                                          </p:val>
                                        </p:tav>
                                        <p:tav tm="100000">
                                          <p:val>
                                            <p:strVal val="1+ppt_h/2"/>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ppt_x"/>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ppt_x"/>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ppt_x"/>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ppt_x"/>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ppt_x"/>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ppt_x"/>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6"/>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2"/>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43628">
            <a:off x="1854085" y="1722644"/>
            <a:ext cx="4857784" cy="1815882"/>
          </a:xfrm>
          <a:prstGeom prst="rect">
            <a:avLst/>
          </a:prstGeom>
          <a:noFill/>
        </p:spPr>
        <p:txBody>
          <a:bodyPr wrap="square" rtlCol="0">
            <a:spAutoFit/>
          </a:bodyPr>
          <a:lstStyle/>
          <a:p>
            <a:r>
              <a:rPr lang="es-PE" sz="1600" b="1" dirty="0" smtClean="0"/>
              <a:t>Que decir una verdad a medias es peor que una mentira.</a:t>
            </a:r>
            <a:br>
              <a:rPr lang="es-PE" sz="1600" b="1" dirty="0" smtClean="0"/>
            </a:br>
            <a:r>
              <a:rPr lang="es-PE" sz="1600" b="1" dirty="0" smtClean="0"/>
              <a:t>Que las personas que critican a los demás, también me criticarán cuando tengan la oportunidad.</a:t>
            </a:r>
            <a:br>
              <a:rPr lang="es-PE" sz="1600" b="1" dirty="0" smtClean="0"/>
            </a:br>
            <a:r>
              <a:rPr lang="es-PE" sz="1600" b="1" dirty="0" smtClean="0"/>
              <a:t>Que hay mucha diferencia entre la perfección y la excelencia.</a:t>
            </a:r>
            <a:br>
              <a:rPr lang="es-PE" sz="1600" b="1" dirty="0" smtClean="0"/>
            </a:br>
            <a:r>
              <a:rPr lang="es-PE" sz="1600" b="1" dirty="0" smtClean="0"/>
              <a:t>Que los políticos hablan igual en todos los idiomas.</a:t>
            </a:r>
            <a:br>
              <a:rPr lang="es-PE" sz="1600" b="1" dirty="0" smtClean="0"/>
            </a:br>
            <a:endParaRPr lang="es-PE" sz="1600" b="1" dirty="0" smtClean="0"/>
          </a:p>
          <a:p>
            <a:endParaRPr lang="es-PE" sz="1600" b="1" dirty="0"/>
          </a:p>
        </p:txBody>
      </p:sp>
      <p:sp>
        <p:nvSpPr>
          <p:cNvPr id="4" name="3 Rectángulo"/>
          <p:cNvSpPr/>
          <p:nvPr/>
        </p:nvSpPr>
        <p:spPr>
          <a:xfrm>
            <a:off x="7286644" y="925462"/>
            <a:ext cx="1071570"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8100000" scaled="1"/>
          <a:tileRect/>
        </a:gradFill>
        <a:effectLst/>
      </p:bgPr>
    </p:bg>
    <p:spTree>
      <p:nvGrpSpPr>
        <p:cNvPr id="1" name=""/>
        <p:cNvGrpSpPr/>
        <p:nvPr/>
      </p:nvGrpSpPr>
      <p:grpSpPr>
        <a:xfrm>
          <a:off x="0" y="0"/>
          <a:ext cx="0" cy="0"/>
          <a:chOff x="0" y="0"/>
          <a:chExt cx="0" cy="0"/>
        </a:xfrm>
      </p:grpSpPr>
      <p:pic>
        <p:nvPicPr>
          <p:cNvPr id="2" name="1 Imagen" descr="stock-photo-2053324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214314" y="-232901"/>
            <a:ext cx="928662" cy="910089"/>
          </a:xfrm>
          <a:prstGeom prst="donut">
            <a:avLst/>
          </a:prstGeom>
          <a:effectLst>
            <a:reflection blurRad="6350" stA="50000" endA="300" endPos="90000" dir="5400000" sy="-100000" algn="bl" rotWithShape="0"/>
          </a:effectLst>
        </p:spPr>
      </p:pic>
      <p:pic>
        <p:nvPicPr>
          <p:cNvPr id="4" name="3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8001024" y="4000510"/>
            <a:ext cx="928662" cy="910089"/>
          </a:xfrm>
          <a:prstGeom prst="donut">
            <a:avLst/>
          </a:prstGeom>
          <a:effectLst>
            <a:reflection blurRad="6350" stA="50000" endA="300" endPos="90000" dir="5400000" sy="-100000" algn="bl" rotWithShape="0"/>
          </a:effectLst>
        </p:spPr>
      </p:pic>
      <p:pic>
        <p:nvPicPr>
          <p:cNvPr id="5" name="4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428596" y="481461"/>
            <a:ext cx="928662" cy="910089"/>
          </a:xfrm>
          <a:prstGeom prst="donut">
            <a:avLst/>
          </a:prstGeom>
          <a:effectLst>
            <a:reflection blurRad="6350" stA="50000" endA="300" endPos="90000" dir="5400000" sy="-100000" algn="bl" rotWithShape="0"/>
          </a:effectLst>
        </p:spPr>
      </p:pic>
      <p:pic>
        <p:nvPicPr>
          <p:cNvPr id="6" name="5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1214414" y="1124403"/>
            <a:ext cx="928662" cy="910089"/>
          </a:xfrm>
          <a:prstGeom prst="donut">
            <a:avLst/>
          </a:prstGeom>
          <a:effectLst>
            <a:reflection blurRad="6350" stA="50000" endA="300" endPos="90000" dir="5400000" sy="-100000" algn="bl" rotWithShape="0"/>
          </a:effectLst>
        </p:spPr>
      </p:pic>
      <p:pic>
        <p:nvPicPr>
          <p:cNvPr id="7" name="6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1928794" y="1785932"/>
            <a:ext cx="928662" cy="910089"/>
          </a:xfrm>
          <a:prstGeom prst="donut">
            <a:avLst/>
          </a:prstGeom>
          <a:effectLst>
            <a:reflection blurRad="6350" stA="50000" endA="300" endPos="90000" dir="5400000" sy="-100000" algn="bl" rotWithShape="0"/>
          </a:effectLst>
        </p:spPr>
      </p:pic>
      <p:pic>
        <p:nvPicPr>
          <p:cNvPr id="8" name="7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2786050" y="2338849"/>
            <a:ext cx="928662" cy="910089"/>
          </a:xfrm>
          <a:prstGeom prst="donut">
            <a:avLst/>
          </a:prstGeom>
          <a:effectLst>
            <a:reflection blurRad="6350" stA="50000" endA="300" endPos="90000" dir="5400000" sy="-100000" algn="bl" rotWithShape="0"/>
          </a:effectLst>
        </p:spPr>
      </p:pic>
      <p:pic>
        <p:nvPicPr>
          <p:cNvPr id="9" name="8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3571868" y="2767477"/>
            <a:ext cx="928662" cy="910089"/>
          </a:xfrm>
          <a:prstGeom prst="donut">
            <a:avLst/>
          </a:prstGeom>
          <a:effectLst>
            <a:reflection blurRad="6350" stA="50000" endA="300" endPos="90000" dir="5400000" sy="-100000" algn="bl" rotWithShape="0"/>
          </a:effectLst>
        </p:spPr>
      </p:pic>
      <p:pic>
        <p:nvPicPr>
          <p:cNvPr id="10" name="9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4429124" y="3196105"/>
            <a:ext cx="928662" cy="910089"/>
          </a:xfrm>
          <a:prstGeom prst="donut">
            <a:avLst/>
          </a:prstGeom>
          <a:effectLst>
            <a:reflection blurRad="6350" stA="50000" endA="300" endPos="90000" dir="5400000" sy="-100000" algn="bl" rotWithShape="0"/>
          </a:effectLst>
        </p:spPr>
      </p:pic>
      <p:pic>
        <p:nvPicPr>
          <p:cNvPr id="11" name="10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5357818" y="3481857"/>
            <a:ext cx="928662" cy="910089"/>
          </a:xfrm>
          <a:prstGeom prst="donut">
            <a:avLst/>
          </a:prstGeom>
          <a:effectLst>
            <a:reflection blurRad="6350" stA="50000" endA="300" endPos="90000" dir="5400000" sy="-100000" algn="bl" rotWithShape="0"/>
          </a:effectLst>
        </p:spPr>
      </p:pic>
      <p:pic>
        <p:nvPicPr>
          <p:cNvPr id="12" name="11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6215074" y="3696171"/>
            <a:ext cx="928662" cy="910089"/>
          </a:xfrm>
          <a:prstGeom prst="donut">
            <a:avLst/>
          </a:prstGeom>
          <a:effectLst>
            <a:reflection blurRad="6350" stA="50000" endA="300" endPos="90000" dir="5400000" sy="-100000" algn="bl" rotWithShape="0"/>
          </a:effectLst>
        </p:spPr>
      </p:pic>
      <p:pic>
        <p:nvPicPr>
          <p:cNvPr id="13" name="12 Imagen" descr="circulo_cromatico.png"/>
          <p:cNvPicPr>
            <a:picLocks noChangeAspect="1"/>
          </p:cNvPicPr>
          <p:nvPr/>
        </p:nvPicPr>
        <p:blipFill>
          <a:blip r:embed="rId3">
            <a:duotone>
              <a:prstClr val="black"/>
              <a:srgbClr val="D9C3A5">
                <a:tint val="50000"/>
                <a:satMod val="180000"/>
              </a:srgbClr>
            </a:duotone>
            <a:lum contrast="40000"/>
          </a:blip>
          <a:stretch>
            <a:fillRect/>
          </a:stretch>
        </p:blipFill>
        <p:spPr>
          <a:xfrm>
            <a:off x="7143768" y="3839047"/>
            <a:ext cx="928662" cy="910089"/>
          </a:xfrm>
          <a:prstGeom prst="donut">
            <a:avLst/>
          </a:prstGeom>
          <a:effectLst>
            <a:reflection blurRad="6350" stA="50000" endA="300" endPos="90000" dir="5400000" sy="-100000" algn="bl" rotWithShape="0"/>
          </a:effectLst>
        </p:spPr>
      </p:pic>
      <p:sp>
        <p:nvSpPr>
          <p:cNvPr id="14" name="13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6" presetClass="emph" presetSubtype="0" autoRev="1" fill="hold" nodeType="withEffect">
                                  <p:stCondLst>
                                    <p:cond delay="0"/>
                                  </p:stCondLst>
                                  <p:childTnLst>
                                    <p:animScale>
                                      <p:cBhvr>
                                        <p:cTn id="52" dur="2000" fill="hold"/>
                                        <p:tgtEl>
                                          <p:spTgt spid="3"/>
                                        </p:tgtEl>
                                      </p:cBhvr>
                                      <p:by x="50000" y="50000"/>
                                    </p:animScale>
                                  </p:childTnLst>
                                </p:cTn>
                              </p:par>
                              <p:par>
                                <p:cTn id="53" presetID="6" presetClass="emph" presetSubtype="0" autoRev="1" fill="hold" nodeType="withEffect">
                                  <p:stCondLst>
                                    <p:cond delay="0"/>
                                  </p:stCondLst>
                                  <p:childTnLst>
                                    <p:animScale>
                                      <p:cBhvr>
                                        <p:cTn id="54" dur="2000" fill="hold"/>
                                        <p:tgtEl>
                                          <p:spTgt spid="4"/>
                                        </p:tgtEl>
                                      </p:cBhvr>
                                      <p:by x="50000" y="50000"/>
                                    </p:animScale>
                                  </p:childTnLst>
                                </p:cTn>
                              </p:par>
                              <p:par>
                                <p:cTn id="55" presetID="6" presetClass="emph" presetSubtype="0" autoRev="1" fill="hold" nodeType="withEffect">
                                  <p:stCondLst>
                                    <p:cond delay="0"/>
                                  </p:stCondLst>
                                  <p:childTnLst>
                                    <p:animScale>
                                      <p:cBhvr>
                                        <p:cTn id="56" dur="2000" fill="hold"/>
                                        <p:tgtEl>
                                          <p:spTgt spid="5"/>
                                        </p:tgtEl>
                                      </p:cBhvr>
                                      <p:by x="50000" y="50000"/>
                                    </p:animScale>
                                  </p:childTnLst>
                                </p:cTn>
                              </p:par>
                              <p:par>
                                <p:cTn id="57" presetID="6" presetClass="emph" presetSubtype="0" autoRev="1" fill="hold" nodeType="withEffect">
                                  <p:stCondLst>
                                    <p:cond delay="0"/>
                                  </p:stCondLst>
                                  <p:childTnLst>
                                    <p:animScale>
                                      <p:cBhvr>
                                        <p:cTn id="58" dur="2000" fill="hold"/>
                                        <p:tgtEl>
                                          <p:spTgt spid="6"/>
                                        </p:tgtEl>
                                      </p:cBhvr>
                                      <p:by x="50000" y="50000"/>
                                    </p:animScale>
                                  </p:childTnLst>
                                </p:cTn>
                              </p:par>
                              <p:par>
                                <p:cTn id="59" presetID="6" presetClass="emph" presetSubtype="0" autoRev="1" fill="hold" nodeType="withEffect">
                                  <p:stCondLst>
                                    <p:cond delay="0"/>
                                  </p:stCondLst>
                                  <p:childTnLst>
                                    <p:animScale>
                                      <p:cBhvr>
                                        <p:cTn id="60" dur="2000" fill="hold"/>
                                        <p:tgtEl>
                                          <p:spTgt spid="7"/>
                                        </p:tgtEl>
                                      </p:cBhvr>
                                      <p:by x="50000" y="50000"/>
                                    </p:animScale>
                                  </p:childTnLst>
                                </p:cTn>
                              </p:par>
                              <p:par>
                                <p:cTn id="61" presetID="6" presetClass="emph" presetSubtype="0" autoRev="1" fill="hold" nodeType="withEffect">
                                  <p:stCondLst>
                                    <p:cond delay="0"/>
                                  </p:stCondLst>
                                  <p:childTnLst>
                                    <p:animScale>
                                      <p:cBhvr>
                                        <p:cTn id="62" dur="2000" fill="hold"/>
                                        <p:tgtEl>
                                          <p:spTgt spid="8"/>
                                        </p:tgtEl>
                                      </p:cBhvr>
                                      <p:by x="50000" y="50000"/>
                                    </p:animScale>
                                  </p:childTnLst>
                                </p:cTn>
                              </p:par>
                              <p:par>
                                <p:cTn id="63" presetID="6" presetClass="emph" presetSubtype="0" autoRev="1" fill="hold" nodeType="withEffect">
                                  <p:stCondLst>
                                    <p:cond delay="0"/>
                                  </p:stCondLst>
                                  <p:childTnLst>
                                    <p:animScale>
                                      <p:cBhvr>
                                        <p:cTn id="64" dur="2000" fill="hold"/>
                                        <p:tgtEl>
                                          <p:spTgt spid="9"/>
                                        </p:tgtEl>
                                      </p:cBhvr>
                                      <p:by x="50000" y="50000"/>
                                    </p:animScale>
                                  </p:childTnLst>
                                </p:cTn>
                              </p:par>
                              <p:par>
                                <p:cTn id="65" presetID="6" presetClass="emph" presetSubtype="0" autoRev="1" fill="hold" nodeType="withEffect">
                                  <p:stCondLst>
                                    <p:cond delay="0"/>
                                  </p:stCondLst>
                                  <p:childTnLst>
                                    <p:animScale>
                                      <p:cBhvr>
                                        <p:cTn id="66" dur="2000" fill="hold"/>
                                        <p:tgtEl>
                                          <p:spTgt spid="10"/>
                                        </p:tgtEl>
                                      </p:cBhvr>
                                      <p:by x="50000" y="50000"/>
                                    </p:animScale>
                                  </p:childTnLst>
                                </p:cTn>
                              </p:par>
                              <p:par>
                                <p:cTn id="67" presetID="6" presetClass="emph" presetSubtype="0" autoRev="1" fill="hold" nodeType="withEffect">
                                  <p:stCondLst>
                                    <p:cond delay="0"/>
                                  </p:stCondLst>
                                  <p:childTnLst>
                                    <p:animScale>
                                      <p:cBhvr>
                                        <p:cTn id="68" dur="2000" fill="hold"/>
                                        <p:tgtEl>
                                          <p:spTgt spid="11"/>
                                        </p:tgtEl>
                                      </p:cBhvr>
                                      <p:by x="50000" y="50000"/>
                                    </p:animScale>
                                  </p:childTnLst>
                                </p:cTn>
                              </p:par>
                              <p:par>
                                <p:cTn id="69" presetID="6" presetClass="emph" presetSubtype="0" autoRev="1" fill="hold" nodeType="withEffect">
                                  <p:stCondLst>
                                    <p:cond delay="0"/>
                                  </p:stCondLst>
                                  <p:childTnLst>
                                    <p:animScale>
                                      <p:cBhvr>
                                        <p:cTn id="70" dur="2000" fill="hold"/>
                                        <p:tgtEl>
                                          <p:spTgt spid="12"/>
                                        </p:tgtEl>
                                      </p:cBhvr>
                                      <p:by x="50000" y="50000"/>
                                    </p:animScale>
                                  </p:childTnLst>
                                </p:cTn>
                              </p:par>
                              <p:par>
                                <p:cTn id="71" presetID="6" presetClass="emph" presetSubtype="0" autoRev="1" fill="hold" nodeType="withEffect">
                                  <p:stCondLst>
                                    <p:cond delay="0"/>
                                  </p:stCondLst>
                                  <p:childTnLst>
                                    <p:animScale>
                                      <p:cBhvr>
                                        <p:cTn id="72" dur="2000" fill="hold"/>
                                        <p:tgtEl>
                                          <p:spTgt spid="13"/>
                                        </p:tgtEl>
                                      </p:cBhvr>
                                      <p:by x="50000" y="50000"/>
                                    </p:animScale>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1+ppt_w/2"/>
                                          </p:val>
                                        </p:tav>
                                      </p:tavLst>
                                    </p:anim>
                                    <p:anim calcmode="lin" valueType="num">
                                      <p:cBhvr additive="base">
                                        <p:cTn id="76" dur="2000"/>
                                        <p:tgtEl>
                                          <p:spTgt spid="3"/>
                                        </p:tgtEl>
                                        <p:attrNameLst>
                                          <p:attrName>ppt_y</p:attrName>
                                        </p:attrNameLst>
                                      </p:cBhvr>
                                      <p:tavLst>
                                        <p:tav tm="0">
                                          <p:val>
                                            <p:strVal val="ppt_y"/>
                                          </p:val>
                                        </p:tav>
                                        <p:tav tm="100000">
                                          <p:val>
                                            <p:strVal val="1+ppt_h/2"/>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1+ppt_h/2"/>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1+ppt_h/2"/>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1+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1+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1+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1+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1+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1+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6" presetClass="emph" presetSubtype="0" autoRev="1" fill="hold" nodeType="withEffect">
                                  <p:stCondLst>
                                    <p:cond delay="0"/>
                                  </p:stCondLst>
                                  <p:childTnLst>
                                    <p:animScale>
                                      <p:cBhvr>
                                        <p:cTn id="119" dur="2000" fill="hold"/>
                                        <p:tgtEl>
                                          <p:spTgt spid="3"/>
                                        </p:tgtEl>
                                      </p:cBhvr>
                                      <p:by x="50000" y="50000"/>
                                    </p:animScale>
                                  </p:childTnLst>
                                </p:cTn>
                              </p:par>
                              <p:par>
                                <p:cTn id="120" presetID="6" presetClass="emph" presetSubtype="0" autoRev="1" fill="hold" nodeType="withEffect">
                                  <p:stCondLst>
                                    <p:cond delay="0"/>
                                  </p:stCondLst>
                                  <p:childTnLst>
                                    <p:animScale>
                                      <p:cBhvr>
                                        <p:cTn id="121" dur="2000" fill="hold"/>
                                        <p:tgtEl>
                                          <p:spTgt spid="4"/>
                                        </p:tgtEl>
                                      </p:cBhvr>
                                      <p:by x="50000" y="50000"/>
                                    </p:animScale>
                                  </p:childTnLst>
                                </p:cTn>
                              </p:par>
                              <p:par>
                                <p:cTn id="122" presetID="6" presetClass="emph" presetSubtype="0" autoRev="1" fill="hold" nodeType="withEffect">
                                  <p:stCondLst>
                                    <p:cond delay="0"/>
                                  </p:stCondLst>
                                  <p:childTnLst>
                                    <p:animScale>
                                      <p:cBhvr>
                                        <p:cTn id="123" dur="2000" fill="hold"/>
                                        <p:tgtEl>
                                          <p:spTgt spid="5"/>
                                        </p:tgtEl>
                                      </p:cBhvr>
                                      <p:by x="50000" y="50000"/>
                                    </p:animScale>
                                  </p:childTnLst>
                                </p:cTn>
                              </p:par>
                              <p:par>
                                <p:cTn id="124" presetID="6" presetClass="emph" presetSubtype="0" autoRev="1" fill="hold" nodeType="withEffect">
                                  <p:stCondLst>
                                    <p:cond delay="0"/>
                                  </p:stCondLst>
                                  <p:childTnLst>
                                    <p:animScale>
                                      <p:cBhvr>
                                        <p:cTn id="125" dur="2000" fill="hold"/>
                                        <p:tgtEl>
                                          <p:spTgt spid="6"/>
                                        </p:tgtEl>
                                      </p:cBhvr>
                                      <p:by x="50000" y="50000"/>
                                    </p:animScale>
                                  </p:childTnLst>
                                </p:cTn>
                              </p:par>
                              <p:par>
                                <p:cTn id="126" presetID="6" presetClass="emph" presetSubtype="0" autoRev="1" fill="hold" nodeType="withEffect">
                                  <p:stCondLst>
                                    <p:cond delay="0"/>
                                  </p:stCondLst>
                                  <p:childTnLst>
                                    <p:animScale>
                                      <p:cBhvr>
                                        <p:cTn id="127" dur="2000" fill="hold"/>
                                        <p:tgtEl>
                                          <p:spTgt spid="7"/>
                                        </p:tgtEl>
                                      </p:cBhvr>
                                      <p:by x="50000" y="50000"/>
                                    </p:animScale>
                                  </p:childTnLst>
                                </p:cTn>
                              </p:par>
                              <p:par>
                                <p:cTn id="128" presetID="6" presetClass="emph" presetSubtype="0" autoRev="1" fill="hold" nodeType="withEffect">
                                  <p:stCondLst>
                                    <p:cond delay="0"/>
                                  </p:stCondLst>
                                  <p:childTnLst>
                                    <p:animScale>
                                      <p:cBhvr>
                                        <p:cTn id="129" dur="2000" fill="hold"/>
                                        <p:tgtEl>
                                          <p:spTgt spid="8"/>
                                        </p:tgtEl>
                                      </p:cBhvr>
                                      <p:by x="50000" y="50000"/>
                                    </p:animScale>
                                  </p:childTnLst>
                                </p:cTn>
                              </p:par>
                              <p:par>
                                <p:cTn id="130" presetID="6" presetClass="emph" presetSubtype="0" autoRev="1" fill="hold" nodeType="withEffect">
                                  <p:stCondLst>
                                    <p:cond delay="0"/>
                                  </p:stCondLst>
                                  <p:childTnLst>
                                    <p:animScale>
                                      <p:cBhvr>
                                        <p:cTn id="131" dur="2000" fill="hold"/>
                                        <p:tgtEl>
                                          <p:spTgt spid="9"/>
                                        </p:tgtEl>
                                      </p:cBhvr>
                                      <p:by x="50000" y="50000"/>
                                    </p:animScale>
                                  </p:childTnLst>
                                </p:cTn>
                              </p:par>
                              <p:par>
                                <p:cTn id="132" presetID="6" presetClass="emph" presetSubtype="0" autoRev="1" fill="hold" nodeType="withEffect">
                                  <p:stCondLst>
                                    <p:cond delay="0"/>
                                  </p:stCondLst>
                                  <p:childTnLst>
                                    <p:animScale>
                                      <p:cBhvr>
                                        <p:cTn id="133" dur="2000" fill="hold"/>
                                        <p:tgtEl>
                                          <p:spTgt spid="10"/>
                                        </p:tgtEl>
                                      </p:cBhvr>
                                      <p:by x="50000" y="50000"/>
                                    </p:animScale>
                                  </p:childTnLst>
                                </p:cTn>
                              </p:par>
                              <p:par>
                                <p:cTn id="134" presetID="6" presetClass="emph" presetSubtype="0" autoRev="1" fill="hold" nodeType="withEffect">
                                  <p:stCondLst>
                                    <p:cond delay="0"/>
                                  </p:stCondLst>
                                  <p:childTnLst>
                                    <p:animScale>
                                      <p:cBhvr>
                                        <p:cTn id="135" dur="2000" fill="hold"/>
                                        <p:tgtEl>
                                          <p:spTgt spid="11"/>
                                        </p:tgtEl>
                                      </p:cBhvr>
                                      <p:by x="50000" y="50000"/>
                                    </p:animScale>
                                  </p:childTnLst>
                                </p:cTn>
                              </p:par>
                              <p:par>
                                <p:cTn id="136" presetID="6" presetClass="emph" presetSubtype="0" autoRev="1" fill="hold" nodeType="withEffect">
                                  <p:stCondLst>
                                    <p:cond delay="0"/>
                                  </p:stCondLst>
                                  <p:childTnLst>
                                    <p:animScale>
                                      <p:cBhvr>
                                        <p:cTn id="137" dur="2000" fill="hold"/>
                                        <p:tgtEl>
                                          <p:spTgt spid="12"/>
                                        </p:tgtEl>
                                      </p:cBhvr>
                                      <p:by x="50000" y="50000"/>
                                    </p:animScale>
                                  </p:childTnLst>
                                </p:cTn>
                              </p:par>
                              <p:par>
                                <p:cTn id="138" presetID="6" presetClass="emph" presetSubtype="0" autoRev="1" fill="hold" nodeType="withEffect">
                                  <p:stCondLst>
                                    <p:cond delay="0"/>
                                  </p:stCondLst>
                                  <p:childTnLst>
                                    <p:animScale>
                                      <p:cBhvr>
                                        <p:cTn id="139" dur="2000" fill="hold"/>
                                        <p:tgtEl>
                                          <p:spTgt spid="13"/>
                                        </p:tgtEl>
                                      </p:cBhvr>
                                      <p:by x="50000" y="50000"/>
                                    </p:animScale>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83191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0"/>
            <a:ext cx="1285884" cy="1285884"/>
          </a:xfrm>
          <a:prstGeom prst="moon">
            <a:avLst>
              <a:gd name="adj" fmla="val 28052"/>
            </a:avLst>
          </a:prstGeom>
          <a:effectLst>
            <a:reflection blurRad="6350" stA="50000" endA="300" endPos="90000" dir="5400000" sy="-100000" algn="bl" rotWithShape="0"/>
          </a:effectLst>
        </p:spPr>
      </p:pic>
      <p:pic>
        <p:nvPicPr>
          <p:cNvPr id="5" name="4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14678" y="0"/>
            <a:ext cx="1357322" cy="1285884"/>
          </a:xfrm>
          <a:prstGeom prst="moon">
            <a:avLst>
              <a:gd name="adj" fmla="val 28052"/>
            </a:avLst>
          </a:prstGeom>
          <a:effectLst>
            <a:reflection blurRad="6350" stA="50000" endA="300" endPos="90000" dir="5400000" sy="-100000" algn="bl" rotWithShape="0"/>
          </a:effectLst>
        </p:spPr>
      </p:pic>
      <p:pic>
        <p:nvPicPr>
          <p:cNvPr id="6" name="5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500562" y="714362"/>
            <a:ext cx="1285884" cy="1285884"/>
          </a:xfrm>
          <a:prstGeom prst="moon">
            <a:avLst>
              <a:gd name="adj" fmla="val 28052"/>
            </a:avLst>
          </a:prstGeom>
          <a:effectLst>
            <a:reflection blurRad="6350" stA="50000" endA="300" endPos="90000" dir="5400000" sy="-100000" algn="bl" rotWithShape="0"/>
          </a:effectLst>
        </p:spPr>
      </p:pic>
      <p:pic>
        <p:nvPicPr>
          <p:cNvPr id="7" name="6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214678" y="714362"/>
            <a:ext cx="1357322" cy="1285884"/>
          </a:xfrm>
          <a:prstGeom prst="moon">
            <a:avLst>
              <a:gd name="adj" fmla="val 28052"/>
            </a:avLst>
          </a:prstGeom>
          <a:effectLst>
            <a:reflection blurRad="6350" stA="50000" endA="300" endPos="90000" dir="5400000" sy="-100000" algn="bl" rotWithShape="0"/>
          </a:effectLst>
        </p:spPr>
      </p:pic>
      <p:pic>
        <p:nvPicPr>
          <p:cNvPr id="8" name="7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429124" y="1500198"/>
            <a:ext cx="1285884" cy="1285884"/>
          </a:xfrm>
          <a:prstGeom prst="moon">
            <a:avLst>
              <a:gd name="adj" fmla="val 28052"/>
            </a:avLst>
          </a:prstGeom>
          <a:effectLst>
            <a:reflection blurRad="6350" stA="50000" endA="300" endPos="90000" dir="5400000" sy="-100000" algn="bl" rotWithShape="0"/>
          </a:effectLst>
        </p:spPr>
      </p:pic>
      <p:pic>
        <p:nvPicPr>
          <p:cNvPr id="9" name="8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143240" y="1500198"/>
            <a:ext cx="1357322" cy="1285884"/>
          </a:xfrm>
          <a:prstGeom prst="moon">
            <a:avLst>
              <a:gd name="adj" fmla="val 28052"/>
            </a:avLst>
          </a:prstGeom>
          <a:effectLst>
            <a:reflection blurRad="6350" stA="50000" endA="300" endPos="90000" dir="5400000" sy="-100000" algn="bl" rotWithShape="0"/>
          </a:effectLst>
        </p:spPr>
      </p:pic>
      <p:pic>
        <p:nvPicPr>
          <p:cNvPr id="10" name="9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429124" y="2214560"/>
            <a:ext cx="1285884" cy="1285884"/>
          </a:xfrm>
          <a:prstGeom prst="moon">
            <a:avLst>
              <a:gd name="adj" fmla="val 28052"/>
            </a:avLst>
          </a:prstGeom>
          <a:effectLst>
            <a:reflection blurRad="6350" stA="50000" endA="300" endPos="90000" dir="5400000" sy="-100000" algn="bl" rotWithShape="0"/>
          </a:effectLst>
        </p:spPr>
      </p:pic>
      <p:pic>
        <p:nvPicPr>
          <p:cNvPr id="11" name="10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143240" y="2214560"/>
            <a:ext cx="1357322" cy="1285884"/>
          </a:xfrm>
          <a:prstGeom prst="moon">
            <a:avLst>
              <a:gd name="adj" fmla="val 28052"/>
            </a:avLst>
          </a:prstGeom>
          <a:effectLst>
            <a:reflection blurRad="6350" stA="50000" endA="300" endPos="90000" dir="5400000" sy="-100000" algn="bl" rotWithShape="0"/>
          </a:effectLst>
        </p:spPr>
      </p:pic>
      <p:pic>
        <p:nvPicPr>
          <p:cNvPr id="12" name="11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429124" y="3000378"/>
            <a:ext cx="1285884" cy="1285884"/>
          </a:xfrm>
          <a:prstGeom prst="moon">
            <a:avLst>
              <a:gd name="adj" fmla="val 28052"/>
            </a:avLst>
          </a:prstGeom>
          <a:effectLst>
            <a:reflection blurRad="6350" stA="50000" endA="300" endPos="90000" dir="5400000" sy="-100000" algn="bl" rotWithShape="0"/>
          </a:effectLst>
        </p:spPr>
      </p:pic>
      <p:pic>
        <p:nvPicPr>
          <p:cNvPr id="13" name="12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143240" y="3000378"/>
            <a:ext cx="1357322" cy="1285884"/>
          </a:xfrm>
          <a:prstGeom prst="moon">
            <a:avLst>
              <a:gd name="adj" fmla="val 28052"/>
            </a:avLst>
          </a:prstGeom>
          <a:effectLst>
            <a:reflection blurRad="6350" stA="50000" endA="300" endPos="90000" dir="5400000" sy="-100000" algn="bl" rotWithShape="0"/>
          </a:effectLst>
        </p:spPr>
      </p:pic>
      <p:pic>
        <p:nvPicPr>
          <p:cNvPr id="14" name="13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429124" y="3857616"/>
            <a:ext cx="1285884" cy="1285884"/>
          </a:xfrm>
          <a:prstGeom prst="moon">
            <a:avLst>
              <a:gd name="adj" fmla="val 28052"/>
            </a:avLst>
          </a:prstGeom>
          <a:effectLst>
            <a:reflection blurRad="6350" stA="50000" endA="300" endPos="90000" dir="5400000" sy="-100000" algn="bl" rotWithShape="0"/>
          </a:effectLst>
        </p:spPr>
      </p:pic>
      <p:pic>
        <p:nvPicPr>
          <p:cNvPr id="15" name="14 Imagen" descr="custom-color-button-icon.png"/>
          <p:cNvPicPr>
            <a:picLocks noChangeAspect="1"/>
          </p:cNvPicPr>
          <p:nvPr/>
        </p:nvPicPr>
        <p:blipFill>
          <a:blip r:embed="rId3">
            <a:duotone>
              <a:prstClr val="black"/>
              <a:srgbClr val="D9C3A5">
                <a:tint val="50000"/>
                <a:satMod val="180000"/>
              </a:srgbClr>
            </a:duotone>
            <a:lum bright="20000" contrast="40000"/>
          </a:blip>
          <a:stretch>
            <a:fillRect/>
          </a:stretch>
        </p:blipFill>
        <p:spPr>
          <a:xfrm flipH="1">
            <a:off x="3143240" y="3857616"/>
            <a:ext cx="1357322" cy="1285884"/>
          </a:xfrm>
          <a:prstGeom prst="moon">
            <a:avLst>
              <a:gd name="adj" fmla="val 28052"/>
            </a:avLst>
          </a:prstGeom>
          <a:effectLst>
            <a:reflection blurRad="6350" stA="50000" endA="300" endPos="90000" dir="5400000" sy="-100000" algn="bl" rotWithShape="0"/>
          </a:effectLst>
        </p:spPr>
      </p:pic>
      <p:sp>
        <p:nvSpPr>
          <p:cNvPr id="16" name="15 Rectángulo"/>
          <p:cNvSpPr/>
          <p:nvPr/>
        </p:nvSpPr>
        <p:spPr>
          <a:xfrm>
            <a:off x="-142908" y="-142894"/>
            <a:ext cx="9715568" cy="642942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1+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CC6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2095891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0"/>
            <a:ext cx="1029056" cy="1000114"/>
          </a:xfrm>
          <a:prstGeom prst="rect">
            <a:avLst/>
          </a:prstGeom>
          <a:effectLst/>
        </p:spPr>
      </p:pic>
      <p:pic>
        <p:nvPicPr>
          <p:cNvPr id="4" name="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0"/>
            <a:ext cx="938218" cy="1000114"/>
          </a:xfrm>
          <a:prstGeom prst="rect">
            <a:avLst/>
          </a:prstGeom>
          <a:effectLst/>
        </p:spPr>
      </p:pic>
      <p:pic>
        <p:nvPicPr>
          <p:cNvPr id="5" name="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0"/>
            <a:ext cx="1029056" cy="1000114"/>
          </a:xfrm>
          <a:prstGeom prst="rect">
            <a:avLst/>
          </a:prstGeom>
          <a:effectLst/>
        </p:spPr>
      </p:pic>
      <p:pic>
        <p:nvPicPr>
          <p:cNvPr id="6" name="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0"/>
            <a:ext cx="938218" cy="1000114"/>
          </a:xfrm>
          <a:prstGeom prst="rect">
            <a:avLst/>
          </a:prstGeom>
          <a:effectLst/>
        </p:spPr>
      </p:pic>
      <p:pic>
        <p:nvPicPr>
          <p:cNvPr id="7" name="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0"/>
            <a:ext cx="1029056" cy="1000114"/>
          </a:xfrm>
          <a:prstGeom prst="rect">
            <a:avLst/>
          </a:prstGeom>
          <a:effectLst/>
        </p:spPr>
      </p:pic>
      <p:pic>
        <p:nvPicPr>
          <p:cNvPr id="8" name="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0"/>
            <a:ext cx="938218" cy="1000114"/>
          </a:xfrm>
          <a:prstGeom prst="rect">
            <a:avLst/>
          </a:prstGeom>
          <a:effectLst/>
        </p:spPr>
      </p:pic>
      <p:pic>
        <p:nvPicPr>
          <p:cNvPr id="9" name="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0"/>
            <a:ext cx="1029056" cy="1000114"/>
          </a:xfrm>
          <a:prstGeom prst="rect">
            <a:avLst/>
          </a:prstGeom>
          <a:effectLst/>
        </p:spPr>
      </p:pic>
      <p:pic>
        <p:nvPicPr>
          <p:cNvPr id="10" name="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0"/>
            <a:ext cx="938218" cy="1000114"/>
          </a:xfrm>
          <a:prstGeom prst="rect">
            <a:avLst/>
          </a:prstGeom>
          <a:effectLst/>
        </p:spPr>
      </p:pic>
      <p:pic>
        <p:nvPicPr>
          <p:cNvPr id="11" name="1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0"/>
            <a:ext cx="1029056" cy="1000114"/>
          </a:xfrm>
          <a:prstGeom prst="rect">
            <a:avLst/>
          </a:prstGeom>
          <a:effectLst/>
        </p:spPr>
      </p:pic>
      <p:pic>
        <p:nvPicPr>
          <p:cNvPr id="12" name="1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0"/>
            <a:ext cx="938218" cy="1000114"/>
          </a:xfrm>
          <a:prstGeom prst="rect">
            <a:avLst/>
          </a:prstGeom>
          <a:effectLst/>
        </p:spPr>
      </p:pic>
      <p:pic>
        <p:nvPicPr>
          <p:cNvPr id="13" name="1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28610"/>
            <a:ext cx="1029056" cy="1000114"/>
          </a:xfrm>
          <a:prstGeom prst="rect">
            <a:avLst/>
          </a:prstGeom>
          <a:effectLst/>
        </p:spPr>
      </p:pic>
      <p:pic>
        <p:nvPicPr>
          <p:cNvPr id="14" name="1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428610"/>
            <a:ext cx="938218" cy="1000114"/>
          </a:xfrm>
          <a:prstGeom prst="rect">
            <a:avLst/>
          </a:prstGeom>
          <a:effectLst/>
        </p:spPr>
      </p:pic>
      <p:pic>
        <p:nvPicPr>
          <p:cNvPr id="15" name="1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28610"/>
            <a:ext cx="1029056" cy="1000114"/>
          </a:xfrm>
          <a:prstGeom prst="rect">
            <a:avLst/>
          </a:prstGeom>
          <a:effectLst/>
        </p:spPr>
      </p:pic>
      <p:pic>
        <p:nvPicPr>
          <p:cNvPr id="16" name="1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428610"/>
            <a:ext cx="938218" cy="1000114"/>
          </a:xfrm>
          <a:prstGeom prst="rect">
            <a:avLst/>
          </a:prstGeom>
          <a:effectLst/>
        </p:spPr>
      </p:pic>
      <p:pic>
        <p:nvPicPr>
          <p:cNvPr id="17" name="1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28610"/>
            <a:ext cx="1029056" cy="1000114"/>
          </a:xfrm>
          <a:prstGeom prst="rect">
            <a:avLst/>
          </a:prstGeom>
          <a:effectLst/>
        </p:spPr>
      </p:pic>
      <p:pic>
        <p:nvPicPr>
          <p:cNvPr id="18" name="1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428610"/>
            <a:ext cx="938218" cy="1000114"/>
          </a:xfrm>
          <a:prstGeom prst="rect">
            <a:avLst/>
          </a:prstGeom>
          <a:effectLst/>
        </p:spPr>
      </p:pic>
      <p:pic>
        <p:nvPicPr>
          <p:cNvPr id="19" name="1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28610"/>
            <a:ext cx="1029056" cy="1000114"/>
          </a:xfrm>
          <a:prstGeom prst="rect">
            <a:avLst/>
          </a:prstGeom>
          <a:effectLst/>
        </p:spPr>
      </p:pic>
      <p:pic>
        <p:nvPicPr>
          <p:cNvPr id="20" name="1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428610"/>
            <a:ext cx="938218" cy="1000114"/>
          </a:xfrm>
          <a:prstGeom prst="rect">
            <a:avLst/>
          </a:prstGeom>
          <a:effectLst/>
        </p:spPr>
      </p:pic>
      <p:pic>
        <p:nvPicPr>
          <p:cNvPr id="21" name="2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28610"/>
            <a:ext cx="1029056" cy="1000114"/>
          </a:xfrm>
          <a:prstGeom prst="rect">
            <a:avLst/>
          </a:prstGeom>
          <a:effectLst/>
        </p:spPr>
      </p:pic>
      <p:pic>
        <p:nvPicPr>
          <p:cNvPr id="22" name="2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428610"/>
            <a:ext cx="938218" cy="1000114"/>
          </a:xfrm>
          <a:prstGeom prst="rect">
            <a:avLst/>
          </a:prstGeom>
          <a:effectLst/>
        </p:spPr>
      </p:pic>
      <p:pic>
        <p:nvPicPr>
          <p:cNvPr id="23" name="2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928694"/>
            <a:ext cx="1029056" cy="1000114"/>
          </a:xfrm>
          <a:prstGeom prst="rect">
            <a:avLst/>
          </a:prstGeom>
          <a:effectLst/>
        </p:spPr>
      </p:pic>
      <p:pic>
        <p:nvPicPr>
          <p:cNvPr id="24" name="2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928694"/>
            <a:ext cx="938218" cy="1000114"/>
          </a:xfrm>
          <a:prstGeom prst="rect">
            <a:avLst/>
          </a:prstGeom>
          <a:effectLst/>
        </p:spPr>
      </p:pic>
      <p:pic>
        <p:nvPicPr>
          <p:cNvPr id="25" name="2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928694"/>
            <a:ext cx="1029056" cy="1000114"/>
          </a:xfrm>
          <a:prstGeom prst="rect">
            <a:avLst/>
          </a:prstGeom>
          <a:effectLst/>
        </p:spPr>
      </p:pic>
      <p:pic>
        <p:nvPicPr>
          <p:cNvPr id="26" name="2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928694"/>
            <a:ext cx="938218" cy="1000114"/>
          </a:xfrm>
          <a:prstGeom prst="rect">
            <a:avLst/>
          </a:prstGeom>
          <a:effectLst/>
        </p:spPr>
      </p:pic>
      <p:pic>
        <p:nvPicPr>
          <p:cNvPr id="27" name="2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928694"/>
            <a:ext cx="1029056" cy="1000114"/>
          </a:xfrm>
          <a:prstGeom prst="rect">
            <a:avLst/>
          </a:prstGeom>
          <a:effectLst/>
        </p:spPr>
      </p:pic>
      <p:pic>
        <p:nvPicPr>
          <p:cNvPr id="28" name="2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928694"/>
            <a:ext cx="938218" cy="1000114"/>
          </a:xfrm>
          <a:prstGeom prst="rect">
            <a:avLst/>
          </a:prstGeom>
          <a:effectLst/>
        </p:spPr>
      </p:pic>
      <p:pic>
        <p:nvPicPr>
          <p:cNvPr id="29" name="2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928694"/>
            <a:ext cx="1029056" cy="1000114"/>
          </a:xfrm>
          <a:prstGeom prst="rect">
            <a:avLst/>
          </a:prstGeom>
          <a:effectLst/>
        </p:spPr>
      </p:pic>
      <p:pic>
        <p:nvPicPr>
          <p:cNvPr id="30" name="2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928694"/>
            <a:ext cx="938218" cy="1000114"/>
          </a:xfrm>
          <a:prstGeom prst="rect">
            <a:avLst/>
          </a:prstGeom>
          <a:effectLst/>
        </p:spPr>
      </p:pic>
      <p:pic>
        <p:nvPicPr>
          <p:cNvPr id="31" name="3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928694"/>
            <a:ext cx="1029056" cy="1000114"/>
          </a:xfrm>
          <a:prstGeom prst="rect">
            <a:avLst/>
          </a:prstGeom>
          <a:effectLst/>
        </p:spPr>
      </p:pic>
      <p:pic>
        <p:nvPicPr>
          <p:cNvPr id="32" name="3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928694"/>
            <a:ext cx="938218" cy="1000114"/>
          </a:xfrm>
          <a:prstGeom prst="rect">
            <a:avLst/>
          </a:prstGeom>
          <a:effectLst/>
        </p:spPr>
      </p:pic>
      <p:pic>
        <p:nvPicPr>
          <p:cNvPr id="33" name="3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357304"/>
            <a:ext cx="1029056" cy="1000114"/>
          </a:xfrm>
          <a:prstGeom prst="rect">
            <a:avLst/>
          </a:prstGeom>
          <a:effectLst/>
        </p:spPr>
      </p:pic>
      <p:pic>
        <p:nvPicPr>
          <p:cNvPr id="34" name="3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1357304"/>
            <a:ext cx="938218" cy="1000114"/>
          </a:xfrm>
          <a:prstGeom prst="rect">
            <a:avLst/>
          </a:prstGeom>
          <a:effectLst/>
        </p:spPr>
      </p:pic>
      <p:pic>
        <p:nvPicPr>
          <p:cNvPr id="35" name="3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357304"/>
            <a:ext cx="1029056" cy="1000114"/>
          </a:xfrm>
          <a:prstGeom prst="rect">
            <a:avLst/>
          </a:prstGeom>
          <a:effectLst/>
        </p:spPr>
      </p:pic>
      <p:pic>
        <p:nvPicPr>
          <p:cNvPr id="36" name="3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1357304"/>
            <a:ext cx="938218" cy="1000114"/>
          </a:xfrm>
          <a:prstGeom prst="rect">
            <a:avLst/>
          </a:prstGeom>
          <a:effectLst/>
        </p:spPr>
      </p:pic>
      <p:pic>
        <p:nvPicPr>
          <p:cNvPr id="37" name="3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357304"/>
            <a:ext cx="1029056" cy="1000114"/>
          </a:xfrm>
          <a:prstGeom prst="rect">
            <a:avLst/>
          </a:prstGeom>
          <a:effectLst/>
        </p:spPr>
      </p:pic>
      <p:pic>
        <p:nvPicPr>
          <p:cNvPr id="38" name="3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1357304"/>
            <a:ext cx="938218" cy="1000114"/>
          </a:xfrm>
          <a:prstGeom prst="rect">
            <a:avLst/>
          </a:prstGeom>
          <a:effectLst/>
        </p:spPr>
      </p:pic>
      <p:pic>
        <p:nvPicPr>
          <p:cNvPr id="39" name="3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357304"/>
            <a:ext cx="1029056" cy="1000114"/>
          </a:xfrm>
          <a:prstGeom prst="rect">
            <a:avLst/>
          </a:prstGeom>
          <a:effectLst/>
        </p:spPr>
      </p:pic>
      <p:pic>
        <p:nvPicPr>
          <p:cNvPr id="40" name="3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1357304"/>
            <a:ext cx="938218" cy="1000114"/>
          </a:xfrm>
          <a:prstGeom prst="rect">
            <a:avLst/>
          </a:prstGeom>
          <a:effectLst/>
        </p:spPr>
      </p:pic>
      <p:pic>
        <p:nvPicPr>
          <p:cNvPr id="41" name="4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357304"/>
            <a:ext cx="1029056" cy="1000114"/>
          </a:xfrm>
          <a:prstGeom prst="rect">
            <a:avLst/>
          </a:prstGeom>
          <a:effectLst/>
        </p:spPr>
      </p:pic>
      <p:pic>
        <p:nvPicPr>
          <p:cNvPr id="42" name="4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1357304"/>
            <a:ext cx="938218" cy="1000114"/>
          </a:xfrm>
          <a:prstGeom prst="rect">
            <a:avLst/>
          </a:prstGeom>
          <a:effectLst/>
        </p:spPr>
      </p:pic>
      <p:pic>
        <p:nvPicPr>
          <p:cNvPr id="43" name="4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857388"/>
            <a:ext cx="1029056" cy="1000114"/>
          </a:xfrm>
          <a:prstGeom prst="rect">
            <a:avLst/>
          </a:prstGeom>
          <a:effectLst/>
        </p:spPr>
      </p:pic>
      <p:pic>
        <p:nvPicPr>
          <p:cNvPr id="44" name="4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1857388"/>
            <a:ext cx="938218" cy="1000114"/>
          </a:xfrm>
          <a:prstGeom prst="rect">
            <a:avLst/>
          </a:prstGeom>
          <a:effectLst/>
        </p:spPr>
      </p:pic>
      <p:pic>
        <p:nvPicPr>
          <p:cNvPr id="45" name="4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857388"/>
            <a:ext cx="1029056" cy="1000114"/>
          </a:xfrm>
          <a:prstGeom prst="rect">
            <a:avLst/>
          </a:prstGeom>
          <a:effectLst/>
        </p:spPr>
      </p:pic>
      <p:pic>
        <p:nvPicPr>
          <p:cNvPr id="46" name="4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1857388"/>
            <a:ext cx="938218" cy="1000114"/>
          </a:xfrm>
          <a:prstGeom prst="rect">
            <a:avLst/>
          </a:prstGeom>
          <a:effectLst/>
        </p:spPr>
      </p:pic>
      <p:pic>
        <p:nvPicPr>
          <p:cNvPr id="47" name="4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857388"/>
            <a:ext cx="1029056" cy="1000114"/>
          </a:xfrm>
          <a:prstGeom prst="rect">
            <a:avLst/>
          </a:prstGeom>
          <a:effectLst/>
        </p:spPr>
      </p:pic>
      <p:pic>
        <p:nvPicPr>
          <p:cNvPr id="48" name="4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1857388"/>
            <a:ext cx="938218" cy="1000114"/>
          </a:xfrm>
          <a:prstGeom prst="rect">
            <a:avLst/>
          </a:prstGeom>
          <a:effectLst/>
        </p:spPr>
      </p:pic>
      <p:pic>
        <p:nvPicPr>
          <p:cNvPr id="49" name="4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857388"/>
            <a:ext cx="1029056" cy="1000114"/>
          </a:xfrm>
          <a:prstGeom prst="rect">
            <a:avLst/>
          </a:prstGeom>
          <a:effectLst/>
        </p:spPr>
      </p:pic>
      <p:pic>
        <p:nvPicPr>
          <p:cNvPr id="50" name="4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1857388"/>
            <a:ext cx="938218" cy="1000114"/>
          </a:xfrm>
          <a:prstGeom prst="rect">
            <a:avLst/>
          </a:prstGeom>
          <a:effectLst/>
        </p:spPr>
      </p:pic>
      <p:pic>
        <p:nvPicPr>
          <p:cNvPr id="51" name="5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857388"/>
            <a:ext cx="1029056" cy="1000114"/>
          </a:xfrm>
          <a:prstGeom prst="rect">
            <a:avLst/>
          </a:prstGeom>
          <a:effectLst/>
        </p:spPr>
      </p:pic>
      <p:pic>
        <p:nvPicPr>
          <p:cNvPr id="52" name="5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1857388"/>
            <a:ext cx="938218" cy="1000114"/>
          </a:xfrm>
          <a:prstGeom prst="rect">
            <a:avLst/>
          </a:prstGeom>
          <a:effectLst/>
        </p:spPr>
      </p:pic>
      <p:pic>
        <p:nvPicPr>
          <p:cNvPr id="53" name="5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285998"/>
            <a:ext cx="1029056" cy="1000114"/>
          </a:xfrm>
          <a:prstGeom prst="rect">
            <a:avLst/>
          </a:prstGeom>
          <a:effectLst/>
        </p:spPr>
      </p:pic>
      <p:pic>
        <p:nvPicPr>
          <p:cNvPr id="54" name="5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2285998"/>
            <a:ext cx="938218" cy="1000114"/>
          </a:xfrm>
          <a:prstGeom prst="rect">
            <a:avLst/>
          </a:prstGeom>
          <a:effectLst/>
        </p:spPr>
      </p:pic>
      <p:pic>
        <p:nvPicPr>
          <p:cNvPr id="55" name="5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285998"/>
            <a:ext cx="1029056" cy="1000114"/>
          </a:xfrm>
          <a:prstGeom prst="rect">
            <a:avLst/>
          </a:prstGeom>
          <a:effectLst/>
        </p:spPr>
      </p:pic>
      <p:pic>
        <p:nvPicPr>
          <p:cNvPr id="56" name="5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2285998"/>
            <a:ext cx="938218" cy="1000114"/>
          </a:xfrm>
          <a:prstGeom prst="rect">
            <a:avLst/>
          </a:prstGeom>
          <a:effectLst/>
        </p:spPr>
      </p:pic>
      <p:pic>
        <p:nvPicPr>
          <p:cNvPr id="57" name="5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285998"/>
            <a:ext cx="1029056" cy="1000114"/>
          </a:xfrm>
          <a:prstGeom prst="rect">
            <a:avLst/>
          </a:prstGeom>
          <a:effectLst/>
        </p:spPr>
      </p:pic>
      <p:pic>
        <p:nvPicPr>
          <p:cNvPr id="58" name="5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2285998"/>
            <a:ext cx="938218" cy="1000114"/>
          </a:xfrm>
          <a:prstGeom prst="rect">
            <a:avLst/>
          </a:prstGeom>
          <a:effectLst/>
        </p:spPr>
      </p:pic>
      <p:pic>
        <p:nvPicPr>
          <p:cNvPr id="59" name="5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285998"/>
            <a:ext cx="1029056" cy="1000114"/>
          </a:xfrm>
          <a:prstGeom prst="rect">
            <a:avLst/>
          </a:prstGeom>
          <a:effectLst/>
        </p:spPr>
      </p:pic>
      <p:pic>
        <p:nvPicPr>
          <p:cNvPr id="60" name="5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2285998"/>
            <a:ext cx="938218" cy="1000114"/>
          </a:xfrm>
          <a:prstGeom prst="rect">
            <a:avLst/>
          </a:prstGeom>
          <a:effectLst/>
        </p:spPr>
      </p:pic>
      <p:pic>
        <p:nvPicPr>
          <p:cNvPr id="61" name="6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285998"/>
            <a:ext cx="1029056" cy="1000114"/>
          </a:xfrm>
          <a:prstGeom prst="rect">
            <a:avLst/>
          </a:prstGeom>
          <a:effectLst/>
        </p:spPr>
      </p:pic>
      <p:pic>
        <p:nvPicPr>
          <p:cNvPr id="62" name="6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2285998"/>
            <a:ext cx="938218" cy="1000114"/>
          </a:xfrm>
          <a:prstGeom prst="rect">
            <a:avLst/>
          </a:prstGeom>
          <a:effectLst/>
        </p:spPr>
      </p:pic>
      <p:pic>
        <p:nvPicPr>
          <p:cNvPr id="63" name="6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786082"/>
            <a:ext cx="1029056" cy="1000114"/>
          </a:xfrm>
          <a:prstGeom prst="rect">
            <a:avLst/>
          </a:prstGeom>
          <a:effectLst/>
        </p:spPr>
      </p:pic>
      <p:pic>
        <p:nvPicPr>
          <p:cNvPr id="64" name="6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2786082"/>
            <a:ext cx="938218" cy="1000114"/>
          </a:xfrm>
          <a:prstGeom prst="rect">
            <a:avLst/>
          </a:prstGeom>
          <a:effectLst/>
        </p:spPr>
      </p:pic>
      <p:pic>
        <p:nvPicPr>
          <p:cNvPr id="65" name="6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786082"/>
            <a:ext cx="1029056" cy="1000114"/>
          </a:xfrm>
          <a:prstGeom prst="rect">
            <a:avLst/>
          </a:prstGeom>
          <a:effectLst/>
        </p:spPr>
      </p:pic>
      <p:pic>
        <p:nvPicPr>
          <p:cNvPr id="66" name="6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2786082"/>
            <a:ext cx="938218" cy="1000114"/>
          </a:xfrm>
          <a:prstGeom prst="rect">
            <a:avLst/>
          </a:prstGeom>
          <a:effectLst/>
        </p:spPr>
      </p:pic>
      <p:pic>
        <p:nvPicPr>
          <p:cNvPr id="67" name="6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786082"/>
            <a:ext cx="1029056" cy="1000114"/>
          </a:xfrm>
          <a:prstGeom prst="rect">
            <a:avLst/>
          </a:prstGeom>
          <a:effectLst/>
        </p:spPr>
      </p:pic>
      <p:pic>
        <p:nvPicPr>
          <p:cNvPr id="68" name="6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2786082"/>
            <a:ext cx="938218" cy="1000114"/>
          </a:xfrm>
          <a:prstGeom prst="rect">
            <a:avLst/>
          </a:prstGeom>
          <a:effectLst/>
        </p:spPr>
      </p:pic>
      <p:pic>
        <p:nvPicPr>
          <p:cNvPr id="69" name="6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786082"/>
            <a:ext cx="1029056" cy="1000114"/>
          </a:xfrm>
          <a:prstGeom prst="rect">
            <a:avLst/>
          </a:prstGeom>
          <a:effectLst/>
        </p:spPr>
      </p:pic>
      <p:pic>
        <p:nvPicPr>
          <p:cNvPr id="70" name="6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2786082"/>
            <a:ext cx="938218" cy="1000114"/>
          </a:xfrm>
          <a:prstGeom prst="rect">
            <a:avLst/>
          </a:prstGeom>
          <a:effectLst/>
        </p:spPr>
      </p:pic>
      <p:pic>
        <p:nvPicPr>
          <p:cNvPr id="71" name="7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786082"/>
            <a:ext cx="1029056" cy="1000114"/>
          </a:xfrm>
          <a:prstGeom prst="rect">
            <a:avLst/>
          </a:prstGeom>
          <a:effectLst/>
        </p:spPr>
      </p:pic>
      <p:pic>
        <p:nvPicPr>
          <p:cNvPr id="72" name="7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2786082"/>
            <a:ext cx="938218" cy="1000114"/>
          </a:xfrm>
          <a:prstGeom prst="rect">
            <a:avLst/>
          </a:prstGeom>
          <a:effectLst/>
        </p:spPr>
      </p:pic>
      <p:pic>
        <p:nvPicPr>
          <p:cNvPr id="73" name="7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214692"/>
            <a:ext cx="1029056" cy="1000114"/>
          </a:xfrm>
          <a:prstGeom prst="rect">
            <a:avLst/>
          </a:prstGeom>
          <a:effectLst/>
        </p:spPr>
      </p:pic>
      <p:pic>
        <p:nvPicPr>
          <p:cNvPr id="74" name="7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3214692"/>
            <a:ext cx="938218" cy="1000114"/>
          </a:xfrm>
          <a:prstGeom prst="rect">
            <a:avLst/>
          </a:prstGeom>
          <a:effectLst/>
        </p:spPr>
      </p:pic>
      <p:pic>
        <p:nvPicPr>
          <p:cNvPr id="75" name="7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214692"/>
            <a:ext cx="1029056" cy="1000114"/>
          </a:xfrm>
          <a:prstGeom prst="rect">
            <a:avLst/>
          </a:prstGeom>
          <a:effectLst/>
        </p:spPr>
      </p:pic>
      <p:pic>
        <p:nvPicPr>
          <p:cNvPr id="76" name="7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3214692"/>
            <a:ext cx="938218" cy="1000114"/>
          </a:xfrm>
          <a:prstGeom prst="rect">
            <a:avLst/>
          </a:prstGeom>
          <a:effectLst/>
        </p:spPr>
      </p:pic>
      <p:pic>
        <p:nvPicPr>
          <p:cNvPr id="77" name="7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214692"/>
            <a:ext cx="1029056" cy="1000114"/>
          </a:xfrm>
          <a:prstGeom prst="rect">
            <a:avLst/>
          </a:prstGeom>
          <a:effectLst/>
        </p:spPr>
      </p:pic>
      <p:pic>
        <p:nvPicPr>
          <p:cNvPr id="78" name="7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3214692"/>
            <a:ext cx="938218" cy="1000114"/>
          </a:xfrm>
          <a:prstGeom prst="rect">
            <a:avLst/>
          </a:prstGeom>
          <a:effectLst/>
        </p:spPr>
      </p:pic>
      <p:pic>
        <p:nvPicPr>
          <p:cNvPr id="79" name="7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214692"/>
            <a:ext cx="1029056" cy="1000114"/>
          </a:xfrm>
          <a:prstGeom prst="rect">
            <a:avLst/>
          </a:prstGeom>
          <a:effectLst/>
        </p:spPr>
      </p:pic>
      <p:pic>
        <p:nvPicPr>
          <p:cNvPr id="80" name="7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3214692"/>
            <a:ext cx="938218" cy="1000114"/>
          </a:xfrm>
          <a:prstGeom prst="rect">
            <a:avLst/>
          </a:prstGeom>
          <a:effectLst/>
        </p:spPr>
      </p:pic>
      <p:pic>
        <p:nvPicPr>
          <p:cNvPr id="81" name="8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214692"/>
            <a:ext cx="1029056" cy="1000114"/>
          </a:xfrm>
          <a:prstGeom prst="rect">
            <a:avLst/>
          </a:prstGeom>
          <a:effectLst/>
        </p:spPr>
      </p:pic>
      <p:pic>
        <p:nvPicPr>
          <p:cNvPr id="82" name="8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3214692"/>
            <a:ext cx="938218" cy="1000114"/>
          </a:xfrm>
          <a:prstGeom prst="rect">
            <a:avLst/>
          </a:prstGeom>
          <a:effectLst/>
        </p:spPr>
      </p:pic>
      <p:pic>
        <p:nvPicPr>
          <p:cNvPr id="83" name="8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714776"/>
            <a:ext cx="1029056" cy="1000114"/>
          </a:xfrm>
          <a:prstGeom prst="rect">
            <a:avLst/>
          </a:prstGeom>
          <a:effectLst/>
        </p:spPr>
      </p:pic>
      <p:pic>
        <p:nvPicPr>
          <p:cNvPr id="84" name="8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3714776"/>
            <a:ext cx="938218" cy="1000114"/>
          </a:xfrm>
          <a:prstGeom prst="rect">
            <a:avLst/>
          </a:prstGeom>
          <a:effectLst/>
        </p:spPr>
      </p:pic>
      <p:pic>
        <p:nvPicPr>
          <p:cNvPr id="85" name="8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714776"/>
            <a:ext cx="1029056" cy="1000114"/>
          </a:xfrm>
          <a:prstGeom prst="rect">
            <a:avLst/>
          </a:prstGeom>
          <a:effectLst/>
        </p:spPr>
      </p:pic>
      <p:pic>
        <p:nvPicPr>
          <p:cNvPr id="86" name="8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3714776"/>
            <a:ext cx="938218" cy="1000114"/>
          </a:xfrm>
          <a:prstGeom prst="rect">
            <a:avLst/>
          </a:prstGeom>
          <a:effectLst/>
        </p:spPr>
      </p:pic>
      <p:pic>
        <p:nvPicPr>
          <p:cNvPr id="87" name="8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714776"/>
            <a:ext cx="1029056" cy="1000114"/>
          </a:xfrm>
          <a:prstGeom prst="rect">
            <a:avLst/>
          </a:prstGeom>
          <a:effectLst/>
        </p:spPr>
      </p:pic>
      <p:pic>
        <p:nvPicPr>
          <p:cNvPr id="88" name="8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3714776"/>
            <a:ext cx="938218" cy="1000114"/>
          </a:xfrm>
          <a:prstGeom prst="rect">
            <a:avLst/>
          </a:prstGeom>
          <a:effectLst/>
        </p:spPr>
      </p:pic>
      <p:pic>
        <p:nvPicPr>
          <p:cNvPr id="89" name="8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714776"/>
            <a:ext cx="1029056" cy="1000114"/>
          </a:xfrm>
          <a:prstGeom prst="rect">
            <a:avLst/>
          </a:prstGeom>
          <a:effectLst/>
        </p:spPr>
      </p:pic>
      <p:pic>
        <p:nvPicPr>
          <p:cNvPr id="90" name="8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57158" y="3714776"/>
            <a:ext cx="938218" cy="1000114"/>
          </a:xfrm>
          <a:prstGeom prst="rect">
            <a:avLst/>
          </a:prstGeom>
          <a:effectLst/>
        </p:spPr>
      </p:pic>
      <p:pic>
        <p:nvPicPr>
          <p:cNvPr id="91" name="9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714776"/>
            <a:ext cx="1029056" cy="1000114"/>
          </a:xfrm>
          <a:prstGeom prst="rect">
            <a:avLst/>
          </a:prstGeom>
          <a:effectLst/>
        </p:spPr>
      </p:pic>
      <p:pic>
        <p:nvPicPr>
          <p:cNvPr id="92" name="9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3714776"/>
            <a:ext cx="938218" cy="1000114"/>
          </a:xfrm>
          <a:prstGeom prst="rect">
            <a:avLst/>
          </a:prstGeom>
          <a:effectLst/>
        </p:spPr>
      </p:pic>
      <p:pic>
        <p:nvPicPr>
          <p:cNvPr id="93" name="9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143386"/>
            <a:ext cx="1029056" cy="1000114"/>
          </a:xfrm>
          <a:prstGeom prst="rect">
            <a:avLst/>
          </a:prstGeom>
          <a:effectLst/>
        </p:spPr>
      </p:pic>
      <p:pic>
        <p:nvPicPr>
          <p:cNvPr id="94" name="93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3643306" y="4143386"/>
            <a:ext cx="938218" cy="1000114"/>
          </a:xfrm>
          <a:prstGeom prst="rect">
            <a:avLst/>
          </a:prstGeom>
          <a:effectLst/>
        </p:spPr>
      </p:pic>
      <p:pic>
        <p:nvPicPr>
          <p:cNvPr id="95" name="9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143386"/>
            <a:ext cx="1029056" cy="1000114"/>
          </a:xfrm>
          <a:prstGeom prst="rect">
            <a:avLst/>
          </a:prstGeom>
          <a:effectLst/>
        </p:spPr>
      </p:pic>
      <p:pic>
        <p:nvPicPr>
          <p:cNvPr id="96" name="95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2000232" y="4143386"/>
            <a:ext cx="938218" cy="1000114"/>
          </a:xfrm>
          <a:prstGeom prst="rect">
            <a:avLst/>
          </a:prstGeom>
          <a:effectLst/>
        </p:spPr>
      </p:pic>
      <p:pic>
        <p:nvPicPr>
          <p:cNvPr id="97" name="9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143386"/>
            <a:ext cx="1029056" cy="1000114"/>
          </a:xfrm>
          <a:prstGeom prst="rect">
            <a:avLst/>
          </a:prstGeom>
          <a:effectLst/>
        </p:spPr>
      </p:pic>
      <p:pic>
        <p:nvPicPr>
          <p:cNvPr id="98" name="97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5429256" y="4143386"/>
            <a:ext cx="938218" cy="1000114"/>
          </a:xfrm>
          <a:prstGeom prst="rect">
            <a:avLst/>
          </a:prstGeom>
          <a:effectLst/>
        </p:spPr>
      </p:pic>
      <p:pic>
        <p:nvPicPr>
          <p:cNvPr id="99" name="9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143386"/>
            <a:ext cx="1029056" cy="1000114"/>
          </a:xfrm>
          <a:prstGeom prst="rect">
            <a:avLst/>
          </a:prstGeom>
          <a:effectLst/>
        </p:spPr>
      </p:pic>
      <p:pic>
        <p:nvPicPr>
          <p:cNvPr id="100" name="99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428596" y="4143386"/>
            <a:ext cx="938218" cy="1000114"/>
          </a:xfrm>
          <a:prstGeom prst="rect">
            <a:avLst/>
          </a:prstGeom>
          <a:effectLst/>
        </p:spPr>
      </p:pic>
      <p:pic>
        <p:nvPicPr>
          <p:cNvPr id="101" name="10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143386"/>
            <a:ext cx="1029056" cy="1000114"/>
          </a:xfrm>
          <a:prstGeom prst="rect">
            <a:avLst/>
          </a:prstGeom>
          <a:effectLst/>
        </p:spPr>
      </p:pic>
      <p:pic>
        <p:nvPicPr>
          <p:cNvPr id="102" name="101 Imagen" descr="34.png"/>
          <p:cNvPicPr>
            <a:picLocks noChangeAspect="1"/>
          </p:cNvPicPr>
          <p:nvPr/>
        </p:nvPicPr>
        <p:blipFill>
          <a:blip r:embed="rId4" cstate="print">
            <a:duotone>
              <a:schemeClr val="bg2">
                <a:shade val="45000"/>
                <a:satMod val="135000"/>
              </a:schemeClr>
              <a:prstClr val="white"/>
            </a:duotone>
            <a:lum bright="40000" contrast="40000"/>
          </a:blip>
          <a:stretch>
            <a:fillRect/>
          </a:stretch>
        </p:blipFill>
        <p:spPr>
          <a:xfrm flipH="1">
            <a:off x="7000892" y="4143386"/>
            <a:ext cx="938218" cy="1000114"/>
          </a:xfrm>
          <a:prstGeom prst="rect">
            <a:avLst/>
          </a:prstGeom>
          <a:effectLst/>
        </p:spPr>
      </p:pic>
      <p:sp>
        <p:nvSpPr>
          <p:cNvPr id="103" name="102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ppt_x"/>
                                          </p:val>
                                        </p:tav>
                                        <p:tav tm="100000">
                                          <p:val>
                                            <p:strVal val="#ppt_x"/>
                                          </p:val>
                                        </p:tav>
                                      </p:tavLst>
                                    </p:anim>
                                    <p:anim calcmode="lin" valueType="num">
                                      <p:cBhvr additive="base">
                                        <p:cTn id="46" dur="3000" fill="hold"/>
                                        <p:tgtEl>
                                          <p:spTgt spid="11"/>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1"/>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ppt_x"/>
                                          </p:val>
                                        </p:tav>
                                        <p:tav tm="100000">
                                          <p:val>
                                            <p:strVal val="#ppt_x"/>
                                          </p:val>
                                        </p:tav>
                                      </p:tavLst>
                                    </p:anim>
                                    <p:anim calcmode="lin" valueType="num">
                                      <p:cBhvr additive="base">
                                        <p:cTn id="82" dur="3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ppt_x"/>
                                          </p:val>
                                        </p:tav>
                                        <p:tav tm="100000">
                                          <p:val>
                                            <p:strVal val="#ppt_x"/>
                                          </p:val>
                                        </p:tav>
                                      </p:tavLst>
                                    </p:anim>
                                    <p:anim calcmode="lin" valueType="num">
                                      <p:cBhvr additive="base">
                                        <p:cTn id="86" dur="3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3000" fill="hold"/>
                                        <p:tgtEl>
                                          <p:spTgt spid="18"/>
                                        </p:tgtEl>
                                        <p:attrNameLst>
                                          <p:attrName>ppt_x</p:attrName>
                                        </p:attrNameLst>
                                      </p:cBhvr>
                                      <p:tavLst>
                                        <p:tav tm="0">
                                          <p:val>
                                            <p:strVal val="#ppt_x"/>
                                          </p:val>
                                        </p:tav>
                                        <p:tav tm="100000">
                                          <p:val>
                                            <p:strVal val="#ppt_x"/>
                                          </p:val>
                                        </p:tav>
                                      </p:tavLst>
                                    </p:anim>
                                    <p:anim calcmode="lin" valueType="num">
                                      <p:cBhvr additive="base">
                                        <p:cTn id="90" dur="3000" fill="hold"/>
                                        <p:tgtEl>
                                          <p:spTgt spid="18"/>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3000" fill="hold"/>
                                        <p:tgtEl>
                                          <p:spTgt spid="19"/>
                                        </p:tgtEl>
                                        <p:attrNameLst>
                                          <p:attrName>ppt_x</p:attrName>
                                        </p:attrNameLst>
                                      </p:cBhvr>
                                      <p:tavLst>
                                        <p:tav tm="0">
                                          <p:val>
                                            <p:strVal val="#ppt_x"/>
                                          </p:val>
                                        </p:tav>
                                        <p:tav tm="100000">
                                          <p:val>
                                            <p:strVal val="#ppt_x"/>
                                          </p:val>
                                        </p:tav>
                                      </p:tavLst>
                                    </p:anim>
                                    <p:anim calcmode="lin" valueType="num">
                                      <p:cBhvr additive="base">
                                        <p:cTn id="94" dur="3000" fill="hold"/>
                                        <p:tgtEl>
                                          <p:spTgt spid="19"/>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ppt_x"/>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3000" fill="hold"/>
                                        <p:tgtEl>
                                          <p:spTgt spid="21"/>
                                        </p:tgtEl>
                                        <p:attrNameLst>
                                          <p:attrName>ppt_x</p:attrName>
                                        </p:attrNameLst>
                                      </p:cBhvr>
                                      <p:tavLst>
                                        <p:tav tm="0">
                                          <p:val>
                                            <p:strVal val="#ppt_x"/>
                                          </p:val>
                                        </p:tav>
                                        <p:tav tm="100000">
                                          <p:val>
                                            <p:strVal val="#ppt_x"/>
                                          </p:val>
                                        </p:tav>
                                      </p:tavLst>
                                    </p:anim>
                                    <p:anim calcmode="lin" valueType="num">
                                      <p:cBhvr additive="base">
                                        <p:cTn id="106" dur="3000" fill="hold"/>
                                        <p:tgtEl>
                                          <p:spTgt spid="21"/>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3000" fill="hold"/>
                                        <p:tgtEl>
                                          <p:spTgt spid="20"/>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1"/>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3000" fill="hold"/>
                                        <p:tgtEl>
                                          <p:spTgt spid="24"/>
                                        </p:tgtEl>
                                        <p:attrNameLst>
                                          <p:attrName>ppt_x</p:attrName>
                                        </p:attrNameLst>
                                      </p:cBhvr>
                                      <p:tavLst>
                                        <p:tav tm="0">
                                          <p:val>
                                            <p:strVal val="#ppt_x"/>
                                          </p:val>
                                        </p:tav>
                                        <p:tav tm="100000">
                                          <p:val>
                                            <p:strVal val="#ppt_x"/>
                                          </p:val>
                                        </p:tav>
                                      </p:tavLst>
                                    </p:anim>
                                    <p:anim calcmode="lin" valueType="num">
                                      <p:cBhvr additive="base">
                                        <p:cTn id="134" dur="3000" fill="hold"/>
                                        <p:tgtEl>
                                          <p:spTgt spid="2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3000" fill="hold"/>
                                        <p:tgtEl>
                                          <p:spTgt spid="25"/>
                                        </p:tgtEl>
                                        <p:attrNameLst>
                                          <p:attrName>ppt_x</p:attrName>
                                        </p:attrNameLst>
                                      </p:cBhvr>
                                      <p:tavLst>
                                        <p:tav tm="0">
                                          <p:val>
                                            <p:strVal val="#ppt_x"/>
                                          </p:val>
                                        </p:tav>
                                        <p:tav tm="100000">
                                          <p:val>
                                            <p:strVal val="#ppt_x"/>
                                          </p:val>
                                        </p:tav>
                                      </p:tavLst>
                                    </p:anim>
                                    <p:anim calcmode="lin" valueType="num">
                                      <p:cBhvr additive="base">
                                        <p:cTn id="138" dur="3000" fill="hold"/>
                                        <p:tgtEl>
                                          <p:spTgt spid="2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additive="base">
                                        <p:cTn id="141" dur="3000" fill="hold"/>
                                        <p:tgtEl>
                                          <p:spTgt spid="26"/>
                                        </p:tgtEl>
                                        <p:attrNameLst>
                                          <p:attrName>ppt_x</p:attrName>
                                        </p:attrNameLst>
                                      </p:cBhvr>
                                      <p:tavLst>
                                        <p:tav tm="0">
                                          <p:val>
                                            <p:strVal val="#ppt_x"/>
                                          </p:val>
                                        </p:tav>
                                        <p:tav tm="100000">
                                          <p:val>
                                            <p:strVal val="#ppt_x"/>
                                          </p:val>
                                        </p:tav>
                                      </p:tavLst>
                                    </p:anim>
                                    <p:anim calcmode="lin" valueType="num">
                                      <p:cBhvr additive="base">
                                        <p:cTn id="142" dur="3000" fill="hold"/>
                                        <p:tgtEl>
                                          <p:spTgt spid="2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3000" fill="hold"/>
                                        <p:tgtEl>
                                          <p:spTgt spid="27"/>
                                        </p:tgtEl>
                                        <p:attrNameLst>
                                          <p:attrName>ppt_x</p:attrName>
                                        </p:attrNameLst>
                                      </p:cBhvr>
                                      <p:tavLst>
                                        <p:tav tm="0">
                                          <p:val>
                                            <p:strVal val="#ppt_x"/>
                                          </p:val>
                                        </p:tav>
                                        <p:tav tm="100000">
                                          <p:val>
                                            <p:strVal val="#ppt_x"/>
                                          </p:val>
                                        </p:tav>
                                      </p:tavLst>
                                    </p:anim>
                                    <p:anim calcmode="lin" valueType="num">
                                      <p:cBhvr additive="base">
                                        <p:cTn id="146" dur="3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3000" fill="hold"/>
                                        <p:tgtEl>
                                          <p:spTgt spid="28"/>
                                        </p:tgtEl>
                                        <p:attrNameLst>
                                          <p:attrName>ppt_x</p:attrName>
                                        </p:attrNameLst>
                                      </p:cBhvr>
                                      <p:tavLst>
                                        <p:tav tm="0">
                                          <p:val>
                                            <p:strVal val="#ppt_x"/>
                                          </p:val>
                                        </p:tav>
                                        <p:tav tm="100000">
                                          <p:val>
                                            <p:strVal val="#ppt_x"/>
                                          </p:val>
                                        </p:tav>
                                      </p:tavLst>
                                    </p:anim>
                                    <p:anim calcmode="lin" valueType="num">
                                      <p:cBhvr additive="base">
                                        <p:cTn id="150" dur="3000" fill="hold"/>
                                        <p:tgtEl>
                                          <p:spTgt spid="28"/>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29"/>
                                        </p:tgtEl>
                                        <p:attrNameLst>
                                          <p:attrName>style.visibility</p:attrName>
                                        </p:attrNameLst>
                                      </p:cBhvr>
                                      <p:to>
                                        <p:strVal val="visible"/>
                                      </p:to>
                                    </p:set>
                                    <p:anim calcmode="lin" valueType="num">
                                      <p:cBhvr additive="base">
                                        <p:cTn id="153" dur="3000" fill="hold"/>
                                        <p:tgtEl>
                                          <p:spTgt spid="29"/>
                                        </p:tgtEl>
                                        <p:attrNameLst>
                                          <p:attrName>ppt_x</p:attrName>
                                        </p:attrNameLst>
                                      </p:cBhvr>
                                      <p:tavLst>
                                        <p:tav tm="0">
                                          <p:val>
                                            <p:strVal val="#ppt_x"/>
                                          </p:val>
                                        </p:tav>
                                        <p:tav tm="100000">
                                          <p:val>
                                            <p:strVal val="#ppt_x"/>
                                          </p:val>
                                        </p:tav>
                                      </p:tavLst>
                                    </p:anim>
                                    <p:anim calcmode="lin" valueType="num">
                                      <p:cBhvr additive="base">
                                        <p:cTn id="154" dur="3000" fill="hold"/>
                                        <p:tgtEl>
                                          <p:spTgt spid="29"/>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3000" fill="hold"/>
                                        <p:tgtEl>
                                          <p:spTgt spid="30"/>
                                        </p:tgtEl>
                                        <p:attrNameLst>
                                          <p:attrName>ppt_x</p:attrName>
                                        </p:attrNameLst>
                                      </p:cBhvr>
                                      <p:tavLst>
                                        <p:tav tm="0">
                                          <p:val>
                                            <p:strVal val="#ppt_x"/>
                                          </p:val>
                                        </p:tav>
                                        <p:tav tm="100000">
                                          <p:val>
                                            <p:strVal val="#ppt_x"/>
                                          </p:val>
                                        </p:tav>
                                      </p:tavLst>
                                    </p:anim>
                                    <p:anim calcmode="lin" valueType="num">
                                      <p:cBhvr additive="base">
                                        <p:cTn id="158" dur="3000" fill="hold"/>
                                        <p:tgtEl>
                                          <p:spTgt spid="30"/>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32"/>
                                        </p:tgtEl>
                                        <p:attrNameLst>
                                          <p:attrName>style.visibility</p:attrName>
                                        </p:attrNameLst>
                                      </p:cBhvr>
                                      <p:to>
                                        <p:strVal val="visible"/>
                                      </p:to>
                                    </p:set>
                                    <p:anim calcmode="lin" valueType="num">
                                      <p:cBhvr additive="base">
                                        <p:cTn id="161" dur="3000" fill="hold"/>
                                        <p:tgtEl>
                                          <p:spTgt spid="32"/>
                                        </p:tgtEl>
                                        <p:attrNameLst>
                                          <p:attrName>ppt_x</p:attrName>
                                        </p:attrNameLst>
                                      </p:cBhvr>
                                      <p:tavLst>
                                        <p:tav tm="0">
                                          <p:val>
                                            <p:strVal val="#ppt_x"/>
                                          </p:val>
                                        </p:tav>
                                        <p:tav tm="100000">
                                          <p:val>
                                            <p:strVal val="#ppt_x"/>
                                          </p:val>
                                        </p:tav>
                                      </p:tavLst>
                                    </p:anim>
                                    <p:anim calcmode="lin" valueType="num">
                                      <p:cBhvr additive="base">
                                        <p:cTn id="162" dur="3000" fill="hold"/>
                                        <p:tgtEl>
                                          <p:spTgt spid="32"/>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3000" fill="hold"/>
                                        <p:tgtEl>
                                          <p:spTgt spid="31"/>
                                        </p:tgtEl>
                                        <p:attrNameLst>
                                          <p:attrName>ppt_x</p:attrName>
                                        </p:attrNameLst>
                                      </p:cBhvr>
                                      <p:tavLst>
                                        <p:tav tm="0">
                                          <p:val>
                                            <p:strVal val="#ppt_x"/>
                                          </p:val>
                                        </p:tav>
                                        <p:tav tm="100000">
                                          <p:val>
                                            <p:strVal val="#ppt_x"/>
                                          </p:val>
                                        </p:tav>
                                      </p:tavLst>
                                    </p:anim>
                                    <p:anim calcmode="lin" valueType="num">
                                      <p:cBhvr additive="base">
                                        <p:cTn id="166" dur="3000" fill="hold"/>
                                        <p:tgtEl>
                                          <p:spTgt spid="31"/>
                                        </p:tgtEl>
                                        <p:attrNameLst>
                                          <p:attrName>ppt_y</p:attrName>
                                        </p:attrNameLst>
                                      </p:cBhvr>
                                      <p:tavLst>
                                        <p:tav tm="0">
                                          <p:val>
                                            <p:strVal val="1+#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3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3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26"/>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3"/>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2"/>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31"/>
                                        </p:tgtEl>
                                        <p:attrNameLst>
                                          <p:attrName>r</p:attrName>
                                        </p:attrNameLst>
                                      </p:cBhvr>
                                    </p:animRot>
                                  </p:childTnLst>
                                </p:cTn>
                              </p:par>
                              <p:par>
                                <p:cTn id="187" presetID="2" presetClass="entr" presetSubtype="4" fill="hold"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additive="base">
                                        <p:cTn id="189" dur="3000" fill="hold"/>
                                        <p:tgtEl>
                                          <p:spTgt spid="33"/>
                                        </p:tgtEl>
                                        <p:attrNameLst>
                                          <p:attrName>ppt_x</p:attrName>
                                        </p:attrNameLst>
                                      </p:cBhvr>
                                      <p:tavLst>
                                        <p:tav tm="0">
                                          <p:val>
                                            <p:strVal val="#ppt_x"/>
                                          </p:val>
                                        </p:tav>
                                        <p:tav tm="100000">
                                          <p:val>
                                            <p:strVal val="#ppt_x"/>
                                          </p:val>
                                        </p:tav>
                                      </p:tavLst>
                                    </p:anim>
                                    <p:anim calcmode="lin" valueType="num">
                                      <p:cBhvr additive="base">
                                        <p:cTn id="190" dur="3000" fill="hold"/>
                                        <p:tgtEl>
                                          <p:spTgt spid="33"/>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34"/>
                                        </p:tgtEl>
                                        <p:attrNameLst>
                                          <p:attrName>style.visibility</p:attrName>
                                        </p:attrNameLst>
                                      </p:cBhvr>
                                      <p:to>
                                        <p:strVal val="visible"/>
                                      </p:to>
                                    </p:set>
                                    <p:anim calcmode="lin" valueType="num">
                                      <p:cBhvr additive="base">
                                        <p:cTn id="193" dur="3000" fill="hold"/>
                                        <p:tgtEl>
                                          <p:spTgt spid="34"/>
                                        </p:tgtEl>
                                        <p:attrNameLst>
                                          <p:attrName>ppt_x</p:attrName>
                                        </p:attrNameLst>
                                      </p:cBhvr>
                                      <p:tavLst>
                                        <p:tav tm="0">
                                          <p:val>
                                            <p:strVal val="#ppt_x"/>
                                          </p:val>
                                        </p:tav>
                                        <p:tav tm="100000">
                                          <p:val>
                                            <p:strVal val="#ppt_x"/>
                                          </p:val>
                                        </p:tav>
                                      </p:tavLst>
                                    </p:anim>
                                    <p:anim calcmode="lin" valueType="num">
                                      <p:cBhvr additive="base">
                                        <p:cTn id="194" dur="3000" fill="hold"/>
                                        <p:tgtEl>
                                          <p:spTgt spid="34"/>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35"/>
                                        </p:tgtEl>
                                        <p:attrNameLst>
                                          <p:attrName>style.visibility</p:attrName>
                                        </p:attrNameLst>
                                      </p:cBhvr>
                                      <p:to>
                                        <p:strVal val="visible"/>
                                      </p:to>
                                    </p:set>
                                    <p:anim calcmode="lin" valueType="num">
                                      <p:cBhvr additive="base">
                                        <p:cTn id="197" dur="3000" fill="hold"/>
                                        <p:tgtEl>
                                          <p:spTgt spid="35"/>
                                        </p:tgtEl>
                                        <p:attrNameLst>
                                          <p:attrName>ppt_x</p:attrName>
                                        </p:attrNameLst>
                                      </p:cBhvr>
                                      <p:tavLst>
                                        <p:tav tm="0">
                                          <p:val>
                                            <p:strVal val="#ppt_x"/>
                                          </p:val>
                                        </p:tav>
                                        <p:tav tm="100000">
                                          <p:val>
                                            <p:strVal val="#ppt_x"/>
                                          </p:val>
                                        </p:tav>
                                      </p:tavLst>
                                    </p:anim>
                                    <p:anim calcmode="lin" valueType="num">
                                      <p:cBhvr additive="base">
                                        <p:cTn id="198" dur="3000" fill="hold"/>
                                        <p:tgtEl>
                                          <p:spTgt spid="35"/>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36"/>
                                        </p:tgtEl>
                                        <p:attrNameLst>
                                          <p:attrName>style.visibility</p:attrName>
                                        </p:attrNameLst>
                                      </p:cBhvr>
                                      <p:to>
                                        <p:strVal val="visible"/>
                                      </p:to>
                                    </p:set>
                                    <p:anim calcmode="lin" valueType="num">
                                      <p:cBhvr additive="base">
                                        <p:cTn id="201" dur="3000" fill="hold"/>
                                        <p:tgtEl>
                                          <p:spTgt spid="36"/>
                                        </p:tgtEl>
                                        <p:attrNameLst>
                                          <p:attrName>ppt_x</p:attrName>
                                        </p:attrNameLst>
                                      </p:cBhvr>
                                      <p:tavLst>
                                        <p:tav tm="0">
                                          <p:val>
                                            <p:strVal val="#ppt_x"/>
                                          </p:val>
                                        </p:tav>
                                        <p:tav tm="100000">
                                          <p:val>
                                            <p:strVal val="#ppt_x"/>
                                          </p:val>
                                        </p:tav>
                                      </p:tavLst>
                                    </p:anim>
                                    <p:anim calcmode="lin" valueType="num">
                                      <p:cBhvr additive="base">
                                        <p:cTn id="202" dur="3000" fill="hold"/>
                                        <p:tgtEl>
                                          <p:spTgt spid="36"/>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7"/>
                                        </p:tgtEl>
                                        <p:attrNameLst>
                                          <p:attrName>style.visibility</p:attrName>
                                        </p:attrNameLst>
                                      </p:cBhvr>
                                      <p:to>
                                        <p:strVal val="visible"/>
                                      </p:to>
                                    </p:set>
                                    <p:anim calcmode="lin" valueType="num">
                                      <p:cBhvr additive="base">
                                        <p:cTn id="205" dur="3000" fill="hold"/>
                                        <p:tgtEl>
                                          <p:spTgt spid="37"/>
                                        </p:tgtEl>
                                        <p:attrNameLst>
                                          <p:attrName>ppt_x</p:attrName>
                                        </p:attrNameLst>
                                      </p:cBhvr>
                                      <p:tavLst>
                                        <p:tav tm="0">
                                          <p:val>
                                            <p:strVal val="#ppt_x"/>
                                          </p:val>
                                        </p:tav>
                                        <p:tav tm="100000">
                                          <p:val>
                                            <p:strVal val="#ppt_x"/>
                                          </p:val>
                                        </p:tav>
                                      </p:tavLst>
                                    </p:anim>
                                    <p:anim calcmode="lin" valueType="num">
                                      <p:cBhvr additive="base">
                                        <p:cTn id="206" dur="3000" fill="hold"/>
                                        <p:tgtEl>
                                          <p:spTgt spid="37"/>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38"/>
                                        </p:tgtEl>
                                        <p:attrNameLst>
                                          <p:attrName>style.visibility</p:attrName>
                                        </p:attrNameLst>
                                      </p:cBhvr>
                                      <p:to>
                                        <p:strVal val="visible"/>
                                      </p:to>
                                    </p:set>
                                    <p:anim calcmode="lin" valueType="num">
                                      <p:cBhvr additive="base">
                                        <p:cTn id="209" dur="3000" fill="hold"/>
                                        <p:tgtEl>
                                          <p:spTgt spid="38"/>
                                        </p:tgtEl>
                                        <p:attrNameLst>
                                          <p:attrName>ppt_x</p:attrName>
                                        </p:attrNameLst>
                                      </p:cBhvr>
                                      <p:tavLst>
                                        <p:tav tm="0">
                                          <p:val>
                                            <p:strVal val="#ppt_x"/>
                                          </p:val>
                                        </p:tav>
                                        <p:tav tm="100000">
                                          <p:val>
                                            <p:strVal val="#ppt_x"/>
                                          </p:val>
                                        </p:tav>
                                      </p:tavLst>
                                    </p:anim>
                                    <p:anim calcmode="lin" valueType="num">
                                      <p:cBhvr additive="base">
                                        <p:cTn id="210" dur="3000" fill="hold"/>
                                        <p:tgtEl>
                                          <p:spTgt spid="38"/>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39"/>
                                        </p:tgtEl>
                                        <p:attrNameLst>
                                          <p:attrName>style.visibility</p:attrName>
                                        </p:attrNameLst>
                                      </p:cBhvr>
                                      <p:to>
                                        <p:strVal val="visible"/>
                                      </p:to>
                                    </p:set>
                                    <p:anim calcmode="lin" valueType="num">
                                      <p:cBhvr additive="base">
                                        <p:cTn id="213" dur="3000" fill="hold"/>
                                        <p:tgtEl>
                                          <p:spTgt spid="39"/>
                                        </p:tgtEl>
                                        <p:attrNameLst>
                                          <p:attrName>ppt_x</p:attrName>
                                        </p:attrNameLst>
                                      </p:cBhvr>
                                      <p:tavLst>
                                        <p:tav tm="0">
                                          <p:val>
                                            <p:strVal val="#ppt_x"/>
                                          </p:val>
                                        </p:tav>
                                        <p:tav tm="100000">
                                          <p:val>
                                            <p:strVal val="#ppt_x"/>
                                          </p:val>
                                        </p:tav>
                                      </p:tavLst>
                                    </p:anim>
                                    <p:anim calcmode="lin" valueType="num">
                                      <p:cBhvr additive="base">
                                        <p:cTn id="214" dur="3000" fill="hold"/>
                                        <p:tgtEl>
                                          <p:spTgt spid="39"/>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additive="base">
                                        <p:cTn id="217" dur="3000" fill="hold"/>
                                        <p:tgtEl>
                                          <p:spTgt spid="40"/>
                                        </p:tgtEl>
                                        <p:attrNameLst>
                                          <p:attrName>ppt_x</p:attrName>
                                        </p:attrNameLst>
                                      </p:cBhvr>
                                      <p:tavLst>
                                        <p:tav tm="0">
                                          <p:val>
                                            <p:strVal val="#ppt_x"/>
                                          </p:val>
                                        </p:tav>
                                        <p:tav tm="100000">
                                          <p:val>
                                            <p:strVal val="#ppt_x"/>
                                          </p:val>
                                        </p:tav>
                                      </p:tavLst>
                                    </p:anim>
                                    <p:anim calcmode="lin" valueType="num">
                                      <p:cBhvr additive="base">
                                        <p:cTn id="218" dur="3000" fill="hold"/>
                                        <p:tgtEl>
                                          <p:spTgt spid="40"/>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42"/>
                                        </p:tgtEl>
                                        <p:attrNameLst>
                                          <p:attrName>style.visibility</p:attrName>
                                        </p:attrNameLst>
                                      </p:cBhvr>
                                      <p:to>
                                        <p:strVal val="visible"/>
                                      </p:to>
                                    </p:set>
                                    <p:anim calcmode="lin" valueType="num">
                                      <p:cBhvr additive="base">
                                        <p:cTn id="221" dur="3000" fill="hold"/>
                                        <p:tgtEl>
                                          <p:spTgt spid="42"/>
                                        </p:tgtEl>
                                        <p:attrNameLst>
                                          <p:attrName>ppt_x</p:attrName>
                                        </p:attrNameLst>
                                      </p:cBhvr>
                                      <p:tavLst>
                                        <p:tav tm="0">
                                          <p:val>
                                            <p:strVal val="#ppt_x"/>
                                          </p:val>
                                        </p:tav>
                                        <p:tav tm="100000">
                                          <p:val>
                                            <p:strVal val="#ppt_x"/>
                                          </p:val>
                                        </p:tav>
                                      </p:tavLst>
                                    </p:anim>
                                    <p:anim calcmode="lin" valueType="num">
                                      <p:cBhvr additive="base">
                                        <p:cTn id="222" dur="3000" fill="hold"/>
                                        <p:tgtEl>
                                          <p:spTgt spid="42"/>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41"/>
                                        </p:tgtEl>
                                        <p:attrNameLst>
                                          <p:attrName>style.visibility</p:attrName>
                                        </p:attrNameLst>
                                      </p:cBhvr>
                                      <p:to>
                                        <p:strVal val="visible"/>
                                      </p:to>
                                    </p:set>
                                    <p:anim calcmode="lin" valueType="num">
                                      <p:cBhvr additive="base">
                                        <p:cTn id="225" dur="3000" fill="hold"/>
                                        <p:tgtEl>
                                          <p:spTgt spid="41"/>
                                        </p:tgtEl>
                                        <p:attrNameLst>
                                          <p:attrName>ppt_x</p:attrName>
                                        </p:attrNameLst>
                                      </p:cBhvr>
                                      <p:tavLst>
                                        <p:tav tm="0">
                                          <p:val>
                                            <p:strVal val="#ppt_x"/>
                                          </p:val>
                                        </p:tav>
                                        <p:tav tm="100000">
                                          <p:val>
                                            <p:strVal val="#ppt_x"/>
                                          </p:val>
                                        </p:tav>
                                      </p:tavLst>
                                    </p:anim>
                                    <p:anim calcmode="lin" valueType="num">
                                      <p:cBhvr additive="base">
                                        <p:cTn id="226" dur="3000" fill="hold"/>
                                        <p:tgtEl>
                                          <p:spTgt spid="41"/>
                                        </p:tgtEl>
                                        <p:attrNameLst>
                                          <p:attrName>ppt_y</p:attrName>
                                        </p:attrNameLst>
                                      </p:cBhvr>
                                      <p:tavLst>
                                        <p:tav tm="0">
                                          <p:val>
                                            <p:strVal val="1+#ppt_h/2"/>
                                          </p:val>
                                        </p:tav>
                                        <p:tav tm="100000">
                                          <p:val>
                                            <p:strVal val="#ppt_y"/>
                                          </p:val>
                                        </p:tav>
                                      </p:tavLst>
                                    </p:anim>
                                  </p:childTnLst>
                                </p:cTn>
                              </p:par>
                              <p:par>
                                <p:cTn id="227" presetID="8" presetClass="emph" presetSubtype="0" autoRev="1" fill="hold" nodeType="withEffect">
                                  <p:stCondLst>
                                    <p:cond delay="0"/>
                                  </p:stCondLst>
                                  <p:childTnLst>
                                    <p:animRot by="21600000">
                                      <p:cBhvr>
                                        <p:cTn id="228" dur="3000" fill="hold"/>
                                        <p:tgtEl>
                                          <p:spTgt spid="40"/>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39"/>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35"/>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34"/>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33"/>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38"/>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41"/>
                                        </p:tgtEl>
                                        <p:attrNameLst>
                                          <p:attrName>r</p:attrName>
                                        </p:attrNameLst>
                                      </p:cBhvr>
                                    </p:animRot>
                                  </p:childTnLst>
                                </p:cTn>
                              </p:par>
                              <p:par>
                                <p:cTn id="247" presetID="2" presetClass="entr" presetSubtype="4" fill="hold" nodeType="withEffect">
                                  <p:stCondLst>
                                    <p:cond delay="0"/>
                                  </p:stCondLst>
                                  <p:childTnLst>
                                    <p:set>
                                      <p:cBhvr>
                                        <p:cTn id="248" dur="1" fill="hold">
                                          <p:stCondLst>
                                            <p:cond delay="0"/>
                                          </p:stCondLst>
                                        </p:cTn>
                                        <p:tgtEl>
                                          <p:spTgt spid="43"/>
                                        </p:tgtEl>
                                        <p:attrNameLst>
                                          <p:attrName>style.visibility</p:attrName>
                                        </p:attrNameLst>
                                      </p:cBhvr>
                                      <p:to>
                                        <p:strVal val="visible"/>
                                      </p:to>
                                    </p:set>
                                    <p:anim calcmode="lin" valueType="num">
                                      <p:cBhvr additive="base">
                                        <p:cTn id="249" dur="3000" fill="hold"/>
                                        <p:tgtEl>
                                          <p:spTgt spid="43"/>
                                        </p:tgtEl>
                                        <p:attrNameLst>
                                          <p:attrName>ppt_x</p:attrName>
                                        </p:attrNameLst>
                                      </p:cBhvr>
                                      <p:tavLst>
                                        <p:tav tm="0">
                                          <p:val>
                                            <p:strVal val="#ppt_x"/>
                                          </p:val>
                                        </p:tav>
                                        <p:tav tm="100000">
                                          <p:val>
                                            <p:strVal val="#ppt_x"/>
                                          </p:val>
                                        </p:tav>
                                      </p:tavLst>
                                    </p:anim>
                                    <p:anim calcmode="lin" valueType="num">
                                      <p:cBhvr additive="base">
                                        <p:cTn id="250" dur="3000" fill="hold"/>
                                        <p:tgtEl>
                                          <p:spTgt spid="43"/>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44"/>
                                        </p:tgtEl>
                                        <p:attrNameLst>
                                          <p:attrName>style.visibility</p:attrName>
                                        </p:attrNameLst>
                                      </p:cBhvr>
                                      <p:to>
                                        <p:strVal val="visible"/>
                                      </p:to>
                                    </p:set>
                                    <p:anim calcmode="lin" valueType="num">
                                      <p:cBhvr additive="base">
                                        <p:cTn id="253" dur="3000" fill="hold"/>
                                        <p:tgtEl>
                                          <p:spTgt spid="44"/>
                                        </p:tgtEl>
                                        <p:attrNameLst>
                                          <p:attrName>ppt_x</p:attrName>
                                        </p:attrNameLst>
                                      </p:cBhvr>
                                      <p:tavLst>
                                        <p:tav tm="0">
                                          <p:val>
                                            <p:strVal val="#ppt_x"/>
                                          </p:val>
                                        </p:tav>
                                        <p:tav tm="100000">
                                          <p:val>
                                            <p:strVal val="#ppt_x"/>
                                          </p:val>
                                        </p:tav>
                                      </p:tavLst>
                                    </p:anim>
                                    <p:anim calcmode="lin" valueType="num">
                                      <p:cBhvr additive="base">
                                        <p:cTn id="254" dur="3000" fill="hold"/>
                                        <p:tgtEl>
                                          <p:spTgt spid="44"/>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45"/>
                                        </p:tgtEl>
                                        <p:attrNameLst>
                                          <p:attrName>style.visibility</p:attrName>
                                        </p:attrNameLst>
                                      </p:cBhvr>
                                      <p:to>
                                        <p:strVal val="visible"/>
                                      </p:to>
                                    </p:set>
                                    <p:anim calcmode="lin" valueType="num">
                                      <p:cBhvr additive="base">
                                        <p:cTn id="257" dur="3000" fill="hold"/>
                                        <p:tgtEl>
                                          <p:spTgt spid="45"/>
                                        </p:tgtEl>
                                        <p:attrNameLst>
                                          <p:attrName>ppt_x</p:attrName>
                                        </p:attrNameLst>
                                      </p:cBhvr>
                                      <p:tavLst>
                                        <p:tav tm="0">
                                          <p:val>
                                            <p:strVal val="#ppt_x"/>
                                          </p:val>
                                        </p:tav>
                                        <p:tav tm="100000">
                                          <p:val>
                                            <p:strVal val="#ppt_x"/>
                                          </p:val>
                                        </p:tav>
                                      </p:tavLst>
                                    </p:anim>
                                    <p:anim calcmode="lin" valueType="num">
                                      <p:cBhvr additive="base">
                                        <p:cTn id="258" dur="3000" fill="hold"/>
                                        <p:tgtEl>
                                          <p:spTgt spid="45"/>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46"/>
                                        </p:tgtEl>
                                        <p:attrNameLst>
                                          <p:attrName>style.visibility</p:attrName>
                                        </p:attrNameLst>
                                      </p:cBhvr>
                                      <p:to>
                                        <p:strVal val="visible"/>
                                      </p:to>
                                    </p:set>
                                    <p:anim calcmode="lin" valueType="num">
                                      <p:cBhvr additive="base">
                                        <p:cTn id="261" dur="3000" fill="hold"/>
                                        <p:tgtEl>
                                          <p:spTgt spid="46"/>
                                        </p:tgtEl>
                                        <p:attrNameLst>
                                          <p:attrName>ppt_x</p:attrName>
                                        </p:attrNameLst>
                                      </p:cBhvr>
                                      <p:tavLst>
                                        <p:tav tm="0">
                                          <p:val>
                                            <p:strVal val="#ppt_x"/>
                                          </p:val>
                                        </p:tav>
                                        <p:tav tm="100000">
                                          <p:val>
                                            <p:strVal val="#ppt_x"/>
                                          </p:val>
                                        </p:tav>
                                      </p:tavLst>
                                    </p:anim>
                                    <p:anim calcmode="lin" valueType="num">
                                      <p:cBhvr additive="base">
                                        <p:cTn id="262" dur="3000" fill="hold"/>
                                        <p:tgtEl>
                                          <p:spTgt spid="46"/>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47"/>
                                        </p:tgtEl>
                                        <p:attrNameLst>
                                          <p:attrName>style.visibility</p:attrName>
                                        </p:attrNameLst>
                                      </p:cBhvr>
                                      <p:to>
                                        <p:strVal val="visible"/>
                                      </p:to>
                                    </p:set>
                                    <p:anim calcmode="lin" valueType="num">
                                      <p:cBhvr additive="base">
                                        <p:cTn id="265" dur="3000" fill="hold"/>
                                        <p:tgtEl>
                                          <p:spTgt spid="47"/>
                                        </p:tgtEl>
                                        <p:attrNameLst>
                                          <p:attrName>ppt_x</p:attrName>
                                        </p:attrNameLst>
                                      </p:cBhvr>
                                      <p:tavLst>
                                        <p:tav tm="0">
                                          <p:val>
                                            <p:strVal val="#ppt_x"/>
                                          </p:val>
                                        </p:tav>
                                        <p:tav tm="100000">
                                          <p:val>
                                            <p:strVal val="#ppt_x"/>
                                          </p:val>
                                        </p:tav>
                                      </p:tavLst>
                                    </p:anim>
                                    <p:anim calcmode="lin" valueType="num">
                                      <p:cBhvr additive="base">
                                        <p:cTn id="266" dur="3000" fill="hold"/>
                                        <p:tgtEl>
                                          <p:spTgt spid="47"/>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48"/>
                                        </p:tgtEl>
                                        <p:attrNameLst>
                                          <p:attrName>style.visibility</p:attrName>
                                        </p:attrNameLst>
                                      </p:cBhvr>
                                      <p:to>
                                        <p:strVal val="visible"/>
                                      </p:to>
                                    </p:set>
                                    <p:anim calcmode="lin" valueType="num">
                                      <p:cBhvr additive="base">
                                        <p:cTn id="269" dur="3000" fill="hold"/>
                                        <p:tgtEl>
                                          <p:spTgt spid="48"/>
                                        </p:tgtEl>
                                        <p:attrNameLst>
                                          <p:attrName>ppt_x</p:attrName>
                                        </p:attrNameLst>
                                      </p:cBhvr>
                                      <p:tavLst>
                                        <p:tav tm="0">
                                          <p:val>
                                            <p:strVal val="#ppt_x"/>
                                          </p:val>
                                        </p:tav>
                                        <p:tav tm="100000">
                                          <p:val>
                                            <p:strVal val="#ppt_x"/>
                                          </p:val>
                                        </p:tav>
                                      </p:tavLst>
                                    </p:anim>
                                    <p:anim calcmode="lin" valueType="num">
                                      <p:cBhvr additive="base">
                                        <p:cTn id="270" dur="3000" fill="hold"/>
                                        <p:tgtEl>
                                          <p:spTgt spid="48"/>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49"/>
                                        </p:tgtEl>
                                        <p:attrNameLst>
                                          <p:attrName>style.visibility</p:attrName>
                                        </p:attrNameLst>
                                      </p:cBhvr>
                                      <p:to>
                                        <p:strVal val="visible"/>
                                      </p:to>
                                    </p:set>
                                    <p:anim calcmode="lin" valueType="num">
                                      <p:cBhvr additive="base">
                                        <p:cTn id="273" dur="3000" fill="hold"/>
                                        <p:tgtEl>
                                          <p:spTgt spid="49"/>
                                        </p:tgtEl>
                                        <p:attrNameLst>
                                          <p:attrName>ppt_x</p:attrName>
                                        </p:attrNameLst>
                                      </p:cBhvr>
                                      <p:tavLst>
                                        <p:tav tm="0">
                                          <p:val>
                                            <p:strVal val="#ppt_x"/>
                                          </p:val>
                                        </p:tav>
                                        <p:tav tm="100000">
                                          <p:val>
                                            <p:strVal val="#ppt_x"/>
                                          </p:val>
                                        </p:tav>
                                      </p:tavLst>
                                    </p:anim>
                                    <p:anim calcmode="lin" valueType="num">
                                      <p:cBhvr additive="base">
                                        <p:cTn id="274" dur="3000" fill="hold"/>
                                        <p:tgtEl>
                                          <p:spTgt spid="49"/>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50"/>
                                        </p:tgtEl>
                                        <p:attrNameLst>
                                          <p:attrName>style.visibility</p:attrName>
                                        </p:attrNameLst>
                                      </p:cBhvr>
                                      <p:to>
                                        <p:strVal val="visible"/>
                                      </p:to>
                                    </p:set>
                                    <p:anim calcmode="lin" valueType="num">
                                      <p:cBhvr additive="base">
                                        <p:cTn id="277" dur="3000" fill="hold"/>
                                        <p:tgtEl>
                                          <p:spTgt spid="50"/>
                                        </p:tgtEl>
                                        <p:attrNameLst>
                                          <p:attrName>ppt_x</p:attrName>
                                        </p:attrNameLst>
                                      </p:cBhvr>
                                      <p:tavLst>
                                        <p:tav tm="0">
                                          <p:val>
                                            <p:strVal val="#ppt_x"/>
                                          </p:val>
                                        </p:tav>
                                        <p:tav tm="100000">
                                          <p:val>
                                            <p:strVal val="#ppt_x"/>
                                          </p:val>
                                        </p:tav>
                                      </p:tavLst>
                                    </p:anim>
                                    <p:anim calcmode="lin" valueType="num">
                                      <p:cBhvr additive="base">
                                        <p:cTn id="278" dur="3000" fill="hold"/>
                                        <p:tgtEl>
                                          <p:spTgt spid="50"/>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3000" fill="hold"/>
                                        <p:tgtEl>
                                          <p:spTgt spid="52"/>
                                        </p:tgtEl>
                                        <p:attrNameLst>
                                          <p:attrName>ppt_x</p:attrName>
                                        </p:attrNameLst>
                                      </p:cBhvr>
                                      <p:tavLst>
                                        <p:tav tm="0">
                                          <p:val>
                                            <p:strVal val="#ppt_x"/>
                                          </p:val>
                                        </p:tav>
                                        <p:tav tm="100000">
                                          <p:val>
                                            <p:strVal val="#ppt_x"/>
                                          </p:val>
                                        </p:tav>
                                      </p:tavLst>
                                    </p:anim>
                                    <p:anim calcmode="lin" valueType="num">
                                      <p:cBhvr additive="base">
                                        <p:cTn id="282" dur="3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51"/>
                                        </p:tgtEl>
                                        <p:attrNameLst>
                                          <p:attrName>style.visibility</p:attrName>
                                        </p:attrNameLst>
                                      </p:cBhvr>
                                      <p:to>
                                        <p:strVal val="visible"/>
                                      </p:to>
                                    </p:set>
                                    <p:anim calcmode="lin" valueType="num">
                                      <p:cBhvr additive="base">
                                        <p:cTn id="285" dur="3000" fill="hold"/>
                                        <p:tgtEl>
                                          <p:spTgt spid="51"/>
                                        </p:tgtEl>
                                        <p:attrNameLst>
                                          <p:attrName>ppt_x</p:attrName>
                                        </p:attrNameLst>
                                      </p:cBhvr>
                                      <p:tavLst>
                                        <p:tav tm="0">
                                          <p:val>
                                            <p:strVal val="#ppt_x"/>
                                          </p:val>
                                        </p:tav>
                                        <p:tav tm="100000">
                                          <p:val>
                                            <p:strVal val="#ppt_x"/>
                                          </p:val>
                                        </p:tav>
                                      </p:tavLst>
                                    </p:anim>
                                    <p:anim calcmode="lin" valueType="num">
                                      <p:cBhvr additive="base">
                                        <p:cTn id="286" dur="3000" fill="hold"/>
                                        <p:tgtEl>
                                          <p:spTgt spid="51"/>
                                        </p:tgtEl>
                                        <p:attrNameLst>
                                          <p:attrName>ppt_y</p:attrName>
                                        </p:attrNameLst>
                                      </p:cBhvr>
                                      <p:tavLst>
                                        <p:tav tm="0">
                                          <p:val>
                                            <p:strVal val="1+#ppt_h/2"/>
                                          </p:val>
                                        </p:tav>
                                        <p:tav tm="100000">
                                          <p:val>
                                            <p:strVal val="#ppt_y"/>
                                          </p:val>
                                        </p:tav>
                                      </p:tavLst>
                                    </p:anim>
                                  </p:childTnLst>
                                </p:cTn>
                              </p:par>
                              <p:par>
                                <p:cTn id="287" presetID="8" presetClass="emph" presetSubtype="0" autoRev="1" fill="hold" nodeType="withEffect">
                                  <p:stCondLst>
                                    <p:cond delay="0"/>
                                  </p:stCondLst>
                                  <p:childTnLst>
                                    <p:animRot by="21600000">
                                      <p:cBhvr>
                                        <p:cTn id="288" dur="3000" fill="hold"/>
                                        <p:tgtEl>
                                          <p:spTgt spid="50"/>
                                        </p:tgtEl>
                                        <p:attrNameLst>
                                          <p:attrName>r</p:attrName>
                                        </p:attrNameLst>
                                      </p:cBhvr>
                                    </p:animRot>
                                  </p:childTnLst>
                                </p:cTn>
                              </p:par>
                              <p:par>
                                <p:cTn id="289" presetID="8" presetClass="emph" presetSubtype="0" autoRev="1" fill="hold" nodeType="withEffect">
                                  <p:stCondLst>
                                    <p:cond delay="0"/>
                                  </p:stCondLst>
                                  <p:childTnLst>
                                    <p:animRot by="-21600000">
                                      <p:cBhvr>
                                        <p:cTn id="290" dur="3000" fill="hold"/>
                                        <p:tgtEl>
                                          <p:spTgt spid="49"/>
                                        </p:tgtEl>
                                        <p:attrNameLst>
                                          <p:attrName>r</p:attrName>
                                        </p:attrNameLst>
                                      </p:cBhvr>
                                    </p:animRot>
                                  </p:childTnLst>
                                </p:cTn>
                              </p:par>
                              <p:par>
                                <p:cTn id="291" presetID="8" presetClass="emph" presetSubtype="0" autoRev="1" fill="hold" nodeType="withEffect">
                                  <p:stCondLst>
                                    <p:cond delay="0"/>
                                  </p:stCondLst>
                                  <p:childTnLst>
                                    <p:animRot by="21600000">
                                      <p:cBhvr>
                                        <p:cTn id="292" dur="3000" fill="hold"/>
                                        <p:tgtEl>
                                          <p:spTgt spid="46"/>
                                        </p:tgtEl>
                                        <p:attrNameLst>
                                          <p:attrName>r</p:attrName>
                                        </p:attrNameLst>
                                      </p:cBhvr>
                                    </p:animRot>
                                  </p:childTnLst>
                                </p:cTn>
                              </p:par>
                              <p:par>
                                <p:cTn id="293" presetID="8" presetClass="emph" presetSubtype="0" autoRev="1" fill="hold" nodeType="withEffect">
                                  <p:stCondLst>
                                    <p:cond delay="0"/>
                                  </p:stCondLst>
                                  <p:childTnLst>
                                    <p:animRot by="-21600000">
                                      <p:cBhvr>
                                        <p:cTn id="294" dur="3000" fill="hold"/>
                                        <p:tgtEl>
                                          <p:spTgt spid="45"/>
                                        </p:tgtEl>
                                        <p:attrNameLst>
                                          <p:attrName>r</p:attrName>
                                        </p:attrNameLst>
                                      </p:cBhvr>
                                    </p:animRot>
                                  </p:childTnLst>
                                </p:cTn>
                              </p:par>
                              <p:par>
                                <p:cTn id="295" presetID="8" presetClass="emph" presetSubtype="0" autoRev="1" fill="hold" nodeType="withEffect">
                                  <p:stCondLst>
                                    <p:cond delay="0"/>
                                  </p:stCondLst>
                                  <p:childTnLst>
                                    <p:animRot by="21600000">
                                      <p:cBhvr>
                                        <p:cTn id="296" dur="3000" fill="hold"/>
                                        <p:tgtEl>
                                          <p:spTgt spid="44"/>
                                        </p:tgtEl>
                                        <p:attrNameLst>
                                          <p:attrName>r</p:attrName>
                                        </p:attrNameLst>
                                      </p:cBhvr>
                                    </p:animRot>
                                  </p:childTnLst>
                                </p:cTn>
                              </p:par>
                              <p:par>
                                <p:cTn id="297" presetID="8" presetClass="emph" presetSubtype="0" autoRev="1" fill="hold" nodeType="withEffect">
                                  <p:stCondLst>
                                    <p:cond delay="0"/>
                                  </p:stCondLst>
                                  <p:childTnLst>
                                    <p:animRot by="-21600000">
                                      <p:cBhvr>
                                        <p:cTn id="298" dur="3000" fill="hold"/>
                                        <p:tgtEl>
                                          <p:spTgt spid="43"/>
                                        </p:tgtEl>
                                        <p:attrNameLst>
                                          <p:attrName>r</p:attrName>
                                        </p:attrNameLst>
                                      </p:cBhvr>
                                    </p:animRot>
                                  </p:childTnLst>
                                </p:cTn>
                              </p:par>
                              <p:par>
                                <p:cTn id="299" presetID="8" presetClass="emph" presetSubtype="0" autoRev="1" fill="hold" nodeType="withEffect">
                                  <p:stCondLst>
                                    <p:cond delay="0"/>
                                  </p:stCondLst>
                                  <p:childTnLst>
                                    <p:animRot by="21600000">
                                      <p:cBhvr>
                                        <p:cTn id="300" dur="3000" fill="hold"/>
                                        <p:tgtEl>
                                          <p:spTgt spid="48"/>
                                        </p:tgtEl>
                                        <p:attrNameLst>
                                          <p:attrName>r</p:attrName>
                                        </p:attrNameLst>
                                      </p:cBhvr>
                                    </p:animRot>
                                  </p:childTnLst>
                                </p:cTn>
                              </p:par>
                              <p:par>
                                <p:cTn id="301" presetID="8" presetClass="emph" presetSubtype="0" autoRev="1" fill="hold" nodeType="withEffect">
                                  <p:stCondLst>
                                    <p:cond delay="0"/>
                                  </p:stCondLst>
                                  <p:childTnLst>
                                    <p:animRot by="-21600000">
                                      <p:cBhvr>
                                        <p:cTn id="302" dur="3000" fill="hold"/>
                                        <p:tgtEl>
                                          <p:spTgt spid="47"/>
                                        </p:tgtEl>
                                        <p:attrNameLst>
                                          <p:attrName>r</p:attrName>
                                        </p:attrNameLst>
                                      </p:cBhvr>
                                    </p:animRot>
                                  </p:childTnLst>
                                </p:cTn>
                              </p:par>
                              <p:par>
                                <p:cTn id="303" presetID="8" presetClass="emph" presetSubtype="0" autoRev="1" fill="hold" nodeType="withEffect">
                                  <p:stCondLst>
                                    <p:cond delay="0"/>
                                  </p:stCondLst>
                                  <p:childTnLst>
                                    <p:animRot by="21600000">
                                      <p:cBhvr>
                                        <p:cTn id="304" dur="3000" fill="hold"/>
                                        <p:tgtEl>
                                          <p:spTgt spid="52"/>
                                        </p:tgtEl>
                                        <p:attrNameLst>
                                          <p:attrName>r</p:attrName>
                                        </p:attrNameLst>
                                      </p:cBhvr>
                                    </p:animRot>
                                  </p:childTnLst>
                                </p:cTn>
                              </p:par>
                              <p:par>
                                <p:cTn id="305" presetID="8" presetClass="emph" presetSubtype="0" autoRev="1" fill="hold" nodeType="withEffect">
                                  <p:stCondLst>
                                    <p:cond delay="0"/>
                                  </p:stCondLst>
                                  <p:childTnLst>
                                    <p:animRot by="-21600000">
                                      <p:cBhvr>
                                        <p:cTn id="306" dur="3000" fill="hold"/>
                                        <p:tgtEl>
                                          <p:spTgt spid="51"/>
                                        </p:tgtEl>
                                        <p:attrNameLst>
                                          <p:attrName>r</p:attrName>
                                        </p:attrNameLst>
                                      </p:cBhvr>
                                    </p:animRot>
                                  </p:childTnLst>
                                </p:cTn>
                              </p:par>
                              <p:par>
                                <p:cTn id="307" presetID="2" presetClass="entr" presetSubtype="4" fill="hold" nodeType="withEffect">
                                  <p:stCondLst>
                                    <p:cond delay="0"/>
                                  </p:stCondLst>
                                  <p:childTnLst>
                                    <p:set>
                                      <p:cBhvr>
                                        <p:cTn id="308" dur="1" fill="hold">
                                          <p:stCondLst>
                                            <p:cond delay="0"/>
                                          </p:stCondLst>
                                        </p:cTn>
                                        <p:tgtEl>
                                          <p:spTgt spid="53"/>
                                        </p:tgtEl>
                                        <p:attrNameLst>
                                          <p:attrName>style.visibility</p:attrName>
                                        </p:attrNameLst>
                                      </p:cBhvr>
                                      <p:to>
                                        <p:strVal val="visible"/>
                                      </p:to>
                                    </p:set>
                                    <p:anim calcmode="lin" valueType="num">
                                      <p:cBhvr additive="base">
                                        <p:cTn id="309" dur="3000" fill="hold"/>
                                        <p:tgtEl>
                                          <p:spTgt spid="53"/>
                                        </p:tgtEl>
                                        <p:attrNameLst>
                                          <p:attrName>ppt_x</p:attrName>
                                        </p:attrNameLst>
                                      </p:cBhvr>
                                      <p:tavLst>
                                        <p:tav tm="0">
                                          <p:val>
                                            <p:strVal val="#ppt_x"/>
                                          </p:val>
                                        </p:tav>
                                        <p:tav tm="100000">
                                          <p:val>
                                            <p:strVal val="#ppt_x"/>
                                          </p:val>
                                        </p:tav>
                                      </p:tavLst>
                                    </p:anim>
                                    <p:anim calcmode="lin" valueType="num">
                                      <p:cBhvr additive="base">
                                        <p:cTn id="310" dur="3000" fill="hold"/>
                                        <p:tgtEl>
                                          <p:spTgt spid="53"/>
                                        </p:tgtEl>
                                        <p:attrNameLst>
                                          <p:attrName>ppt_y</p:attrName>
                                        </p:attrNameLst>
                                      </p:cBhvr>
                                      <p:tavLst>
                                        <p:tav tm="0">
                                          <p:val>
                                            <p:strVal val="1+#ppt_h/2"/>
                                          </p:val>
                                        </p:tav>
                                        <p:tav tm="100000">
                                          <p:val>
                                            <p:strVal val="#ppt_y"/>
                                          </p:val>
                                        </p:tav>
                                      </p:tavLst>
                                    </p:anim>
                                  </p:childTnLst>
                                </p:cTn>
                              </p:par>
                              <p:par>
                                <p:cTn id="311" presetID="2" presetClass="entr" presetSubtype="4" fill="hold" nodeType="withEffect">
                                  <p:stCondLst>
                                    <p:cond delay="0"/>
                                  </p:stCondLst>
                                  <p:childTnLst>
                                    <p:set>
                                      <p:cBhvr>
                                        <p:cTn id="312" dur="1" fill="hold">
                                          <p:stCondLst>
                                            <p:cond delay="0"/>
                                          </p:stCondLst>
                                        </p:cTn>
                                        <p:tgtEl>
                                          <p:spTgt spid="54"/>
                                        </p:tgtEl>
                                        <p:attrNameLst>
                                          <p:attrName>style.visibility</p:attrName>
                                        </p:attrNameLst>
                                      </p:cBhvr>
                                      <p:to>
                                        <p:strVal val="visible"/>
                                      </p:to>
                                    </p:set>
                                    <p:anim calcmode="lin" valueType="num">
                                      <p:cBhvr additive="base">
                                        <p:cTn id="313" dur="3000" fill="hold"/>
                                        <p:tgtEl>
                                          <p:spTgt spid="54"/>
                                        </p:tgtEl>
                                        <p:attrNameLst>
                                          <p:attrName>ppt_x</p:attrName>
                                        </p:attrNameLst>
                                      </p:cBhvr>
                                      <p:tavLst>
                                        <p:tav tm="0">
                                          <p:val>
                                            <p:strVal val="#ppt_x"/>
                                          </p:val>
                                        </p:tav>
                                        <p:tav tm="100000">
                                          <p:val>
                                            <p:strVal val="#ppt_x"/>
                                          </p:val>
                                        </p:tav>
                                      </p:tavLst>
                                    </p:anim>
                                    <p:anim calcmode="lin" valueType="num">
                                      <p:cBhvr additive="base">
                                        <p:cTn id="314" dur="3000" fill="hold"/>
                                        <p:tgtEl>
                                          <p:spTgt spid="54"/>
                                        </p:tgtEl>
                                        <p:attrNameLst>
                                          <p:attrName>ppt_y</p:attrName>
                                        </p:attrNameLst>
                                      </p:cBhvr>
                                      <p:tavLst>
                                        <p:tav tm="0">
                                          <p:val>
                                            <p:strVal val="1+#ppt_h/2"/>
                                          </p:val>
                                        </p:tav>
                                        <p:tav tm="100000">
                                          <p:val>
                                            <p:strVal val="#ppt_y"/>
                                          </p:val>
                                        </p:tav>
                                      </p:tavLst>
                                    </p:anim>
                                  </p:childTnLst>
                                </p:cTn>
                              </p:par>
                              <p:par>
                                <p:cTn id="315" presetID="2" presetClass="entr" presetSubtype="4" fill="hold" nodeType="withEffect">
                                  <p:stCondLst>
                                    <p:cond delay="0"/>
                                  </p:stCondLst>
                                  <p:childTnLst>
                                    <p:set>
                                      <p:cBhvr>
                                        <p:cTn id="316" dur="1" fill="hold">
                                          <p:stCondLst>
                                            <p:cond delay="0"/>
                                          </p:stCondLst>
                                        </p:cTn>
                                        <p:tgtEl>
                                          <p:spTgt spid="55"/>
                                        </p:tgtEl>
                                        <p:attrNameLst>
                                          <p:attrName>style.visibility</p:attrName>
                                        </p:attrNameLst>
                                      </p:cBhvr>
                                      <p:to>
                                        <p:strVal val="visible"/>
                                      </p:to>
                                    </p:set>
                                    <p:anim calcmode="lin" valueType="num">
                                      <p:cBhvr additive="base">
                                        <p:cTn id="317" dur="3000" fill="hold"/>
                                        <p:tgtEl>
                                          <p:spTgt spid="55"/>
                                        </p:tgtEl>
                                        <p:attrNameLst>
                                          <p:attrName>ppt_x</p:attrName>
                                        </p:attrNameLst>
                                      </p:cBhvr>
                                      <p:tavLst>
                                        <p:tav tm="0">
                                          <p:val>
                                            <p:strVal val="#ppt_x"/>
                                          </p:val>
                                        </p:tav>
                                        <p:tav tm="100000">
                                          <p:val>
                                            <p:strVal val="#ppt_x"/>
                                          </p:val>
                                        </p:tav>
                                      </p:tavLst>
                                    </p:anim>
                                    <p:anim calcmode="lin" valueType="num">
                                      <p:cBhvr additive="base">
                                        <p:cTn id="318" dur="3000" fill="hold"/>
                                        <p:tgtEl>
                                          <p:spTgt spid="55"/>
                                        </p:tgtEl>
                                        <p:attrNameLst>
                                          <p:attrName>ppt_y</p:attrName>
                                        </p:attrNameLst>
                                      </p:cBhvr>
                                      <p:tavLst>
                                        <p:tav tm="0">
                                          <p:val>
                                            <p:strVal val="1+#ppt_h/2"/>
                                          </p:val>
                                        </p:tav>
                                        <p:tav tm="100000">
                                          <p:val>
                                            <p:strVal val="#ppt_y"/>
                                          </p:val>
                                        </p:tav>
                                      </p:tavLst>
                                    </p:anim>
                                  </p:childTnLst>
                                </p:cTn>
                              </p:par>
                              <p:par>
                                <p:cTn id="319" presetID="2" presetClass="entr" presetSubtype="4" fill="hold" nodeType="withEffect">
                                  <p:stCondLst>
                                    <p:cond delay="0"/>
                                  </p:stCondLst>
                                  <p:childTnLst>
                                    <p:set>
                                      <p:cBhvr>
                                        <p:cTn id="320" dur="1" fill="hold">
                                          <p:stCondLst>
                                            <p:cond delay="0"/>
                                          </p:stCondLst>
                                        </p:cTn>
                                        <p:tgtEl>
                                          <p:spTgt spid="56"/>
                                        </p:tgtEl>
                                        <p:attrNameLst>
                                          <p:attrName>style.visibility</p:attrName>
                                        </p:attrNameLst>
                                      </p:cBhvr>
                                      <p:to>
                                        <p:strVal val="visible"/>
                                      </p:to>
                                    </p:set>
                                    <p:anim calcmode="lin" valueType="num">
                                      <p:cBhvr additive="base">
                                        <p:cTn id="321" dur="3000" fill="hold"/>
                                        <p:tgtEl>
                                          <p:spTgt spid="56"/>
                                        </p:tgtEl>
                                        <p:attrNameLst>
                                          <p:attrName>ppt_x</p:attrName>
                                        </p:attrNameLst>
                                      </p:cBhvr>
                                      <p:tavLst>
                                        <p:tav tm="0">
                                          <p:val>
                                            <p:strVal val="#ppt_x"/>
                                          </p:val>
                                        </p:tav>
                                        <p:tav tm="100000">
                                          <p:val>
                                            <p:strVal val="#ppt_x"/>
                                          </p:val>
                                        </p:tav>
                                      </p:tavLst>
                                    </p:anim>
                                    <p:anim calcmode="lin" valueType="num">
                                      <p:cBhvr additive="base">
                                        <p:cTn id="322" dur="3000" fill="hold"/>
                                        <p:tgtEl>
                                          <p:spTgt spid="56"/>
                                        </p:tgtEl>
                                        <p:attrNameLst>
                                          <p:attrName>ppt_y</p:attrName>
                                        </p:attrNameLst>
                                      </p:cBhvr>
                                      <p:tavLst>
                                        <p:tav tm="0">
                                          <p:val>
                                            <p:strVal val="1+#ppt_h/2"/>
                                          </p:val>
                                        </p:tav>
                                        <p:tav tm="100000">
                                          <p:val>
                                            <p:strVal val="#ppt_y"/>
                                          </p:val>
                                        </p:tav>
                                      </p:tavLst>
                                    </p:anim>
                                  </p:childTnLst>
                                </p:cTn>
                              </p:par>
                              <p:par>
                                <p:cTn id="323" presetID="2" presetClass="entr" presetSubtype="4" fill="hold" nodeType="withEffect">
                                  <p:stCondLst>
                                    <p:cond delay="0"/>
                                  </p:stCondLst>
                                  <p:childTnLst>
                                    <p:set>
                                      <p:cBhvr>
                                        <p:cTn id="324" dur="1" fill="hold">
                                          <p:stCondLst>
                                            <p:cond delay="0"/>
                                          </p:stCondLst>
                                        </p:cTn>
                                        <p:tgtEl>
                                          <p:spTgt spid="57"/>
                                        </p:tgtEl>
                                        <p:attrNameLst>
                                          <p:attrName>style.visibility</p:attrName>
                                        </p:attrNameLst>
                                      </p:cBhvr>
                                      <p:to>
                                        <p:strVal val="visible"/>
                                      </p:to>
                                    </p:set>
                                    <p:anim calcmode="lin" valueType="num">
                                      <p:cBhvr additive="base">
                                        <p:cTn id="325" dur="3000" fill="hold"/>
                                        <p:tgtEl>
                                          <p:spTgt spid="57"/>
                                        </p:tgtEl>
                                        <p:attrNameLst>
                                          <p:attrName>ppt_x</p:attrName>
                                        </p:attrNameLst>
                                      </p:cBhvr>
                                      <p:tavLst>
                                        <p:tav tm="0">
                                          <p:val>
                                            <p:strVal val="#ppt_x"/>
                                          </p:val>
                                        </p:tav>
                                        <p:tav tm="100000">
                                          <p:val>
                                            <p:strVal val="#ppt_x"/>
                                          </p:val>
                                        </p:tav>
                                      </p:tavLst>
                                    </p:anim>
                                    <p:anim calcmode="lin" valueType="num">
                                      <p:cBhvr additive="base">
                                        <p:cTn id="326" dur="3000" fill="hold"/>
                                        <p:tgtEl>
                                          <p:spTgt spid="57"/>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58"/>
                                        </p:tgtEl>
                                        <p:attrNameLst>
                                          <p:attrName>style.visibility</p:attrName>
                                        </p:attrNameLst>
                                      </p:cBhvr>
                                      <p:to>
                                        <p:strVal val="visible"/>
                                      </p:to>
                                    </p:set>
                                    <p:anim calcmode="lin" valueType="num">
                                      <p:cBhvr additive="base">
                                        <p:cTn id="329" dur="3000" fill="hold"/>
                                        <p:tgtEl>
                                          <p:spTgt spid="58"/>
                                        </p:tgtEl>
                                        <p:attrNameLst>
                                          <p:attrName>ppt_x</p:attrName>
                                        </p:attrNameLst>
                                      </p:cBhvr>
                                      <p:tavLst>
                                        <p:tav tm="0">
                                          <p:val>
                                            <p:strVal val="#ppt_x"/>
                                          </p:val>
                                        </p:tav>
                                        <p:tav tm="100000">
                                          <p:val>
                                            <p:strVal val="#ppt_x"/>
                                          </p:val>
                                        </p:tav>
                                      </p:tavLst>
                                    </p:anim>
                                    <p:anim calcmode="lin" valueType="num">
                                      <p:cBhvr additive="base">
                                        <p:cTn id="330" dur="3000" fill="hold"/>
                                        <p:tgtEl>
                                          <p:spTgt spid="58"/>
                                        </p:tgtEl>
                                        <p:attrNameLst>
                                          <p:attrName>ppt_y</p:attrName>
                                        </p:attrNameLst>
                                      </p:cBhvr>
                                      <p:tavLst>
                                        <p:tav tm="0">
                                          <p:val>
                                            <p:strVal val="1+#ppt_h/2"/>
                                          </p:val>
                                        </p:tav>
                                        <p:tav tm="100000">
                                          <p:val>
                                            <p:strVal val="#ppt_y"/>
                                          </p:val>
                                        </p:tav>
                                      </p:tavLst>
                                    </p:anim>
                                  </p:childTnLst>
                                </p:cTn>
                              </p:par>
                              <p:par>
                                <p:cTn id="331" presetID="2" presetClass="entr" presetSubtype="4" fill="hold" nodeType="withEffect">
                                  <p:stCondLst>
                                    <p:cond delay="0"/>
                                  </p:stCondLst>
                                  <p:childTnLst>
                                    <p:set>
                                      <p:cBhvr>
                                        <p:cTn id="332" dur="1" fill="hold">
                                          <p:stCondLst>
                                            <p:cond delay="0"/>
                                          </p:stCondLst>
                                        </p:cTn>
                                        <p:tgtEl>
                                          <p:spTgt spid="59"/>
                                        </p:tgtEl>
                                        <p:attrNameLst>
                                          <p:attrName>style.visibility</p:attrName>
                                        </p:attrNameLst>
                                      </p:cBhvr>
                                      <p:to>
                                        <p:strVal val="visible"/>
                                      </p:to>
                                    </p:set>
                                    <p:anim calcmode="lin" valueType="num">
                                      <p:cBhvr additive="base">
                                        <p:cTn id="333" dur="3000" fill="hold"/>
                                        <p:tgtEl>
                                          <p:spTgt spid="59"/>
                                        </p:tgtEl>
                                        <p:attrNameLst>
                                          <p:attrName>ppt_x</p:attrName>
                                        </p:attrNameLst>
                                      </p:cBhvr>
                                      <p:tavLst>
                                        <p:tav tm="0">
                                          <p:val>
                                            <p:strVal val="#ppt_x"/>
                                          </p:val>
                                        </p:tav>
                                        <p:tav tm="100000">
                                          <p:val>
                                            <p:strVal val="#ppt_x"/>
                                          </p:val>
                                        </p:tav>
                                      </p:tavLst>
                                    </p:anim>
                                    <p:anim calcmode="lin" valueType="num">
                                      <p:cBhvr additive="base">
                                        <p:cTn id="334" dur="3000" fill="hold"/>
                                        <p:tgtEl>
                                          <p:spTgt spid="59"/>
                                        </p:tgtEl>
                                        <p:attrNameLst>
                                          <p:attrName>ppt_y</p:attrName>
                                        </p:attrNameLst>
                                      </p:cBhvr>
                                      <p:tavLst>
                                        <p:tav tm="0">
                                          <p:val>
                                            <p:strVal val="1+#ppt_h/2"/>
                                          </p:val>
                                        </p:tav>
                                        <p:tav tm="100000">
                                          <p:val>
                                            <p:strVal val="#ppt_y"/>
                                          </p:val>
                                        </p:tav>
                                      </p:tavLst>
                                    </p:anim>
                                  </p:childTnLst>
                                </p:cTn>
                              </p:par>
                              <p:par>
                                <p:cTn id="335" presetID="2" presetClass="entr" presetSubtype="4" fill="hold" nodeType="withEffect">
                                  <p:stCondLst>
                                    <p:cond delay="0"/>
                                  </p:stCondLst>
                                  <p:childTnLst>
                                    <p:set>
                                      <p:cBhvr>
                                        <p:cTn id="336" dur="1" fill="hold">
                                          <p:stCondLst>
                                            <p:cond delay="0"/>
                                          </p:stCondLst>
                                        </p:cTn>
                                        <p:tgtEl>
                                          <p:spTgt spid="60"/>
                                        </p:tgtEl>
                                        <p:attrNameLst>
                                          <p:attrName>style.visibility</p:attrName>
                                        </p:attrNameLst>
                                      </p:cBhvr>
                                      <p:to>
                                        <p:strVal val="visible"/>
                                      </p:to>
                                    </p:set>
                                    <p:anim calcmode="lin" valueType="num">
                                      <p:cBhvr additive="base">
                                        <p:cTn id="337" dur="3000" fill="hold"/>
                                        <p:tgtEl>
                                          <p:spTgt spid="60"/>
                                        </p:tgtEl>
                                        <p:attrNameLst>
                                          <p:attrName>ppt_x</p:attrName>
                                        </p:attrNameLst>
                                      </p:cBhvr>
                                      <p:tavLst>
                                        <p:tav tm="0">
                                          <p:val>
                                            <p:strVal val="#ppt_x"/>
                                          </p:val>
                                        </p:tav>
                                        <p:tav tm="100000">
                                          <p:val>
                                            <p:strVal val="#ppt_x"/>
                                          </p:val>
                                        </p:tav>
                                      </p:tavLst>
                                    </p:anim>
                                    <p:anim calcmode="lin" valueType="num">
                                      <p:cBhvr additive="base">
                                        <p:cTn id="338" dur="3000" fill="hold"/>
                                        <p:tgtEl>
                                          <p:spTgt spid="60"/>
                                        </p:tgtEl>
                                        <p:attrNameLst>
                                          <p:attrName>ppt_y</p:attrName>
                                        </p:attrNameLst>
                                      </p:cBhvr>
                                      <p:tavLst>
                                        <p:tav tm="0">
                                          <p:val>
                                            <p:strVal val="1+#ppt_h/2"/>
                                          </p:val>
                                        </p:tav>
                                        <p:tav tm="100000">
                                          <p:val>
                                            <p:strVal val="#ppt_y"/>
                                          </p:val>
                                        </p:tav>
                                      </p:tavLst>
                                    </p:anim>
                                  </p:childTnLst>
                                </p:cTn>
                              </p:par>
                              <p:par>
                                <p:cTn id="339" presetID="2" presetClass="entr" presetSubtype="4" fill="hold" nodeType="withEffect">
                                  <p:stCondLst>
                                    <p:cond delay="0"/>
                                  </p:stCondLst>
                                  <p:childTnLst>
                                    <p:set>
                                      <p:cBhvr>
                                        <p:cTn id="340" dur="1" fill="hold">
                                          <p:stCondLst>
                                            <p:cond delay="0"/>
                                          </p:stCondLst>
                                        </p:cTn>
                                        <p:tgtEl>
                                          <p:spTgt spid="62"/>
                                        </p:tgtEl>
                                        <p:attrNameLst>
                                          <p:attrName>style.visibility</p:attrName>
                                        </p:attrNameLst>
                                      </p:cBhvr>
                                      <p:to>
                                        <p:strVal val="visible"/>
                                      </p:to>
                                    </p:set>
                                    <p:anim calcmode="lin" valueType="num">
                                      <p:cBhvr additive="base">
                                        <p:cTn id="341" dur="3000" fill="hold"/>
                                        <p:tgtEl>
                                          <p:spTgt spid="62"/>
                                        </p:tgtEl>
                                        <p:attrNameLst>
                                          <p:attrName>ppt_x</p:attrName>
                                        </p:attrNameLst>
                                      </p:cBhvr>
                                      <p:tavLst>
                                        <p:tav tm="0">
                                          <p:val>
                                            <p:strVal val="#ppt_x"/>
                                          </p:val>
                                        </p:tav>
                                        <p:tav tm="100000">
                                          <p:val>
                                            <p:strVal val="#ppt_x"/>
                                          </p:val>
                                        </p:tav>
                                      </p:tavLst>
                                    </p:anim>
                                    <p:anim calcmode="lin" valueType="num">
                                      <p:cBhvr additive="base">
                                        <p:cTn id="342" dur="3000" fill="hold"/>
                                        <p:tgtEl>
                                          <p:spTgt spid="62"/>
                                        </p:tgtEl>
                                        <p:attrNameLst>
                                          <p:attrName>ppt_y</p:attrName>
                                        </p:attrNameLst>
                                      </p:cBhvr>
                                      <p:tavLst>
                                        <p:tav tm="0">
                                          <p:val>
                                            <p:strVal val="1+#ppt_h/2"/>
                                          </p:val>
                                        </p:tav>
                                        <p:tav tm="100000">
                                          <p:val>
                                            <p:strVal val="#ppt_y"/>
                                          </p:val>
                                        </p:tav>
                                      </p:tavLst>
                                    </p:anim>
                                  </p:childTnLst>
                                </p:cTn>
                              </p:par>
                              <p:par>
                                <p:cTn id="343" presetID="2" presetClass="entr" presetSubtype="4" fill="hold" nodeType="withEffect">
                                  <p:stCondLst>
                                    <p:cond delay="0"/>
                                  </p:stCondLst>
                                  <p:childTnLst>
                                    <p:set>
                                      <p:cBhvr>
                                        <p:cTn id="344" dur="1" fill="hold">
                                          <p:stCondLst>
                                            <p:cond delay="0"/>
                                          </p:stCondLst>
                                        </p:cTn>
                                        <p:tgtEl>
                                          <p:spTgt spid="61"/>
                                        </p:tgtEl>
                                        <p:attrNameLst>
                                          <p:attrName>style.visibility</p:attrName>
                                        </p:attrNameLst>
                                      </p:cBhvr>
                                      <p:to>
                                        <p:strVal val="visible"/>
                                      </p:to>
                                    </p:set>
                                    <p:anim calcmode="lin" valueType="num">
                                      <p:cBhvr additive="base">
                                        <p:cTn id="345" dur="3000" fill="hold"/>
                                        <p:tgtEl>
                                          <p:spTgt spid="61"/>
                                        </p:tgtEl>
                                        <p:attrNameLst>
                                          <p:attrName>ppt_x</p:attrName>
                                        </p:attrNameLst>
                                      </p:cBhvr>
                                      <p:tavLst>
                                        <p:tav tm="0">
                                          <p:val>
                                            <p:strVal val="#ppt_x"/>
                                          </p:val>
                                        </p:tav>
                                        <p:tav tm="100000">
                                          <p:val>
                                            <p:strVal val="#ppt_x"/>
                                          </p:val>
                                        </p:tav>
                                      </p:tavLst>
                                    </p:anim>
                                    <p:anim calcmode="lin" valueType="num">
                                      <p:cBhvr additive="base">
                                        <p:cTn id="346" dur="3000" fill="hold"/>
                                        <p:tgtEl>
                                          <p:spTgt spid="61"/>
                                        </p:tgtEl>
                                        <p:attrNameLst>
                                          <p:attrName>ppt_y</p:attrName>
                                        </p:attrNameLst>
                                      </p:cBhvr>
                                      <p:tavLst>
                                        <p:tav tm="0">
                                          <p:val>
                                            <p:strVal val="1+#ppt_h/2"/>
                                          </p:val>
                                        </p:tav>
                                        <p:tav tm="100000">
                                          <p:val>
                                            <p:strVal val="#ppt_y"/>
                                          </p:val>
                                        </p:tav>
                                      </p:tavLst>
                                    </p:anim>
                                  </p:childTnLst>
                                </p:cTn>
                              </p:par>
                              <p:par>
                                <p:cTn id="347" presetID="8" presetClass="emph" presetSubtype="0" autoRev="1" fill="hold" nodeType="withEffect">
                                  <p:stCondLst>
                                    <p:cond delay="0"/>
                                  </p:stCondLst>
                                  <p:childTnLst>
                                    <p:animRot by="21600000">
                                      <p:cBhvr>
                                        <p:cTn id="348" dur="3000" fill="hold"/>
                                        <p:tgtEl>
                                          <p:spTgt spid="60"/>
                                        </p:tgtEl>
                                        <p:attrNameLst>
                                          <p:attrName>r</p:attrName>
                                        </p:attrNameLst>
                                      </p:cBhvr>
                                    </p:animRot>
                                  </p:childTnLst>
                                </p:cTn>
                              </p:par>
                              <p:par>
                                <p:cTn id="349" presetID="8" presetClass="emph" presetSubtype="0" autoRev="1" fill="hold" nodeType="withEffect">
                                  <p:stCondLst>
                                    <p:cond delay="0"/>
                                  </p:stCondLst>
                                  <p:childTnLst>
                                    <p:animRot by="-21600000">
                                      <p:cBhvr>
                                        <p:cTn id="350" dur="3000" fill="hold"/>
                                        <p:tgtEl>
                                          <p:spTgt spid="59"/>
                                        </p:tgtEl>
                                        <p:attrNameLst>
                                          <p:attrName>r</p:attrName>
                                        </p:attrNameLst>
                                      </p:cBhvr>
                                    </p:animRot>
                                  </p:childTnLst>
                                </p:cTn>
                              </p:par>
                              <p:par>
                                <p:cTn id="351" presetID="8" presetClass="emph" presetSubtype="0" autoRev="1" fill="hold" nodeType="withEffect">
                                  <p:stCondLst>
                                    <p:cond delay="0"/>
                                  </p:stCondLst>
                                  <p:childTnLst>
                                    <p:animRot by="21600000">
                                      <p:cBhvr>
                                        <p:cTn id="352" dur="3000" fill="hold"/>
                                        <p:tgtEl>
                                          <p:spTgt spid="56"/>
                                        </p:tgtEl>
                                        <p:attrNameLst>
                                          <p:attrName>r</p:attrName>
                                        </p:attrNameLst>
                                      </p:cBhvr>
                                    </p:animRot>
                                  </p:childTnLst>
                                </p:cTn>
                              </p:par>
                              <p:par>
                                <p:cTn id="353" presetID="8" presetClass="emph" presetSubtype="0" autoRev="1" fill="hold" nodeType="withEffect">
                                  <p:stCondLst>
                                    <p:cond delay="0"/>
                                  </p:stCondLst>
                                  <p:childTnLst>
                                    <p:animRot by="-21600000">
                                      <p:cBhvr>
                                        <p:cTn id="354" dur="3000" fill="hold"/>
                                        <p:tgtEl>
                                          <p:spTgt spid="55"/>
                                        </p:tgtEl>
                                        <p:attrNameLst>
                                          <p:attrName>r</p:attrName>
                                        </p:attrNameLst>
                                      </p:cBhvr>
                                    </p:animRot>
                                  </p:childTnLst>
                                </p:cTn>
                              </p:par>
                              <p:par>
                                <p:cTn id="355" presetID="8" presetClass="emph" presetSubtype="0" autoRev="1" fill="hold" nodeType="withEffect">
                                  <p:stCondLst>
                                    <p:cond delay="0"/>
                                  </p:stCondLst>
                                  <p:childTnLst>
                                    <p:animRot by="21600000">
                                      <p:cBhvr>
                                        <p:cTn id="356" dur="3000" fill="hold"/>
                                        <p:tgtEl>
                                          <p:spTgt spid="54"/>
                                        </p:tgtEl>
                                        <p:attrNameLst>
                                          <p:attrName>r</p:attrName>
                                        </p:attrNameLst>
                                      </p:cBhvr>
                                    </p:animRot>
                                  </p:childTnLst>
                                </p:cTn>
                              </p:par>
                              <p:par>
                                <p:cTn id="357" presetID="8" presetClass="emph" presetSubtype="0" autoRev="1" fill="hold" nodeType="withEffect">
                                  <p:stCondLst>
                                    <p:cond delay="0"/>
                                  </p:stCondLst>
                                  <p:childTnLst>
                                    <p:animRot by="-21600000">
                                      <p:cBhvr>
                                        <p:cTn id="358" dur="3000" fill="hold"/>
                                        <p:tgtEl>
                                          <p:spTgt spid="53"/>
                                        </p:tgtEl>
                                        <p:attrNameLst>
                                          <p:attrName>r</p:attrName>
                                        </p:attrNameLst>
                                      </p:cBhvr>
                                    </p:animRot>
                                  </p:childTnLst>
                                </p:cTn>
                              </p:par>
                              <p:par>
                                <p:cTn id="359" presetID="8" presetClass="emph" presetSubtype="0" autoRev="1" fill="hold" nodeType="withEffect">
                                  <p:stCondLst>
                                    <p:cond delay="0"/>
                                  </p:stCondLst>
                                  <p:childTnLst>
                                    <p:animRot by="21600000">
                                      <p:cBhvr>
                                        <p:cTn id="360" dur="3000" fill="hold"/>
                                        <p:tgtEl>
                                          <p:spTgt spid="58"/>
                                        </p:tgtEl>
                                        <p:attrNameLst>
                                          <p:attrName>r</p:attrName>
                                        </p:attrNameLst>
                                      </p:cBhvr>
                                    </p:animRot>
                                  </p:childTnLst>
                                </p:cTn>
                              </p:par>
                              <p:par>
                                <p:cTn id="361" presetID="8" presetClass="emph" presetSubtype="0" autoRev="1" fill="hold" nodeType="withEffect">
                                  <p:stCondLst>
                                    <p:cond delay="0"/>
                                  </p:stCondLst>
                                  <p:childTnLst>
                                    <p:animRot by="-21600000">
                                      <p:cBhvr>
                                        <p:cTn id="362" dur="3000" fill="hold"/>
                                        <p:tgtEl>
                                          <p:spTgt spid="57"/>
                                        </p:tgtEl>
                                        <p:attrNameLst>
                                          <p:attrName>r</p:attrName>
                                        </p:attrNameLst>
                                      </p:cBhvr>
                                    </p:animRot>
                                  </p:childTnLst>
                                </p:cTn>
                              </p:par>
                              <p:par>
                                <p:cTn id="363" presetID="8" presetClass="emph" presetSubtype="0" autoRev="1" fill="hold" nodeType="withEffect">
                                  <p:stCondLst>
                                    <p:cond delay="0"/>
                                  </p:stCondLst>
                                  <p:childTnLst>
                                    <p:animRot by="21600000">
                                      <p:cBhvr>
                                        <p:cTn id="364" dur="3000" fill="hold"/>
                                        <p:tgtEl>
                                          <p:spTgt spid="62"/>
                                        </p:tgtEl>
                                        <p:attrNameLst>
                                          <p:attrName>r</p:attrName>
                                        </p:attrNameLst>
                                      </p:cBhvr>
                                    </p:animRot>
                                  </p:childTnLst>
                                </p:cTn>
                              </p:par>
                              <p:par>
                                <p:cTn id="365" presetID="8" presetClass="emph" presetSubtype="0" autoRev="1" fill="hold" nodeType="withEffect">
                                  <p:stCondLst>
                                    <p:cond delay="0"/>
                                  </p:stCondLst>
                                  <p:childTnLst>
                                    <p:animRot by="-21600000">
                                      <p:cBhvr>
                                        <p:cTn id="366" dur="3000" fill="hold"/>
                                        <p:tgtEl>
                                          <p:spTgt spid="61"/>
                                        </p:tgtEl>
                                        <p:attrNameLst>
                                          <p:attrName>r</p:attrName>
                                        </p:attrNameLst>
                                      </p:cBhvr>
                                    </p:animRot>
                                  </p:childTnLst>
                                </p:cTn>
                              </p:par>
                              <p:par>
                                <p:cTn id="367" presetID="2" presetClass="entr" presetSubtype="4" fill="hold" nodeType="withEffect">
                                  <p:stCondLst>
                                    <p:cond delay="0"/>
                                  </p:stCondLst>
                                  <p:childTnLst>
                                    <p:set>
                                      <p:cBhvr>
                                        <p:cTn id="368" dur="1" fill="hold">
                                          <p:stCondLst>
                                            <p:cond delay="0"/>
                                          </p:stCondLst>
                                        </p:cTn>
                                        <p:tgtEl>
                                          <p:spTgt spid="63"/>
                                        </p:tgtEl>
                                        <p:attrNameLst>
                                          <p:attrName>style.visibility</p:attrName>
                                        </p:attrNameLst>
                                      </p:cBhvr>
                                      <p:to>
                                        <p:strVal val="visible"/>
                                      </p:to>
                                    </p:set>
                                    <p:anim calcmode="lin" valueType="num">
                                      <p:cBhvr additive="base">
                                        <p:cTn id="369" dur="3000" fill="hold"/>
                                        <p:tgtEl>
                                          <p:spTgt spid="63"/>
                                        </p:tgtEl>
                                        <p:attrNameLst>
                                          <p:attrName>ppt_x</p:attrName>
                                        </p:attrNameLst>
                                      </p:cBhvr>
                                      <p:tavLst>
                                        <p:tav tm="0">
                                          <p:val>
                                            <p:strVal val="#ppt_x"/>
                                          </p:val>
                                        </p:tav>
                                        <p:tav tm="100000">
                                          <p:val>
                                            <p:strVal val="#ppt_x"/>
                                          </p:val>
                                        </p:tav>
                                      </p:tavLst>
                                    </p:anim>
                                    <p:anim calcmode="lin" valueType="num">
                                      <p:cBhvr additive="base">
                                        <p:cTn id="370" dur="3000" fill="hold"/>
                                        <p:tgtEl>
                                          <p:spTgt spid="63"/>
                                        </p:tgtEl>
                                        <p:attrNameLst>
                                          <p:attrName>ppt_y</p:attrName>
                                        </p:attrNameLst>
                                      </p:cBhvr>
                                      <p:tavLst>
                                        <p:tav tm="0">
                                          <p:val>
                                            <p:strVal val="1+#ppt_h/2"/>
                                          </p:val>
                                        </p:tav>
                                        <p:tav tm="100000">
                                          <p:val>
                                            <p:strVal val="#ppt_y"/>
                                          </p:val>
                                        </p:tav>
                                      </p:tavLst>
                                    </p:anim>
                                  </p:childTnLst>
                                </p:cTn>
                              </p:par>
                              <p:par>
                                <p:cTn id="371" presetID="2" presetClass="entr" presetSubtype="4" fill="hold" nodeType="withEffect">
                                  <p:stCondLst>
                                    <p:cond delay="0"/>
                                  </p:stCondLst>
                                  <p:childTnLst>
                                    <p:set>
                                      <p:cBhvr>
                                        <p:cTn id="372" dur="1" fill="hold">
                                          <p:stCondLst>
                                            <p:cond delay="0"/>
                                          </p:stCondLst>
                                        </p:cTn>
                                        <p:tgtEl>
                                          <p:spTgt spid="64"/>
                                        </p:tgtEl>
                                        <p:attrNameLst>
                                          <p:attrName>style.visibility</p:attrName>
                                        </p:attrNameLst>
                                      </p:cBhvr>
                                      <p:to>
                                        <p:strVal val="visible"/>
                                      </p:to>
                                    </p:set>
                                    <p:anim calcmode="lin" valueType="num">
                                      <p:cBhvr additive="base">
                                        <p:cTn id="373" dur="3000" fill="hold"/>
                                        <p:tgtEl>
                                          <p:spTgt spid="64"/>
                                        </p:tgtEl>
                                        <p:attrNameLst>
                                          <p:attrName>ppt_x</p:attrName>
                                        </p:attrNameLst>
                                      </p:cBhvr>
                                      <p:tavLst>
                                        <p:tav tm="0">
                                          <p:val>
                                            <p:strVal val="#ppt_x"/>
                                          </p:val>
                                        </p:tav>
                                        <p:tav tm="100000">
                                          <p:val>
                                            <p:strVal val="#ppt_x"/>
                                          </p:val>
                                        </p:tav>
                                      </p:tavLst>
                                    </p:anim>
                                    <p:anim calcmode="lin" valueType="num">
                                      <p:cBhvr additive="base">
                                        <p:cTn id="374" dur="3000" fill="hold"/>
                                        <p:tgtEl>
                                          <p:spTgt spid="64"/>
                                        </p:tgtEl>
                                        <p:attrNameLst>
                                          <p:attrName>ppt_y</p:attrName>
                                        </p:attrNameLst>
                                      </p:cBhvr>
                                      <p:tavLst>
                                        <p:tav tm="0">
                                          <p:val>
                                            <p:strVal val="1+#ppt_h/2"/>
                                          </p:val>
                                        </p:tav>
                                        <p:tav tm="100000">
                                          <p:val>
                                            <p:strVal val="#ppt_y"/>
                                          </p:val>
                                        </p:tav>
                                      </p:tavLst>
                                    </p:anim>
                                  </p:childTnLst>
                                </p:cTn>
                              </p:par>
                              <p:par>
                                <p:cTn id="375" presetID="2" presetClass="entr" presetSubtype="4" fill="hold" nodeType="withEffect">
                                  <p:stCondLst>
                                    <p:cond delay="0"/>
                                  </p:stCondLst>
                                  <p:childTnLst>
                                    <p:set>
                                      <p:cBhvr>
                                        <p:cTn id="376" dur="1" fill="hold">
                                          <p:stCondLst>
                                            <p:cond delay="0"/>
                                          </p:stCondLst>
                                        </p:cTn>
                                        <p:tgtEl>
                                          <p:spTgt spid="65"/>
                                        </p:tgtEl>
                                        <p:attrNameLst>
                                          <p:attrName>style.visibility</p:attrName>
                                        </p:attrNameLst>
                                      </p:cBhvr>
                                      <p:to>
                                        <p:strVal val="visible"/>
                                      </p:to>
                                    </p:set>
                                    <p:anim calcmode="lin" valueType="num">
                                      <p:cBhvr additive="base">
                                        <p:cTn id="377" dur="3000" fill="hold"/>
                                        <p:tgtEl>
                                          <p:spTgt spid="65"/>
                                        </p:tgtEl>
                                        <p:attrNameLst>
                                          <p:attrName>ppt_x</p:attrName>
                                        </p:attrNameLst>
                                      </p:cBhvr>
                                      <p:tavLst>
                                        <p:tav tm="0">
                                          <p:val>
                                            <p:strVal val="#ppt_x"/>
                                          </p:val>
                                        </p:tav>
                                        <p:tav tm="100000">
                                          <p:val>
                                            <p:strVal val="#ppt_x"/>
                                          </p:val>
                                        </p:tav>
                                      </p:tavLst>
                                    </p:anim>
                                    <p:anim calcmode="lin" valueType="num">
                                      <p:cBhvr additive="base">
                                        <p:cTn id="378" dur="3000" fill="hold"/>
                                        <p:tgtEl>
                                          <p:spTgt spid="65"/>
                                        </p:tgtEl>
                                        <p:attrNameLst>
                                          <p:attrName>ppt_y</p:attrName>
                                        </p:attrNameLst>
                                      </p:cBhvr>
                                      <p:tavLst>
                                        <p:tav tm="0">
                                          <p:val>
                                            <p:strVal val="1+#ppt_h/2"/>
                                          </p:val>
                                        </p:tav>
                                        <p:tav tm="100000">
                                          <p:val>
                                            <p:strVal val="#ppt_y"/>
                                          </p:val>
                                        </p:tav>
                                      </p:tavLst>
                                    </p:anim>
                                  </p:childTnLst>
                                </p:cTn>
                              </p:par>
                              <p:par>
                                <p:cTn id="379" presetID="2" presetClass="entr" presetSubtype="4" fill="hold" nodeType="withEffect">
                                  <p:stCondLst>
                                    <p:cond delay="0"/>
                                  </p:stCondLst>
                                  <p:childTnLst>
                                    <p:set>
                                      <p:cBhvr>
                                        <p:cTn id="380" dur="1" fill="hold">
                                          <p:stCondLst>
                                            <p:cond delay="0"/>
                                          </p:stCondLst>
                                        </p:cTn>
                                        <p:tgtEl>
                                          <p:spTgt spid="66"/>
                                        </p:tgtEl>
                                        <p:attrNameLst>
                                          <p:attrName>style.visibility</p:attrName>
                                        </p:attrNameLst>
                                      </p:cBhvr>
                                      <p:to>
                                        <p:strVal val="visible"/>
                                      </p:to>
                                    </p:set>
                                    <p:anim calcmode="lin" valueType="num">
                                      <p:cBhvr additive="base">
                                        <p:cTn id="381" dur="3000" fill="hold"/>
                                        <p:tgtEl>
                                          <p:spTgt spid="66"/>
                                        </p:tgtEl>
                                        <p:attrNameLst>
                                          <p:attrName>ppt_x</p:attrName>
                                        </p:attrNameLst>
                                      </p:cBhvr>
                                      <p:tavLst>
                                        <p:tav tm="0">
                                          <p:val>
                                            <p:strVal val="#ppt_x"/>
                                          </p:val>
                                        </p:tav>
                                        <p:tav tm="100000">
                                          <p:val>
                                            <p:strVal val="#ppt_x"/>
                                          </p:val>
                                        </p:tav>
                                      </p:tavLst>
                                    </p:anim>
                                    <p:anim calcmode="lin" valueType="num">
                                      <p:cBhvr additive="base">
                                        <p:cTn id="382" dur="3000" fill="hold"/>
                                        <p:tgtEl>
                                          <p:spTgt spid="66"/>
                                        </p:tgtEl>
                                        <p:attrNameLst>
                                          <p:attrName>ppt_y</p:attrName>
                                        </p:attrNameLst>
                                      </p:cBhvr>
                                      <p:tavLst>
                                        <p:tav tm="0">
                                          <p:val>
                                            <p:strVal val="1+#ppt_h/2"/>
                                          </p:val>
                                        </p:tav>
                                        <p:tav tm="100000">
                                          <p:val>
                                            <p:strVal val="#ppt_y"/>
                                          </p:val>
                                        </p:tav>
                                      </p:tavLst>
                                    </p:anim>
                                  </p:childTnLst>
                                </p:cTn>
                              </p:par>
                              <p:par>
                                <p:cTn id="383" presetID="2" presetClass="entr" presetSubtype="4" fill="hold" nodeType="withEffect">
                                  <p:stCondLst>
                                    <p:cond delay="0"/>
                                  </p:stCondLst>
                                  <p:childTnLst>
                                    <p:set>
                                      <p:cBhvr>
                                        <p:cTn id="384" dur="1" fill="hold">
                                          <p:stCondLst>
                                            <p:cond delay="0"/>
                                          </p:stCondLst>
                                        </p:cTn>
                                        <p:tgtEl>
                                          <p:spTgt spid="67"/>
                                        </p:tgtEl>
                                        <p:attrNameLst>
                                          <p:attrName>style.visibility</p:attrName>
                                        </p:attrNameLst>
                                      </p:cBhvr>
                                      <p:to>
                                        <p:strVal val="visible"/>
                                      </p:to>
                                    </p:set>
                                    <p:anim calcmode="lin" valueType="num">
                                      <p:cBhvr additive="base">
                                        <p:cTn id="385" dur="3000" fill="hold"/>
                                        <p:tgtEl>
                                          <p:spTgt spid="67"/>
                                        </p:tgtEl>
                                        <p:attrNameLst>
                                          <p:attrName>ppt_x</p:attrName>
                                        </p:attrNameLst>
                                      </p:cBhvr>
                                      <p:tavLst>
                                        <p:tav tm="0">
                                          <p:val>
                                            <p:strVal val="#ppt_x"/>
                                          </p:val>
                                        </p:tav>
                                        <p:tav tm="100000">
                                          <p:val>
                                            <p:strVal val="#ppt_x"/>
                                          </p:val>
                                        </p:tav>
                                      </p:tavLst>
                                    </p:anim>
                                    <p:anim calcmode="lin" valueType="num">
                                      <p:cBhvr additive="base">
                                        <p:cTn id="386" dur="3000" fill="hold"/>
                                        <p:tgtEl>
                                          <p:spTgt spid="67"/>
                                        </p:tgtEl>
                                        <p:attrNameLst>
                                          <p:attrName>ppt_y</p:attrName>
                                        </p:attrNameLst>
                                      </p:cBhvr>
                                      <p:tavLst>
                                        <p:tav tm="0">
                                          <p:val>
                                            <p:strVal val="1+#ppt_h/2"/>
                                          </p:val>
                                        </p:tav>
                                        <p:tav tm="100000">
                                          <p:val>
                                            <p:strVal val="#ppt_y"/>
                                          </p:val>
                                        </p:tav>
                                      </p:tavLst>
                                    </p:anim>
                                  </p:childTnLst>
                                </p:cTn>
                              </p:par>
                              <p:par>
                                <p:cTn id="387" presetID="2" presetClass="entr" presetSubtype="4" fill="hold" nodeType="withEffect">
                                  <p:stCondLst>
                                    <p:cond delay="0"/>
                                  </p:stCondLst>
                                  <p:childTnLst>
                                    <p:set>
                                      <p:cBhvr>
                                        <p:cTn id="388" dur="1" fill="hold">
                                          <p:stCondLst>
                                            <p:cond delay="0"/>
                                          </p:stCondLst>
                                        </p:cTn>
                                        <p:tgtEl>
                                          <p:spTgt spid="68"/>
                                        </p:tgtEl>
                                        <p:attrNameLst>
                                          <p:attrName>style.visibility</p:attrName>
                                        </p:attrNameLst>
                                      </p:cBhvr>
                                      <p:to>
                                        <p:strVal val="visible"/>
                                      </p:to>
                                    </p:set>
                                    <p:anim calcmode="lin" valueType="num">
                                      <p:cBhvr additive="base">
                                        <p:cTn id="389" dur="3000" fill="hold"/>
                                        <p:tgtEl>
                                          <p:spTgt spid="68"/>
                                        </p:tgtEl>
                                        <p:attrNameLst>
                                          <p:attrName>ppt_x</p:attrName>
                                        </p:attrNameLst>
                                      </p:cBhvr>
                                      <p:tavLst>
                                        <p:tav tm="0">
                                          <p:val>
                                            <p:strVal val="#ppt_x"/>
                                          </p:val>
                                        </p:tav>
                                        <p:tav tm="100000">
                                          <p:val>
                                            <p:strVal val="#ppt_x"/>
                                          </p:val>
                                        </p:tav>
                                      </p:tavLst>
                                    </p:anim>
                                    <p:anim calcmode="lin" valueType="num">
                                      <p:cBhvr additive="base">
                                        <p:cTn id="390" dur="3000" fill="hold"/>
                                        <p:tgtEl>
                                          <p:spTgt spid="68"/>
                                        </p:tgtEl>
                                        <p:attrNameLst>
                                          <p:attrName>ppt_y</p:attrName>
                                        </p:attrNameLst>
                                      </p:cBhvr>
                                      <p:tavLst>
                                        <p:tav tm="0">
                                          <p:val>
                                            <p:strVal val="1+#ppt_h/2"/>
                                          </p:val>
                                        </p:tav>
                                        <p:tav tm="100000">
                                          <p:val>
                                            <p:strVal val="#ppt_y"/>
                                          </p:val>
                                        </p:tav>
                                      </p:tavLst>
                                    </p:anim>
                                  </p:childTnLst>
                                </p:cTn>
                              </p:par>
                              <p:par>
                                <p:cTn id="391" presetID="2" presetClass="entr" presetSubtype="4" fill="hold" nodeType="withEffect">
                                  <p:stCondLst>
                                    <p:cond delay="0"/>
                                  </p:stCondLst>
                                  <p:childTnLst>
                                    <p:set>
                                      <p:cBhvr>
                                        <p:cTn id="392" dur="1" fill="hold">
                                          <p:stCondLst>
                                            <p:cond delay="0"/>
                                          </p:stCondLst>
                                        </p:cTn>
                                        <p:tgtEl>
                                          <p:spTgt spid="69"/>
                                        </p:tgtEl>
                                        <p:attrNameLst>
                                          <p:attrName>style.visibility</p:attrName>
                                        </p:attrNameLst>
                                      </p:cBhvr>
                                      <p:to>
                                        <p:strVal val="visible"/>
                                      </p:to>
                                    </p:set>
                                    <p:anim calcmode="lin" valueType="num">
                                      <p:cBhvr additive="base">
                                        <p:cTn id="393" dur="3000" fill="hold"/>
                                        <p:tgtEl>
                                          <p:spTgt spid="69"/>
                                        </p:tgtEl>
                                        <p:attrNameLst>
                                          <p:attrName>ppt_x</p:attrName>
                                        </p:attrNameLst>
                                      </p:cBhvr>
                                      <p:tavLst>
                                        <p:tav tm="0">
                                          <p:val>
                                            <p:strVal val="#ppt_x"/>
                                          </p:val>
                                        </p:tav>
                                        <p:tav tm="100000">
                                          <p:val>
                                            <p:strVal val="#ppt_x"/>
                                          </p:val>
                                        </p:tav>
                                      </p:tavLst>
                                    </p:anim>
                                    <p:anim calcmode="lin" valueType="num">
                                      <p:cBhvr additive="base">
                                        <p:cTn id="394" dur="3000" fill="hold"/>
                                        <p:tgtEl>
                                          <p:spTgt spid="69"/>
                                        </p:tgtEl>
                                        <p:attrNameLst>
                                          <p:attrName>ppt_y</p:attrName>
                                        </p:attrNameLst>
                                      </p:cBhvr>
                                      <p:tavLst>
                                        <p:tav tm="0">
                                          <p:val>
                                            <p:strVal val="1+#ppt_h/2"/>
                                          </p:val>
                                        </p:tav>
                                        <p:tav tm="100000">
                                          <p:val>
                                            <p:strVal val="#ppt_y"/>
                                          </p:val>
                                        </p:tav>
                                      </p:tavLst>
                                    </p:anim>
                                  </p:childTnLst>
                                </p:cTn>
                              </p:par>
                              <p:par>
                                <p:cTn id="395" presetID="2" presetClass="entr" presetSubtype="4" fill="hold" nodeType="withEffect">
                                  <p:stCondLst>
                                    <p:cond delay="0"/>
                                  </p:stCondLst>
                                  <p:childTnLst>
                                    <p:set>
                                      <p:cBhvr>
                                        <p:cTn id="396" dur="1" fill="hold">
                                          <p:stCondLst>
                                            <p:cond delay="0"/>
                                          </p:stCondLst>
                                        </p:cTn>
                                        <p:tgtEl>
                                          <p:spTgt spid="70"/>
                                        </p:tgtEl>
                                        <p:attrNameLst>
                                          <p:attrName>style.visibility</p:attrName>
                                        </p:attrNameLst>
                                      </p:cBhvr>
                                      <p:to>
                                        <p:strVal val="visible"/>
                                      </p:to>
                                    </p:set>
                                    <p:anim calcmode="lin" valueType="num">
                                      <p:cBhvr additive="base">
                                        <p:cTn id="397" dur="3000" fill="hold"/>
                                        <p:tgtEl>
                                          <p:spTgt spid="70"/>
                                        </p:tgtEl>
                                        <p:attrNameLst>
                                          <p:attrName>ppt_x</p:attrName>
                                        </p:attrNameLst>
                                      </p:cBhvr>
                                      <p:tavLst>
                                        <p:tav tm="0">
                                          <p:val>
                                            <p:strVal val="#ppt_x"/>
                                          </p:val>
                                        </p:tav>
                                        <p:tav tm="100000">
                                          <p:val>
                                            <p:strVal val="#ppt_x"/>
                                          </p:val>
                                        </p:tav>
                                      </p:tavLst>
                                    </p:anim>
                                    <p:anim calcmode="lin" valueType="num">
                                      <p:cBhvr additive="base">
                                        <p:cTn id="398" dur="3000" fill="hold"/>
                                        <p:tgtEl>
                                          <p:spTgt spid="70"/>
                                        </p:tgtEl>
                                        <p:attrNameLst>
                                          <p:attrName>ppt_y</p:attrName>
                                        </p:attrNameLst>
                                      </p:cBhvr>
                                      <p:tavLst>
                                        <p:tav tm="0">
                                          <p:val>
                                            <p:strVal val="1+#ppt_h/2"/>
                                          </p:val>
                                        </p:tav>
                                        <p:tav tm="100000">
                                          <p:val>
                                            <p:strVal val="#ppt_y"/>
                                          </p:val>
                                        </p:tav>
                                      </p:tavLst>
                                    </p:anim>
                                  </p:childTnLst>
                                </p:cTn>
                              </p:par>
                              <p:par>
                                <p:cTn id="399" presetID="2" presetClass="entr" presetSubtype="4" fill="hold" nodeType="withEffect">
                                  <p:stCondLst>
                                    <p:cond delay="0"/>
                                  </p:stCondLst>
                                  <p:childTnLst>
                                    <p:set>
                                      <p:cBhvr>
                                        <p:cTn id="400" dur="1" fill="hold">
                                          <p:stCondLst>
                                            <p:cond delay="0"/>
                                          </p:stCondLst>
                                        </p:cTn>
                                        <p:tgtEl>
                                          <p:spTgt spid="72"/>
                                        </p:tgtEl>
                                        <p:attrNameLst>
                                          <p:attrName>style.visibility</p:attrName>
                                        </p:attrNameLst>
                                      </p:cBhvr>
                                      <p:to>
                                        <p:strVal val="visible"/>
                                      </p:to>
                                    </p:set>
                                    <p:anim calcmode="lin" valueType="num">
                                      <p:cBhvr additive="base">
                                        <p:cTn id="401" dur="3000" fill="hold"/>
                                        <p:tgtEl>
                                          <p:spTgt spid="72"/>
                                        </p:tgtEl>
                                        <p:attrNameLst>
                                          <p:attrName>ppt_x</p:attrName>
                                        </p:attrNameLst>
                                      </p:cBhvr>
                                      <p:tavLst>
                                        <p:tav tm="0">
                                          <p:val>
                                            <p:strVal val="#ppt_x"/>
                                          </p:val>
                                        </p:tav>
                                        <p:tav tm="100000">
                                          <p:val>
                                            <p:strVal val="#ppt_x"/>
                                          </p:val>
                                        </p:tav>
                                      </p:tavLst>
                                    </p:anim>
                                    <p:anim calcmode="lin" valueType="num">
                                      <p:cBhvr additive="base">
                                        <p:cTn id="402" dur="3000" fill="hold"/>
                                        <p:tgtEl>
                                          <p:spTgt spid="72"/>
                                        </p:tgtEl>
                                        <p:attrNameLst>
                                          <p:attrName>ppt_y</p:attrName>
                                        </p:attrNameLst>
                                      </p:cBhvr>
                                      <p:tavLst>
                                        <p:tav tm="0">
                                          <p:val>
                                            <p:strVal val="1+#ppt_h/2"/>
                                          </p:val>
                                        </p:tav>
                                        <p:tav tm="100000">
                                          <p:val>
                                            <p:strVal val="#ppt_y"/>
                                          </p:val>
                                        </p:tav>
                                      </p:tavLst>
                                    </p:anim>
                                  </p:childTnLst>
                                </p:cTn>
                              </p:par>
                              <p:par>
                                <p:cTn id="403" presetID="2" presetClass="entr" presetSubtype="4" fill="hold" nodeType="withEffect">
                                  <p:stCondLst>
                                    <p:cond delay="0"/>
                                  </p:stCondLst>
                                  <p:childTnLst>
                                    <p:set>
                                      <p:cBhvr>
                                        <p:cTn id="404" dur="1" fill="hold">
                                          <p:stCondLst>
                                            <p:cond delay="0"/>
                                          </p:stCondLst>
                                        </p:cTn>
                                        <p:tgtEl>
                                          <p:spTgt spid="71"/>
                                        </p:tgtEl>
                                        <p:attrNameLst>
                                          <p:attrName>style.visibility</p:attrName>
                                        </p:attrNameLst>
                                      </p:cBhvr>
                                      <p:to>
                                        <p:strVal val="visible"/>
                                      </p:to>
                                    </p:set>
                                    <p:anim calcmode="lin" valueType="num">
                                      <p:cBhvr additive="base">
                                        <p:cTn id="405" dur="3000" fill="hold"/>
                                        <p:tgtEl>
                                          <p:spTgt spid="71"/>
                                        </p:tgtEl>
                                        <p:attrNameLst>
                                          <p:attrName>ppt_x</p:attrName>
                                        </p:attrNameLst>
                                      </p:cBhvr>
                                      <p:tavLst>
                                        <p:tav tm="0">
                                          <p:val>
                                            <p:strVal val="#ppt_x"/>
                                          </p:val>
                                        </p:tav>
                                        <p:tav tm="100000">
                                          <p:val>
                                            <p:strVal val="#ppt_x"/>
                                          </p:val>
                                        </p:tav>
                                      </p:tavLst>
                                    </p:anim>
                                    <p:anim calcmode="lin" valueType="num">
                                      <p:cBhvr additive="base">
                                        <p:cTn id="406" dur="3000" fill="hold"/>
                                        <p:tgtEl>
                                          <p:spTgt spid="71"/>
                                        </p:tgtEl>
                                        <p:attrNameLst>
                                          <p:attrName>ppt_y</p:attrName>
                                        </p:attrNameLst>
                                      </p:cBhvr>
                                      <p:tavLst>
                                        <p:tav tm="0">
                                          <p:val>
                                            <p:strVal val="1+#ppt_h/2"/>
                                          </p:val>
                                        </p:tav>
                                        <p:tav tm="100000">
                                          <p:val>
                                            <p:strVal val="#ppt_y"/>
                                          </p:val>
                                        </p:tav>
                                      </p:tavLst>
                                    </p:anim>
                                  </p:childTnLst>
                                </p:cTn>
                              </p:par>
                              <p:par>
                                <p:cTn id="407" presetID="8" presetClass="emph" presetSubtype="0" autoRev="1" fill="hold" nodeType="withEffect">
                                  <p:stCondLst>
                                    <p:cond delay="0"/>
                                  </p:stCondLst>
                                  <p:childTnLst>
                                    <p:animRot by="21600000">
                                      <p:cBhvr>
                                        <p:cTn id="408" dur="3000" fill="hold"/>
                                        <p:tgtEl>
                                          <p:spTgt spid="70"/>
                                        </p:tgtEl>
                                        <p:attrNameLst>
                                          <p:attrName>r</p:attrName>
                                        </p:attrNameLst>
                                      </p:cBhvr>
                                    </p:animRot>
                                  </p:childTnLst>
                                </p:cTn>
                              </p:par>
                              <p:par>
                                <p:cTn id="409" presetID="8" presetClass="emph" presetSubtype="0" autoRev="1" fill="hold" nodeType="withEffect">
                                  <p:stCondLst>
                                    <p:cond delay="0"/>
                                  </p:stCondLst>
                                  <p:childTnLst>
                                    <p:animRot by="-21600000">
                                      <p:cBhvr>
                                        <p:cTn id="410" dur="3000" fill="hold"/>
                                        <p:tgtEl>
                                          <p:spTgt spid="69"/>
                                        </p:tgtEl>
                                        <p:attrNameLst>
                                          <p:attrName>r</p:attrName>
                                        </p:attrNameLst>
                                      </p:cBhvr>
                                    </p:animRot>
                                  </p:childTnLst>
                                </p:cTn>
                              </p:par>
                              <p:par>
                                <p:cTn id="411" presetID="8" presetClass="emph" presetSubtype="0" autoRev="1" fill="hold" nodeType="withEffect">
                                  <p:stCondLst>
                                    <p:cond delay="0"/>
                                  </p:stCondLst>
                                  <p:childTnLst>
                                    <p:animRot by="21600000">
                                      <p:cBhvr>
                                        <p:cTn id="412" dur="3000" fill="hold"/>
                                        <p:tgtEl>
                                          <p:spTgt spid="66"/>
                                        </p:tgtEl>
                                        <p:attrNameLst>
                                          <p:attrName>r</p:attrName>
                                        </p:attrNameLst>
                                      </p:cBhvr>
                                    </p:animRot>
                                  </p:childTnLst>
                                </p:cTn>
                              </p:par>
                              <p:par>
                                <p:cTn id="413" presetID="8" presetClass="emph" presetSubtype="0" autoRev="1" fill="hold" nodeType="withEffect">
                                  <p:stCondLst>
                                    <p:cond delay="0"/>
                                  </p:stCondLst>
                                  <p:childTnLst>
                                    <p:animRot by="-21600000">
                                      <p:cBhvr>
                                        <p:cTn id="414" dur="3000" fill="hold"/>
                                        <p:tgtEl>
                                          <p:spTgt spid="65"/>
                                        </p:tgtEl>
                                        <p:attrNameLst>
                                          <p:attrName>r</p:attrName>
                                        </p:attrNameLst>
                                      </p:cBhvr>
                                    </p:animRot>
                                  </p:childTnLst>
                                </p:cTn>
                              </p:par>
                              <p:par>
                                <p:cTn id="415" presetID="8" presetClass="emph" presetSubtype="0" autoRev="1" fill="hold" nodeType="withEffect">
                                  <p:stCondLst>
                                    <p:cond delay="0"/>
                                  </p:stCondLst>
                                  <p:childTnLst>
                                    <p:animRot by="21600000">
                                      <p:cBhvr>
                                        <p:cTn id="416" dur="3000" fill="hold"/>
                                        <p:tgtEl>
                                          <p:spTgt spid="64"/>
                                        </p:tgtEl>
                                        <p:attrNameLst>
                                          <p:attrName>r</p:attrName>
                                        </p:attrNameLst>
                                      </p:cBhvr>
                                    </p:animRot>
                                  </p:childTnLst>
                                </p:cTn>
                              </p:par>
                              <p:par>
                                <p:cTn id="417" presetID="8" presetClass="emph" presetSubtype="0" autoRev="1" fill="hold" nodeType="withEffect">
                                  <p:stCondLst>
                                    <p:cond delay="0"/>
                                  </p:stCondLst>
                                  <p:childTnLst>
                                    <p:animRot by="-21600000">
                                      <p:cBhvr>
                                        <p:cTn id="418" dur="3000" fill="hold"/>
                                        <p:tgtEl>
                                          <p:spTgt spid="63"/>
                                        </p:tgtEl>
                                        <p:attrNameLst>
                                          <p:attrName>r</p:attrName>
                                        </p:attrNameLst>
                                      </p:cBhvr>
                                    </p:animRot>
                                  </p:childTnLst>
                                </p:cTn>
                              </p:par>
                              <p:par>
                                <p:cTn id="419" presetID="8" presetClass="emph" presetSubtype="0" autoRev="1" fill="hold" nodeType="withEffect">
                                  <p:stCondLst>
                                    <p:cond delay="0"/>
                                  </p:stCondLst>
                                  <p:childTnLst>
                                    <p:animRot by="21600000">
                                      <p:cBhvr>
                                        <p:cTn id="420" dur="3000" fill="hold"/>
                                        <p:tgtEl>
                                          <p:spTgt spid="68"/>
                                        </p:tgtEl>
                                        <p:attrNameLst>
                                          <p:attrName>r</p:attrName>
                                        </p:attrNameLst>
                                      </p:cBhvr>
                                    </p:animRot>
                                  </p:childTnLst>
                                </p:cTn>
                              </p:par>
                              <p:par>
                                <p:cTn id="421" presetID="8" presetClass="emph" presetSubtype="0" autoRev="1" fill="hold" nodeType="withEffect">
                                  <p:stCondLst>
                                    <p:cond delay="0"/>
                                  </p:stCondLst>
                                  <p:childTnLst>
                                    <p:animRot by="-21600000">
                                      <p:cBhvr>
                                        <p:cTn id="422" dur="3000" fill="hold"/>
                                        <p:tgtEl>
                                          <p:spTgt spid="67"/>
                                        </p:tgtEl>
                                        <p:attrNameLst>
                                          <p:attrName>r</p:attrName>
                                        </p:attrNameLst>
                                      </p:cBhvr>
                                    </p:animRot>
                                  </p:childTnLst>
                                </p:cTn>
                              </p:par>
                              <p:par>
                                <p:cTn id="423" presetID="8" presetClass="emph" presetSubtype="0" autoRev="1" fill="hold" nodeType="withEffect">
                                  <p:stCondLst>
                                    <p:cond delay="0"/>
                                  </p:stCondLst>
                                  <p:childTnLst>
                                    <p:animRot by="21600000">
                                      <p:cBhvr>
                                        <p:cTn id="424" dur="3000" fill="hold"/>
                                        <p:tgtEl>
                                          <p:spTgt spid="72"/>
                                        </p:tgtEl>
                                        <p:attrNameLst>
                                          <p:attrName>r</p:attrName>
                                        </p:attrNameLst>
                                      </p:cBhvr>
                                    </p:animRot>
                                  </p:childTnLst>
                                </p:cTn>
                              </p:par>
                              <p:par>
                                <p:cTn id="425" presetID="8" presetClass="emph" presetSubtype="0" autoRev="1" fill="hold" nodeType="withEffect">
                                  <p:stCondLst>
                                    <p:cond delay="0"/>
                                  </p:stCondLst>
                                  <p:childTnLst>
                                    <p:animRot by="-21600000">
                                      <p:cBhvr>
                                        <p:cTn id="426" dur="3000" fill="hold"/>
                                        <p:tgtEl>
                                          <p:spTgt spid="71"/>
                                        </p:tgtEl>
                                        <p:attrNameLst>
                                          <p:attrName>r</p:attrName>
                                        </p:attrNameLst>
                                      </p:cBhvr>
                                    </p:animRot>
                                  </p:childTnLst>
                                </p:cTn>
                              </p:par>
                              <p:par>
                                <p:cTn id="427" presetID="2" presetClass="entr" presetSubtype="4" fill="hold" nodeType="withEffect">
                                  <p:stCondLst>
                                    <p:cond delay="0"/>
                                  </p:stCondLst>
                                  <p:childTnLst>
                                    <p:set>
                                      <p:cBhvr>
                                        <p:cTn id="428" dur="1" fill="hold">
                                          <p:stCondLst>
                                            <p:cond delay="0"/>
                                          </p:stCondLst>
                                        </p:cTn>
                                        <p:tgtEl>
                                          <p:spTgt spid="73"/>
                                        </p:tgtEl>
                                        <p:attrNameLst>
                                          <p:attrName>style.visibility</p:attrName>
                                        </p:attrNameLst>
                                      </p:cBhvr>
                                      <p:to>
                                        <p:strVal val="visible"/>
                                      </p:to>
                                    </p:set>
                                    <p:anim calcmode="lin" valueType="num">
                                      <p:cBhvr additive="base">
                                        <p:cTn id="429" dur="3000" fill="hold"/>
                                        <p:tgtEl>
                                          <p:spTgt spid="73"/>
                                        </p:tgtEl>
                                        <p:attrNameLst>
                                          <p:attrName>ppt_x</p:attrName>
                                        </p:attrNameLst>
                                      </p:cBhvr>
                                      <p:tavLst>
                                        <p:tav tm="0">
                                          <p:val>
                                            <p:strVal val="#ppt_x"/>
                                          </p:val>
                                        </p:tav>
                                        <p:tav tm="100000">
                                          <p:val>
                                            <p:strVal val="#ppt_x"/>
                                          </p:val>
                                        </p:tav>
                                      </p:tavLst>
                                    </p:anim>
                                    <p:anim calcmode="lin" valueType="num">
                                      <p:cBhvr additive="base">
                                        <p:cTn id="430" dur="3000" fill="hold"/>
                                        <p:tgtEl>
                                          <p:spTgt spid="73"/>
                                        </p:tgtEl>
                                        <p:attrNameLst>
                                          <p:attrName>ppt_y</p:attrName>
                                        </p:attrNameLst>
                                      </p:cBhvr>
                                      <p:tavLst>
                                        <p:tav tm="0">
                                          <p:val>
                                            <p:strVal val="1+#ppt_h/2"/>
                                          </p:val>
                                        </p:tav>
                                        <p:tav tm="100000">
                                          <p:val>
                                            <p:strVal val="#ppt_y"/>
                                          </p:val>
                                        </p:tav>
                                      </p:tavLst>
                                    </p:anim>
                                  </p:childTnLst>
                                </p:cTn>
                              </p:par>
                              <p:par>
                                <p:cTn id="431" presetID="2" presetClass="entr" presetSubtype="4" fill="hold" nodeType="withEffect">
                                  <p:stCondLst>
                                    <p:cond delay="0"/>
                                  </p:stCondLst>
                                  <p:childTnLst>
                                    <p:set>
                                      <p:cBhvr>
                                        <p:cTn id="432" dur="1" fill="hold">
                                          <p:stCondLst>
                                            <p:cond delay="0"/>
                                          </p:stCondLst>
                                        </p:cTn>
                                        <p:tgtEl>
                                          <p:spTgt spid="74"/>
                                        </p:tgtEl>
                                        <p:attrNameLst>
                                          <p:attrName>style.visibility</p:attrName>
                                        </p:attrNameLst>
                                      </p:cBhvr>
                                      <p:to>
                                        <p:strVal val="visible"/>
                                      </p:to>
                                    </p:set>
                                    <p:anim calcmode="lin" valueType="num">
                                      <p:cBhvr additive="base">
                                        <p:cTn id="433" dur="3000" fill="hold"/>
                                        <p:tgtEl>
                                          <p:spTgt spid="74"/>
                                        </p:tgtEl>
                                        <p:attrNameLst>
                                          <p:attrName>ppt_x</p:attrName>
                                        </p:attrNameLst>
                                      </p:cBhvr>
                                      <p:tavLst>
                                        <p:tav tm="0">
                                          <p:val>
                                            <p:strVal val="#ppt_x"/>
                                          </p:val>
                                        </p:tav>
                                        <p:tav tm="100000">
                                          <p:val>
                                            <p:strVal val="#ppt_x"/>
                                          </p:val>
                                        </p:tav>
                                      </p:tavLst>
                                    </p:anim>
                                    <p:anim calcmode="lin" valueType="num">
                                      <p:cBhvr additive="base">
                                        <p:cTn id="434" dur="3000" fill="hold"/>
                                        <p:tgtEl>
                                          <p:spTgt spid="74"/>
                                        </p:tgtEl>
                                        <p:attrNameLst>
                                          <p:attrName>ppt_y</p:attrName>
                                        </p:attrNameLst>
                                      </p:cBhvr>
                                      <p:tavLst>
                                        <p:tav tm="0">
                                          <p:val>
                                            <p:strVal val="1+#ppt_h/2"/>
                                          </p:val>
                                        </p:tav>
                                        <p:tav tm="100000">
                                          <p:val>
                                            <p:strVal val="#ppt_y"/>
                                          </p:val>
                                        </p:tav>
                                      </p:tavLst>
                                    </p:anim>
                                  </p:childTnLst>
                                </p:cTn>
                              </p:par>
                              <p:par>
                                <p:cTn id="435" presetID="2" presetClass="entr" presetSubtype="4" fill="hold" nodeType="withEffect">
                                  <p:stCondLst>
                                    <p:cond delay="0"/>
                                  </p:stCondLst>
                                  <p:childTnLst>
                                    <p:set>
                                      <p:cBhvr>
                                        <p:cTn id="436" dur="1" fill="hold">
                                          <p:stCondLst>
                                            <p:cond delay="0"/>
                                          </p:stCondLst>
                                        </p:cTn>
                                        <p:tgtEl>
                                          <p:spTgt spid="75"/>
                                        </p:tgtEl>
                                        <p:attrNameLst>
                                          <p:attrName>style.visibility</p:attrName>
                                        </p:attrNameLst>
                                      </p:cBhvr>
                                      <p:to>
                                        <p:strVal val="visible"/>
                                      </p:to>
                                    </p:set>
                                    <p:anim calcmode="lin" valueType="num">
                                      <p:cBhvr additive="base">
                                        <p:cTn id="437" dur="3000" fill="hold"/>
                                        <p:tgtEl>
                                          <p:spTgt spid="75"/>
                                        </p:tgtEl>
                                        <p:attrNameLst>
                                          <p:attrName>ppt_x</p:attrName>
                                        </p:attrNameLst>
                                      </p:cBhvr>
                                      <p:tavLst>
                                        <p:tav tm="0">
                                          <p:val>
                                            <p:strVal val="#ppt_x"/>
                                          </p:val>
                                        </p:tav>
                                        <p:tav tm="100000">
                                          <p:val>
                                            <p:strVal val="#ppt_x"/>
                                          </p:val>
                                        </p:tav>
                                      </p:tavLst>
                                    </p:anim>
                                    <p:anim calcmode="lin" valueType="num">
                                      <p:cBhvr additive="base">
                                        <p:cTn id="438" dur="3000" fill="hold"/>
                                        <p:tgtEl>
                                          <p:spTgt spid="75"/>
                                        </p:tgtEl>
                                        <p:attrNameLst>
                                          <p:attrName>ppt_y</p:attrName>
                                        </p:attrNameLst>
                                      </p:cBhvr>
                                      <p:tavLst>
                                        <p:tav tm="0">
                                          <p:val>
                                            <p:strVal val="1+#ppt_h/2"/>
                                          </p:val>
                                        </p:tav>
                                        <p:tav tm="100000">
                                          <p:val>
                                            <p:strVal val="#ppt_y"/>
                                          </p:val>
                                        </p:tav>
                                      </p:tavLst>
                                    </p:anim>
                                  </p:childTnLst>
                                </p:cTn>
                              </p:par>
                              <p:par>
                                <p:cTn id="439" presetID="2" presetClass="entr" presetSubtype="4" fill="hold" nodeType="withEffect">
                                  <p:stCondLst>
                                    <p:cond delay="0"/>
                                  </p:stCondLst>
                                  <p:childTnLst>
                                    <p:set>
                                      <p:cBhvr>
                                        <p:cTn id="440" dur="1" fill="hold">
                                          <p:stCondLst>
                                            <p:cond delay="0"/>
                                          </p:stCondLst>
                                        </p:cTn>
                                        <p:tgtEl>
                                          <p:spTgt spid="76"/>
                                        </p:tgtEl>
                                        <p:attrNameLst>
                                          <p:attrName>style.visibility</p:attrName>
                                        </p:attrNameLst>
                                      </p:cBhvr>
                                      <p:to>
                                        <p:strVal val="visible"/>
                                      </p:to>
                                    </p:set>
                                    <p:anim calcmode="lin" valueType="num">
                                      <p:cBhvr additive="base">
                                        <p:cTn id="441" dur="3000" fill="hold"/>
                                        <p:tgtEl>
                                          <p:spTgt spid="76"/>
                                        </p:tgtEl>
                                        <p:attrNameLst>
                                          <p:attrName>ppt_x</p:attrName>
                                        </p:attrNameLst>
                                      </p:cBhvr>
                                      <p:tavLst>
                                        <p:tav tm="0">
                                          <p:val>
                                            <p:strVal val="#ppt_x"/>
                                          </p:val>
                                        </p:tav>
                                        <p:tav tm="100000">
                                          <p:val>
                                            <p:strVal val="#ppt_x"/>
                                          </p:val>
                                        </p:tav>
                                      </p:tavLst>
                                    </p:anim>
                                    <p:anim calcmode="lin" valueType="num">
                                      <p:cBhvr additive="base">
                                        <p:cTn id="442" dur="3000" fill="hold"/>
                                        <p:tgtEl>
                                          <p:spTgt spid="76"/>
                                        </p:tgtEl>
                                        <p:attrNameLst>
                                          <p:attrName>ppt_y</p:attrName>
                                        </p:attrNameLst>
                                      </p:cBhvr>
                                      <p:tavLst>
                                        <p:tav tm="0">
                                          <p:val>
                                            <p:strVal val="1+#ppt_h/2"/>
                                          </p:val>
                                        </p:tav>
                                        <p:tav tm="100000">
                                          <p:val>
                                            <p:strVal val="#ppt_y"/>
                                          </p:val>
                                        </p:tav>
                                      </p:tavLst>
                                    </p:anim>
                                  </p:childTnLst>
                                </p:cTn>
                              </p:par>
                              <p:par>
                                <p:cTn id="443" presetID="2" presetClass="entr" presetSubtype="4" fill="hold" nodeType="withEffect">
                                  <p:stCondLst>
                                    <p:cond delay="0"/>
                                  </p:stCondLst>
                                  <p:childTnLst>
                                    <p:set>
                                      <p:cBhvr>
                                        <p:cTn id="444" dur="1" fill="hold">
                                          <p:stCondLst>
                                            <p:cond delay="0"/>
                                          </p:stCondLst>
                                        </p:cTn>
                                        <p:tgtEl>
                                          <p:spTgt spid="77"/>
                                        </p:tgtEl>
                                        <p:attrNameLst>
                                          <p:attrName>style.visibility</p:attrName>
                                        </p:attrNameLst>
                                      </p:cBhvr>
                                      <p:to>
                                        <p:strVal val="visible"/>
                                      </p:to>
                                    </p:set>
                                    <p:anim calcmode="lin" valueType="num">
                                      <p:cBhvr additive="base">
                                        <p:cTn id="445" dur="3000" fill="hold"/>
                                        <p:tgtEl>
                                          <p:spTgt spid="77"/>
                                        </p:tgtEl>
                                        <p:attrNameLst>
                                          <p:attrName>ppt_x</p:attrName>
                                        </p:attrNameLst>
                                      </p:cBhvr>
                                      <p:tavLst>
                                        <p:tav tm="0">
                                          <p:val>
                                            <p:strVal val="#ppt_x"/>
                                          </p:val>
                                        </p:tav>
                                        <p:tav tm="100000">
                                          <p:val>
                                            <p:strVal val="#ppt_x"/>
                                          </p:val>
                                        </p:tav>
                                      </p:tavLst>
                                    </p:anim>
                                    <p:anim calcmode="lin" valueType="num">
                                      <p:cBhvr additive="base">
                                        <p:cTn id="446" dur="3000" fill="hold"/>
                                        <p:tgtEl>
                                          <p:spTgt spid="77"/>
                                        </p:tgtEl>
                                        <p:attrNameLst>
                                          <p:attrName>ppt_y</p:attrName>
                                        </p:attrNameLst>
                                      </p:cBhvr>
                                      <p:tavLst>
                                        <p:tav tm="0">
                                          <p:val>
                                            <p:strVal val="1+#ppt_h/2"/>
                                          </p:val>
                                        </p:tav>
                                        <p:tav tm="100000">
                                          <p:val>
                                            <p:strVal val="#ppt_y"/>
                                          </p:val>
                                        </p:tav>
                                      </p:tavLst>
                                    </p:anim>
                                  </p:childTnLst>
                                </p:cTn>
                              </p:par>
                              <p:par>
                                <p:cTn id="447" presetID="2" presetClass="entr" presetSubtype="4" fill="hold" nodeType="withEffect">
                                  <p:stCondLst>
                                    <p:cond delay="0"/>
                                  </p:stCondLst>
                                  <p:childTnLst>
                                    <p:set>
                                      <p:cBhvr>
                                        <p:cTn id="448" dur="1" fill="hold">
                                          <p:stCondLst>
                                            <p:cond delay="0"/>
                                          </p:stCondLst>
                                        </p:cTn>
                                        <p:tgtEl>
                                          <p:spTgt spid="78"/>
                                        </p:tgtEl>
                                        <p:attrNameLst>
                                          <p:attrName>style.visibility</p:attrName>
                                        </p:attrNameLst>
                                      </p:cBhvr>
                                      <p:to>
                                        <p:strVal val="visible"/>
                                      </p:to>
                                    </p:set>
                                    <p:anim calcmode="lin" valueType="num">
                                      <p:cBhvr additive="base">
                                        <p:cTn id="449" dur="3000" fill="hold"/>
                                        <p:tgtEl>
                                          <p:spTgt spid="78"/>
                                        </p:tgtEl>
                                        <p:attrNameLst>
                                          <p:attrName>ppt_x</p:attrName>
                                        </p:attrNameLst>
                                      </p:cBhvr>
                                      <p:tavLst>
                                        <p:tav tm="0">
                                          <p:val>
                                            <p:strVal val="#ppt_x"/>
                                          </p:val>
                                        </p:tav>
                                        <p:tav tm="100000">
                                          <p:val>
                                            <p:strVal val="#ppt_x"/>
                                          </p:val>
                                        </p:tav>
                                      </p:tavLst>
                                    </p:anim>
                                    <p:anim calcmode="lin" valueType="num">
                                      <p:cBhvr additive="base">
                                        <p:cTn id="450" dur="3000" fill="hold"/>
                                        <p:tgtEl>
                                          <p:spTgt spid="78"/>
                                        </p:tgtEl>
                                        <p:attrNameLst>
                                          <p:attrName>ppt_y</p:attrName>
                                        </p:attrNameLst>
                                      </p:cBhvr>
                                      <p:tavLst>
                                        <p:tav tm="0">
                                          <p:val>
                                            <p:strVal val="1+#ppt_h/2"/>
                                          </p:val>
                                        </p:tav>
                                        <p:tav tm="100000">
                                          <p:val>
                                            <p:strVal val="#ppt_y"/>
                                          </p:val>
                                        </p:tav>
                                      </p:tavLst>
                                    </p:anim>
                                  </p:childTnLst>
                                </p:cTn>
                              </p:par>
                              <p:par>
                                <p:cTn id="451" presetID="2" presetClass="entr" presetSubtype="4" fill="hold" nodeType="withEffect">
                                  <p:stCondLst>
                                    <p:cond delay="0"/>
                                  </p:stCondLst>
                                  <p:childTnLst>
                                    <p:set>
                                      <p:cBhvr>
                                        <p:cTn id="452" dur="1" fill="hold">
                                          <p:stCondLst>
                                            <p:cond delay="0"/>
                                          </p:stCondLst>
                                        </p:cTn>
                                        <p:tgtEl>
                                          <p:spTgt spid="79"/>
                                        </p:tgtEl>
                                        <p:attrNameLst>
                                          <p:attrName>style.visibility</p:attrName>
                                        </p:attrNameLst>
                                      </p:cBhvr>
                                      <p:to>
                                        <p:strVal val="visible"/>
                                      </p:to>
                                    </p:set>
                                    <p:anim calcmode="lin" valueType="num">
                                      <p:cBhvr additive="base">
                                        <p:cTn id="453" dur="3000" fill="hold"/>
                                        <p:tgtEl>
                                          <p:spTgt spid="79"/>
                                        </p:tgtEl>
                                        <p:attrNameLst>
                                          <p:attrName>ppt_x</p:attrName>
                                        </p:attrNameLst>
                                      </p:cBhvr>
                                      <p:tavLst>
                                        <p:tav tm="0">
                                          <p:val>
                                            <p:strVal val="#ppt_x"/>
                                          </p:val>
                                        </p:tav>
                                        <p:tav tm="100000">
                                          <p:val>
                                            <p:strVal val="#ppt_x"/>
                                          </p:val>
                                        </p:tav>
                                      </p:tavLst>
                                    </p:anim>
                                    <p:anim calcmode="lin" valueType="num">
                                      <p:cBhvr additive="base">
                                        <p:cTn id="454" dur="3000" fill="hold"/>
                                        <p:tgtEl>
                                          <p:spTgt spid="79"/>
                                        </p:tgtEl>
                                        <p:attrNameLst>
                                          <p:attrName>ppt_y</p:attrName>
                                        </p:attrNameLst>
                                      </p:cBhvr>
                                      <p:tavLst>
                                        <p:tav tm="0">
                                          <p:val>
                                            <p:strVal val="1+#ppt_h/2"/>
                                          </p:val>
                                        </p:tav>
                                        <p:tav tm="100000">
                                          <p:val>
                                            <p:strVal val="#ppt_y"/>
                                          </p:val>
                                        </p:tav>
                                      </p:tavLst>
                                    </p:anim>
                                  </p:childTnLst>
                                </p:cTn>
                              </p:par>
                              <p:par>
                                <p:cTn id="455" presetID="2" presetClass="entr" presetSubtype="4" fill="hold" nodeType="withEffect">
                                  <p:stCondLst>
                                    <p:cond delay="0"/>
                                  </p:stCondLst>
                                  <p:childTnLst>
                                    <p:set>
                                      <p:cBhvr>
                                        <p:cTn id="456" dur="1" fill="hold">
                                          <p:stCondLst>
                                            <p:cond delay="0"/>
                                          </p:stCondLst>
                                        </p:cTn>
                                        <p:tgtEl>
                                          <p:spTgt spid="80"/>
                                        </p:tgtEl>
                                        <p:attrNameLst>
                                          <p:attrName>style.visibility</p:attrName>
                                        </p:attrNameLst>
                                      </p:cBhvr>
                                      <p:to>
                                        <p:strVal val="visible"/>
                                      </p:to>
                                    </p:set>
                                    <p:anim calcmode="lin" valueType="num">
                                      <p:cBhvr additive="base">
                                        <p:cTn id="457" dur="3000" fill="hold"/>
                                        <p:tgtEl>
                                          <p:spTgt spid="80"/>
                                        </p:tgtEl>
                                        <p:attrNameLst>
                                          <p:attrName>ppt_x</p:attrName>
                                        </p:attrNameLst>
                                      </p:cBhvr>
                                      <p:tavLst>
                                        <p:tav tm="0">
                                          <p:val>
                                            <p:strVal val="#ppt_x"/>
                                          </p:val>
                                        </p:tav>
                                        <p:tav tm="100000">
                                          <p:val>
                                            <p:strVal val="#ppt_x"/>
                                          </p:val>
                                        </p:tav>
                                      </p:tavLst>
                                    </p:anim>
                                    <p:anim calcmode="lin" valueType="num">
                                      <p:cBhvr additive="base">
                                        <p:cTn id="458" dur="3000" fill="hold"/>
                                        <p:tgtEl>
                                          <p:spTgt spid="80"/>
                                        </p:tgtEl>
                                        <p:attrNameLst>
                                          <p:attrName>ppt_y</p:attrName>
                                        </p:attrNameLst>
                                      </p:cBhvr>
                                      <p:tavLst>
                                        <p:tav tm="0">
                                          <p:val>
                                            <p:strVal val="1+#ppt_h/2"/>
                                          </p:val>
                                        </p:tav>
                                        <p:tav tm="100000">
                                          <p:val>
                                            <p:strVal val="#ppt_y"/>
                                          </p:val>
                                        </p:tav>
                                      </p:tavLst>
                                    </p:anim>
                                  </p:childTnLst>
                                </p:cTn>
                              </p:par>
                              <p:par>
                                <p:cTn id="459" presetID="2" presetClass="entr" presetSubtype="4" fill="hold" nodeType="withEffect">
                                  <p:stCondLst>
                                    <p:cond delay="0"/>
                                  </p:stCondLst>
                                  <p:childTnLst>
                                    <p:set>
                                      <p:cBhvr>
                                        <p:cTn id="460" dur="1" fill="hold">
                                          <p:stCondLst>
                                            <p:cond delay="0"/>
                                          </p:stCondLst>
                                        </p:cTn>
                                        <p:tgtEl>
                                          <p:spTgt spid="82"/>
                                        </p:tgtEl>
                                        <p:attrNameLst>
                                          <p:attrName>style.visibility</p:attrName>
                                        </p:attrNameLst>
                                      </p:cBhvr>
                                      <p:to>
                                        <p:strVal val="visible"/>
                                      </p:to>
                                    </p:set>
                                    <p:anim calcmode="lin" valueType="num">
                                      <p:cBhvr additive="base">
                                        <p:cTn id="461" dur="3000" fill="hold"/>
                                        <p:tgtEl>
                                          <p:spTgt spid="82"/>
                                        </p:tgtEl>
                                        <p:attrNameLst>
                                          <p:attrName>ppt_x</p:attrName>
                                        </p:attrNameLst>
                                      </p:cBhvr>
                                      <p:tavLst>
                                        <p:tav tm="0">
                                          <p:val>
                                            <p:strVal val="#ppt_x"/>
                                          </p:val>
                                        </p:tav>
                                        <p:tav tm="100000">
                                          <p:val>
                                            <p:strVal val="#ppt_x"/>
                                          </p:val>
                                        </p:tav>
                                      </p:tavLst>
                                    </p:anim>
                                    <p:anim calcmode="lin" valueType="num">
                                      <p:cBhvr additive="base">
                                        <p:cTn id="462" dur="3000" fill="hold"/>
                                        <p:tgtEl>
                                          <p:spTgt spid="82"/>
                                        </p:tgtEl>
                                        <p:attrNameLst>
                                          <p:attrName>ppt_y</p:attrName>
                                        </p:attrNameLst>
                                      </p:cBhvr>
                                      <p:tavLst>
                                        <p:tav tm="0">
                                          <p:val>
                                            <p:strVal val="1+#ppt_h/2"/>
                                          </p:val>
                                        </p:tav>
                                        <p:tav tm="100000">
                                          <p:val>
                                            <p:strVal val="#ppt_y"/>
                                          </p:val>
                                        </p:tav>
                                      </p:tavLst>
                                    </p:anim>
                                  </p:childTnLst>
                                </p:cTn>
                              </p:par>
                              <p:par>
                                <p:cTn id="463" presetID="2" presetClass="entr" presetSubtype="4" fill="hold" nodeType="withEffect">
                                  <p:stCondLst>
                                    <p:cond delay="0"/>
                                  </p:stCondLst>
                                  <p:childTnLst>
                                    <p:set>
                                      <p:cBhvr>
                                        <p:cTn id="464" dur="1" fill="hold">
                                          <p:stCondLst>
                                            <p:cond delay="0"/>
                                          </p:stCondLst>
                                        </p:cTn>
                                        <p:tgtEl>
                                          <p:spTgt spid="81"/>
                                        </p:tgtEl>
                                        <p:attrNameLst>
                                          <p:attrName>style.visibility</p:attrName>
                                        </p:attrNameLst>
                                      </p:cBhvr>
                                      <p:to>
                                        <p:strVal val="visible"/>
                                      </p:to>
                                    </p:set>
                                    <p:anim calcmode="lin" valueType="num">
                                      <p:cBhvr additive="base">
                                        <p:cTn id="465" dur="3000" fill="hold"/>
                                        <p:tgtEl>
                                          <p:spTgt spid="81"/>
                                        </p:tgtEl>
                                        <p:attrNameLst>
                                          <p:attrName>ppt_x</p:attrName>
                                        </p:attrNameLst>
                                      </p:cBhvr>
                                      <p:tavLst>
                                        <p:tav tm="0">
                                          <p:val>
                                            <p:strVal val="#ppt_x"/>
                                          </p:val>
                                        </p:tav>
                                        <p:tav tm="100000">
                                          <p:val>
                                            <p:strVal val="#ppt_x"/>
                                          </p:val>
                                        </p:tav>
                                      </p:tavLst>
                                    </p:anim>
                                    <p:anim calcmode="lin" valueType="num">
                                      <p:cBhvr additive="base">
                                        <p:cTn id="466" dur="3000" fill="hold"/>
                                        <p:tgtEl>
                                          <p:spTgt spid="81"/>
                                        </p:tgtEl>
                                        <p:attrNameLst>
                                          <p:attrName>ppt_y</p:attrName>
                                        </p:attrNameLst>
                                      </p:cBhvr>
                                      <p:tavLst>
                                        <p:tav tm="0">
                                          <p:val>
                                            <p:strVal val="1+#ppt_h/2"/>
                                          </p:val>
                                        </p:tav>
                                        <p:tav tm="100000">
                                          <p:val>
                                            <p:strVal val="#ppt_y"/>
                                          </p:val>
                                        </p:tav>
                                      </p:tavLst>
                                    </p:anim>
                                  </p:childTnLst>
                                </p:cTn>
                              </p:par>
                              <p:par>
                                <p:cTn id="467" presetID="8" presetClass="emph" presetSubtype="0" autoRev="1" fill="hold" nodeType="withEffect">
                                  <p:stCondLst>
                                    <p:cond delay="0"/>
                                  </p:stCondLst>
                                  <p:childTnLst>
                                    <p:animRot by="21600000">
                                      <p:cBhvr>
                                        <p:cTn id="468" dur="3000" fill="hold"/>
                                        <p:tgtEl>
                                          <p:spTgt spid="80"/>
                                        </p:tgtEl>
                                        <p:attrNameLst>
                                          <p:attrName>r</p:attrName>
                                        </p:attrNameLst>
                                      </p:cBhvr>
                                    </p:animRot>
                                  </p:childTnLst>
                                </p:cTn>
                              </p:par>
                              <p:par>
                                <p:cTn id="469" presetID="8" presetClass="emph" presetSubtype="0" autoRev="1" fill="hold" nodeType="withEffect">
                                  <p:stCondLst>
                                    <p:cond delay="0"/>
                                  </p:stCondLst>
                                  <p:childTnLst>
                                    <p:animRot by="-21600000">
                                      <p:cBhvr>
                                        <p:cTn id="470" dur="3000" fill="hold"/>
                                        <p:tgtEl>
                                          <p:spTgt spid="79"/>
                                        </p:tgtEl>
                                        <p:attrNameLst>
                                          <p:attrName>r</p:attrName>
                                        </p:attrNameLst>
                                      </p:cBhvr>
                                    </p:animRot>
                                  </p:childTnLst>
                                </p:cTn>
                              </p:par>
                              <p:par>
                                <p:cTn id="471" presetID="8" presetClass="emph" presetSubtype="0" autoRev="1" fill="hold" nodeType="withEffect">
                                  <p:stCondLst>
                                    <p:cond delay="0"/>
                                  </p:stCondLst>
                                  <p:childTnLst>
                                    <p:animRot by="21600000">
                                      <p:cBhvr>
                                        <p:cTn id="472" dur="3000" fill="hold"/>
                                        <p:tgtEl>
                                          <p:spTgt spid="76"/>
                                        </p:tgtEl>
                                        <p:attrNameLst>
                                          <p:attrName>r</p:attrName>
                                        </p:attrNameLst>
                                      </p:cBhvr>
                                    </p:animRot>
                                  </p:childTnLst>
                                </p:cTn>
                              </p:par>
                              <p:par>
                                <p:cTn id="473" presetID="8" presetClass="emph" presetSubtype="0" autoRev="1" fill="hold" nodeType="withEffect">
                                  <p:stCondLst>
                                    <p:cond delay="0"/>
                                  </p:stCondLst>
                                  <p:childTnLst>
                                    <p:animRot by="-21600000">
                                      <p:cBhvr>
                                        <p:cTn id="474" dur="3000" fill="hold"/>
                                        <p:tgtEl>
                                          <p:spTgt spid="75"/>
                                        </p:tgtEl>
                                        <p:attrNameLst>
                                          <p:attrName>r</p:attrName>
                                        </p:attrNameLst>
                                      </p:cBhvr>
                                    </p:animRot>
                                  </p:childTnLst>
                                </p:cTn>
                              </p:par>
                              <p:par>
                                <p:cTn id="475" presetID="8" presetClass="emph" presetSubtype="0" autoRev="1" fill="hold" nodeType="withEffect">
                                  <p:stCondLst>
                                    <p:cond delay="0"/>
                                  </p:stCondLst>
                                  <p:childTnLst>
                                    <p:animRot by="21600000">
                                      <p:cBhvr>
                                        <p:cTn id="476" dur="3000" fill="hold"/>
                                        <p:tgtEl>
                                          <p:spTgt spid="74"/>
                                        </p:tgtEl>
                                        <p:attrNameLst>
                                          <p:attrName>r</p:attrName>
                                        </p:attrNameLst>
                                      </p:cBhvr>
                                    </p:animRot>
                                  </p:childTnLst>
                                </p:cTn>
                              </p:par>
                              <p:par>
                                <p:cTn id="477" presetID="8" presetClass="emph" presetSubtype="0" autoRev="1" fill="hold" nodeType="withEffect">
                                  <p:stCondLst>
                                    <p:cond delay="0"/>
                                  </p:stCondLst>
                                  <p:childTnLst>
                                    <p:animRot by="-21600000">
                                      <p:cBhvr>
                                        <p:cTn id="478" dur="3000" fill="hold"/>
                                        <p:tgtEl>
                                          <p:spTgt spid="73"/>
                                        </p:tgtEl>
                                        <p:attrNameLst>
                                          <p:attrName>r</p:attrName>
                                        </p:attrNameLst>
                                      </p:cBhvr>
                                    </p:animRot>
                                  </p:childTnLst>
                                </p:cTn>
                              </p:par>
                              <p:par>
                                <p:cTn id="479" presetID="8" presetClass="emph" presetSubtype="0" autoRev="1" fill="hold" nodeType="withEffect">
                                  <p:stCondLst>
                                    <p:cond delay="0"/>
                                  </p:stCondLst>
                                  <p:childTnLst>
                                    <p:animRot by="21600000">
                                      <p:cBhvr>
                                        <p:cTn id="480" dur="3000" fill="hold"/>
                                        <p:tgtEl>
                                          <p:spTgt spid="78"/>
                                        </p:tgtEl>
                                        <p:attrNameLst>
                                          <p:attrName>r</p:attrName>
                                        </p:attrNameLst>
                                      </p:cBhvr>
                                    </p:animRot>
                                  </p:childTnLst>
                                </p:cTn>
                              </p:par>
                              <p:par>
                                <p:cTn id="481" presetID="8" presetClass="emph" presetSubtype="0" autoRev="1" fill="hold" nodeType="withEffect">
                                  <p:stCondLst>
                                    <p:cond delay="0"/>
                                  </p:stCondLst>
                                  <p:childTnLst>
                                    <p:animRot by="-21600000">
                                      <p:cBhvr>
                                        <p:cTn id="482" dur="3000" fill="hold"/>
                                        <p:tgtEl>
                                          <p:spTgt spid="77"/>
                                        </p:tgtEl>
                                        <p:attrNameLst>
                                          <p:attrName>r</p:attrName>
                                        </p:attrNameLst>
                                      </p:cBhvr>
                                    </p:animRot>
                                  </p:childTnLst>
                                </p:cTn>
                              </p:par>
                              <p:par>
                                <p:cTn id="483" presetID="8" presetClass="emph" presetSubtype="0" autoRev="1" fill="hold" nodeType="withEffect">
                                  <p:stCondLst>
                                    <p:cond delay="0"/>
                                  </p:stCondLst>
                                  <p:childTnLst>
                                    <p:animRot by="21600000">
                                      <p:cBhvr>
                                        <p:cTn id="484" dur="3000" fill="hold"/>
                                        <p:tgtEl>
                                          <p:spTgt spid="82"/>
                                        </p:tgtEl>
                                        <p:attrNameLst>
                                          <p:attrName>r</p:attrName>
                                        </p:attrNameLst>
                                      </p:cBhvr>
                                    </p:animRot>
                                  </p:childTnLst>
                                </p:cTn>
                              </p:par>
                              <p:par>
                                <p:cTn id="485" presetID="8" presetClass="emph" presetSubtype="0" autoRev="1" fill="hold" nodeType="withEffect">
                                  <p:stCondLst>
                                    <p:cond delay="0"/>
                                  </p:stCondLst>
                                  <p:childTnLst>
                                    <p:animRot by="-21600000">
                                      <p:cBhvr>
                                        <p:cTn id="486" dur="3000" fill="hold"/>
                                        <p:tgtEl>
                                          <p:spTgt spid="81"/>
                                        </p:tgtEl>
                                        <p:attrNameLst>
                                          <p:attrName>r</p:attrName>
                                        </p:attrNameLst>
                                      </p:cBhvr>
                                    </p:animRot>
                                  </p:childTnLst>
                                </p:cTn>
                              </p:par>
                              <p:par>
                                <p:cTn id="487" presetID="2" presetClass="entr" presetSubtype="4" fill="hold" nodeType="withEffect">
                                  <p:stCondLst>
                                    <p:cond delay="0"/>
                                  </p:stCondLst>
                                  <p:childTnLst>
                                    <p:set>
                                      <p:cBhvr>
                                        <p:cTn id="488" dur="1" fill="hold">
                                          <p:stCondLst>
                                            <p:cond delay="0"/>
                                          </p:stCondLst>
                                        </p:cTn>
                                        <p:tgtEl>
                                          <p:spTgt spid="83"/>
                                        </p:tgtEl>
                                        <p:attrNameLst>
                                          <p:attrName>style.visibility</p:attrName>
                                        </p:attrNameLst>
                                      </p:cBhvr>
                                      <p:to>
                                        <p:strVal val="visible"/>
                                      </p:to>
                                    </p:set>
                                    <p:anim calcmode="lin" valueType="num">
                                      <p:cBhvr additive="base">
                                        <p:cTn id="489" dur="3000" fill="hold"/>
                                        <p:tgtEl>
                                          <p:spTgt spid="83"/>
                                        </p:tgtEl>
                                        <p:attrNameLst>
                                          <p:attrName>ppt_x</p:attrName>
                                        </p:attrNameLst>
                                      </p:cBhvr>
                                      <p:tavLst>
                                        <p:tav tm="0">
                                          <p:val>
                                            <p:strVal val="#ppt_x"/>
                                          </p:val>
                                        </p:tav>
                                        <p:tav tm="100000">
                                          <p:val>
                                            <p:strVal val="#ppt_x"/>
                                          </p:val>
                                        </p:tav>
                                      </p:tavLst>
                                    </p:anim>
                                    <p:anim calcmode="lin" valueType="num">
                                      <p:cBhvr additive="base">
                                        <p:cTn id="490" dur="3000" fill="hold"/>
                                        <p:tgtEl>
                                          <p:spTgt spid="83"/>
                                        </p:tgtEl>
                                        <p:attrNameLst>
                                          <p:attrName>ppt_y</p:attrName>
                                        </p:attrNameLst>
                                      </p:cBhvr>
                                      <p:tavLst>
                                        <p:tav tm="0">
                                          <p:val>
                                            <p:strVal val="1+#ppt_h/2"/>
                                          </p:val>
                                        </p:tav>
                                        <p:tav tm="100000">
                                          <p:val>
                                            <p:strVal val="#ppt_y"/>
                                          </p:val>
                                        </p:tav>
                                      </p:tavLst>
                                    </p:anim>
                                  </p:childTnLst>
                                </p:cTn>
                              </p:par>
                              <p:par>
                                <p:cTn id="491" presetID="2" presetClass="entr" presetSubtype="4" fill="hold" nodeType="withEffect">
                                  <p:stCondLst>
                                    <p:cond delay="0"/>
                                  </p:stCondLst>
                                  <p:childTnLst>
                                    <p:set>
                                      <p:cBhvr>
                                        <p:cTn id="492" dur="1" fill="hold">
                                          <p:stCondLst>
                                            <p:cond delay="0"/>
                                          </p:stCondLst>
                                        </p:cTn>
                                        <p:tgtEl>
                                          <p:spTgt spid="84"/>
                                        </p:tgtEl>
                                        <p:attrNameLst>
                                          <p:attrName>style.visibility</p:attrName>
                                        </p:attrNameLst>
                                      </p:cBhvr>
                                      <p:to>
                                        <p:strVal val="visible"/>
                                      </p:to>
                                    </p:set>
                                    <p:anim calcmode="lin" valueType="num">
                                      <p:cBhvr additive="base">
                                        <p:cTn id="493" dur="3000" fill="hold"/>
                                        <p:tgtEl>
                                          <p:spTgt spid="84"/>
                                        </p:tgtEl>
                                        <p:attrNameLst>
                                          <p:attrName>ppt_x</p:attrName>
                                        </p:attrNameLst>
                                      </p:cBhvr>
                                      <p:tavLst>
                                        <p:tav tm="0">
                                          <p:val>
                                            <p:strVal val="#ppt_x"/>
                                          </p:val>
                                        </p:tav>
                                        <p:tav tm="100000">
                                          <p:val>
                                            <p:strVal val="#ppt_x"/>
                                          </p:val>
                                        </p:tav>
                                      </p:tavLst>
                                    </p:anim>
                                    <p:anim calcmode="lin" valueType="num">
                                      <p:cBhvr additive="base">
                                        <p:cTn id="494" dur="3000" fill="hold"/>
                                        <p:tgtEl>
                                          <p:spTgt spid="84"/>
                                        </p:tgtEl>
                                        <p:attrNameLst>
                                          <p:attrName>ppt_y</p:attrName>
                                        </p:attrNameLst>
                                      </p:cBhvr>
                                      <p:tavLst>
                                        <p:tav tm="0">
                                          <p:val>
                                            <p:strVal val="1+#ppt_h/2"/>
                                          </p:val>
                                        </p:tav>
                                        <p:tav tm="100000">
                                          <p:val>
                                            <p:strVal val="#ppt_y"/>
                                          </p:val>
                                        </p:tav>
                                      </p:tavLst>
                                    </p:anim>
                                  </p:childTnLst>
                                </p:cTn>
                              </p:par>
                              <p:par>
                                <p:cTn id="495" presetID="2" presetClass="entr" presetSubtype="4" fill="hold" nodeType="withEffect">
                                  <p:stCondLst>
                                    <p:cond delay="0"/>
                                  </p:stCondLst>
                                  <p:childTnLst>
                                    <p:set>
                                      <p:cBhvr>
                                        <p:cTn id="496" dur="1" fill="hold">
                                          <p:stCondLst>
                                            <p:cond delay="0"/>
                                          </p:stCondLst>
                                        </p:cTn>
                                        <p:tgtEl>
                                          <p:spTgt spid="85"/>
                                        </p:tgtEl>
                                        <p:attrNameLst>
                                          <p:attrName>style.visibility</p:attrName>
                                        </p:attrNameLst>
                                      </p:cBhvr>
                                      <p:to>
                                        <p:strVal val="visible"/>
                                      </p:to>
                                    </p:set>
                                    <p:anim calcmode="lin" valueType="num">
                                      <p:cBhvr additive="base">
                                        <p:cTn id="497" dur="3000" fill="hold"/>
                                        <p:tgtEl>
                                          <p:spTgt spid="85"/>
                                        </p:tgtEl>
                                        <p:attrNameLst>
                                          <p:attrName>ppt_x</p:attrName>
                                        </p:attrNameLst>
                                      </p:cBhvr>
                                      <p:tavLst>
                                        <p:tav tm="0">
                                          <p:val>
                                            <p:strVal val="#ppt_x"/>
                                          </p:val>
                                        </p:tav>
                                        <p:tav tm="100000">
                                          <p:val>
                                            <p:strVal val="#ppt_x"/>
                                          </p:val>
                                        </p:tav>
                                      </p:tavLst>
                                    </p:anim>
                                    <p:anim calcmode="lin" valueType="num">
                                      <p:cBhvr additive="base">
                                        <p:cTn id="498" dur="3000" fill="hold"/>
                                        <p:tgtEl>
                                          <p:spTgt spid="85"/>
                                        </p:tgtEl>
                                        <p:attrNameLst>
                                          <p:attrName>ppt_y</p:attrName>
                                        </p:attrNameLst>
                                      </p:cBhvr>
                                      <p:tavLst>
                                        <p:tav tm="0">
                                          <p:val>
                                            <p:strVal val="1+#ppt_h/2"/>
                                          </p:val>
                                        </p:tav>
                                        <p:tav tm="100000">
                                          <p:val>
                                            <p:strVal val="#ppt_y"/>
                                          </p:val>
                                        </p:tav>
                                      </p:tavLst>
                                    </p:anim>
                                  </p:childTnLst>
                                </p:cTn>
                              </p:par>
                              <p:par>
                                <p:cTn id="499" presetID="2" presetClass="entr" presetSubtype="4" fill="hold" nodeType="withEffect">
                                  <p:stCondLst>
                                    <p:cond delay="0"/>
                                  </p:stCondLst>
                                  <p:childTnLst>
                                    <p:set>
                                      <p:cBhvr>
                                        <p:cTn id="500" dur="1" fill="hold">
                                          <p:stCondLst>
                                            <p:cond delay="0"/>
                                          </p:stCondLst>
                                        </p:cTn>
                                        <p:tgtEl>
                                          <p:spTgt spid="86"/>
                                        </p:tgtEl>
                                        <p:attrNameLst>
                                          <p:attrName>style.visibility</p:attrName>
                                        </p:attrNameLst>
                                      </p:cBhvr>
                                      <p:to>
                                        <p:strVal val="visible"/>
                                      </p:to>
                                    </p:set>
                                    <p:anim calcmode="lin" valueType="num">
                                      <p:cBhvr additive="base">
                                        <p:cTn id="501" dur="3000" fill="hold"/>
                                        <p:tgtEl>
                                          <p:spTgt spid="86"/>
                                        </p:tgtEl>
                                        <p:attrNameLst>
                                          <p:attrName>ppt_x</p:attrName>
                                        </p:attrNameLst>
                                      </p:cBhvr>
                                      <p:tavLst>
                                        <p:tav tm="0">
                                          <p:val>
                                            <p:strVal val="#ppt_x"/>
                                          </p:val>
                                        </p:tav>
                                        <p:tav tm="100000">
                                          <p:val>
                                            <p:strVal val="#ppt_x"/>
                                          </p:val>
                                        </p:tav>
                                      </p:tavLst>
                                    </p:anim>
                                    <p:anim calcmode="lin" valueType="num">
                                      <p:cBhvr additive="base">
                                        <p:cTn id="502" dur="3000" fill="hold"/>
                                        <p:tgtEl>
                                          <p:spTgt spid="86"/>
                                        </p:tgtEl>
                                        <p:attrNameLst>
                                          <p:attrName>ppt_y</p:attrName>
                                        </p:attrNameLst>
                                      </p:cBhvr>
                                      <p:tavLst>
                                        <p:tav tm="0">
                                          <p:val>
                                            <p:strVal val="1+#ppt_h/2"/>
                                          </p:val>
                                        </p:tav>
                                        <p:tav tm="100000">
                                          <p:val>
                                            <p:strVal val="#ppt_y"/>
                                          </p:val>
                                        </p:tav>
                                      </p:tavLst>
                                    </p:anim>
                                  </p:childTnLst>
                                </p:cTn>
                              </p:par>
                              <p:par>
                                <p:cTn id="503" presetID="2" presetClass="entr" presetSubtype="4" fill="hold" nodeType="withEffect">
                                  <p:stCondLst>
                                    <p:cond delay="0"/>
                                  </p:stCondLst>
                                  <p:childTnLst>
                                    <p:set>
                                      <p:cBhvr>
                                        <p:cTn id="504" dur="1" fill="hold">
                                          <p:stCondLst>
                                            <p:cond delay="0"/>
                                          </p:stCondLst>
                                        </p:cTn>
                                        <p:tgtEl>
                                          <p:spTgt spid="87"/>
                                        </p:tgtEl>
                                        <p:attrNameLst>
                                          <p:attrName>style.visibility</p:attrName>
                                        </p:attrNameLst>
                                      </p:cBhvr>
                                      <p:to>
                                        <p:strVal val="visible"/>
                                      </p:to>
                                    </p:set>
                                    <p:anim calcmode="lin" valueType="num">
                                      <p:cBhvr additive="base">
                                        <p:cTn id="505" dur="3000" fill="hold"/>
                                        <p:tgtEl>
                                          <p:spTgt spid="87"/>
                                        </p:tgtEl>
                                        <p:attrNameLst>
                                          <p:attrName>ppt_x</p:attrName>
                                        </p:attrNameLst>
                                      </p:cBhvr>
                                      <p:tavLst>
                                        <p:tav tm="0">
                                          <p:val>
                                            <p:strVal val="#ppt_x"/>
                                          </p:val>
                                        </p:tav>
                                        <p:tav tm="100000">
                                          <p:val>
                                            <p:strVal val="#ppt_x"/>
                                          </p:val>
                                        </p:tav>
                                      </p:tavLst>
                                    </p:anim>
                                    <p:anim calcmode="lin" valueType="num">
                                      <p:cBhvr additive="base">
                                        <p:cTn id="506" dur="3000" fill="hold"/>
                                        <p:tgtEl>
                                          <p:spTgt spid="87"/>
                                        </p:tgtEl>
                                        <p:attrNameLst>
                                          <p:attrName>ppt_y</p:attrName>
                                        </p:attrNameLst>
                                      </p:cBhvr>
                                      <p:tavLst>
                                        <p:tav tm="0">
                                          <p:val>
                                            <p:strVal val="1+#ppt_h/2"/>
                                          </p:val>
                                        </p:tav>
                                        <p:tav tm="100000">
                                          <p:val>
                                            <p:strVal val="#ppt_y"/>
                                          </p:val>
                                        </p:tav>
                                      </p:tavLst>
                                    </p:anim>
                                  </p:childTnLst>
                                </p:cTn>
                              </p:par>
                              <p:par>
                                <p:cTn id="507" presetID="2" presetClass="entr" presetSubtype="4" fill="hold" nodeType="withEffect">
                                  <p:stCondLst>
                                    <p:cond delay="0"/>
                                  </p:stCondLst>
                                  <p:childTnLst>
                                    <p:set>
                                      <p:cBhvr>
                                        <p:cTn id="508" dur="1" fill="hold">
                                          <p:stCondLst>
                                            <p:cond delay="0"/>
                                          </p:stCondLst>
                                        </p:cTn>
                                        <p:tgtEl>
                                          <p:spTgt spid="88"/>
                                        </p:tgtEl>
                                        <p:attrNameLst>
                                          <p:attrName>style.visibility</p:attrName>
                                        </p:attrNameLst>
                                      </p:cBhvr>
                                      <p:to>
                                        <p:strVal val="visible"/>
                                      </p:to>
                                    </p:set>
                                    <p:anim calcmode="lin" valueType="num">
                                      <p:cBhvr additive="base">
                                        <p:cTn id="509" dur="3000" fill="hold"/>
                                        <p:tgtEl>
                                          <p:spTgt spid="88"/>
                                        </p:tgtEl>
                                        <p:attrNameLst>
                                          <p:attrName>ppt_x</p:attrName>
                                        </p:attrNameLst>
                                      </p:cBhvr>
                                      <p:tavLst>
                                        <p:tav tm="0">
                                          <p:val>
                                            <p:strVal val="#ppt_x"/>
                                          </p:val>
                                        </p:tav>
                                        <p:tav tm="100000">
                                          <p:val>
                                            <p:strVal val="#ppt_x"/>
                                          </p:val>
                                        </p:tav>
                                      </p:tavLst>
                                    </p:anim>
                                    <p:anim calcmode="lin" valueType="num">
                                      <p:cBhvr additive="base">
                                        <p:cTn id="510" dur="3000" fill="hold"/>
                                        <p:tgtEl>
                                          <p:spTgt spid="88"/>
                                        </p:tgtEl>
                                        <p:attrNameLst>
                                          <p:attrName>ppt_y</p:attrName>
                                        </p:attrNameLst>
                                      </p:cBhvr>
                                      <p:tavLst>
                                        <p:tav tm="0">
                                          <p:val>
                                            <p:strVal val="1+#ppt_h/2"/>
                                          </p:val>
                                        </p:tav>
                                        <p:tav tm="100000">
                                          <p:val>
                                            <p:strVal val="#ppt_y"/>
                                          </p:val>
                                        </p:tav>
                                      </p:tavLst>
                                    </p:anim>
                                  </p:childTnLst>
                                </p:cTn>
                              </p:par>
                              <p:par>
                                <p:cTn id="511" presetID="2" presetClass="entr" presetSubtype="4" fill="hold" nodeType="withEffect">
                                  <p:stCondLst>
                                    <p:cond delay="0"/>
                                  </p:stCondLst>
                                  <p:childTnLst>
                                    <p:set>
                                      <p:cBhvr>
                                        <p:cTn id="512" dur="1" fill="hold">
                                          <p:stCondLst>
                                            <p:cond delay="0"/>
                                          </p:stCondLst>
                                        </p:cTn>
                                        <p:tgtEl>
                                          <p:spTgt spid="89"/>
                                        </p:tgtEl>
                                        <p:attrNameLst>
                                          <p:attrName>style.visibility</p:attrName>
                                        </p:attrNameLst>
                                      </p:cBhvr>
                                      <p:to>
                                        <p:strVal val="visible"/>
                                      </p:to>
                                    </p:set>
                                    <p:anim calcmode="lin" valueType="num">
                                      <p:cBhvr additive="base">
                                        <p:cTn id="513" dur="3000" fill="hold"/>
                                        <p:tgtEl>
                                          <p:spTgt spid="89"/>
                                        </p:tgtEl>
                                        <p:attrNameLst>
                                          <p:attrName>ppt_x</p:attrName>
                                        </p:attrNameLst>
                                      </p:cBhvr>
                                      <p:tavLst>
                                        <p:tav tm="0">
                                          <p:val>
                                            <p:strVal val="#ppt_x"/>
                                          </p:val>
                                        </p:tav>
                                        <p:tav tm="100000">
                                          <p:val>
                                            <p:strVal val="#ppt_x"/>
                                          </p:val>
                                        </p:tav>
                                      </p:tavLst>
                                    </p:anim>
                                    <p:anim calcmode="lin" valueType="num">
                                      <p:cBhvr additive="base">
                                        <p:cTn id="514" dur="3000" fill="hold"/>
                                        <p:tgtEl>
                                          <p:spTgt spid="89"/>
                                        </p:tgtEl>
                                        <p:attrNameLst>
                                          <p:attrName>ppt_y</p:attrName>
                                        </p:attrNameLst>
                                      </p:cBhvr>
                                      <p:tavLst>
                                        <p:tav tm="0">
                                          <p:val>
                                            <p:strVal val="1+#ppt_h/2"/>
                                          </p:val>
                                        </p:tav>
                                        <p:tav tm="100000">
                                          <p:val>
                                            <p:strVal val="#ppt_y"/>
                                          </p:val>
                                        </p:tav>
                                      </p:tavLst>
                                    </p:anim>
                                  </p:childTnLst>
                                </p:cTn>
                              </p:par>
                              <p:par>
                                <p:cTn id="515" presetID="2" presetClass="entr" presetSubtype="4" fill="hold" nodeType="withEffect">
                                  <p:stCondLst>
                                    <p:cond delay="0"/>
                                  </p:stCondLst>
                                  <p:childTnLst>
                                    <p:set>
                                      <p:cBhvr>
                                        <p:cTn id="516" dur="1" fill="hold">
                                          <p:stCondLst>
                                            <p:cond delay="0"/>
                                          </p:stCondLst>
                                        </p:cTn>
                                        <p:tgtEl>
                                          <p:spTgt spid="90"/>
                                        </p:tgtEl>
                                        <p:attrNameLst>
                                          <p:attrName>style.visibility</p:attrName>
                                        </p:attrNameLst>
                                      </p:cBhvr>
                                      <p:to>
                                        <p:strVal val="visible"/>
                                      </p:to>
                                    </p:set>
                                    <p:anim calcmode="lin" valueType="num">
                                      <p:cBhvr additive="base">
                                        <p:cTn id="517" dur="3000" fill="hold"/>
                                        <p:tgtEl>
                                          <p:spTgt spid="90"/>
                                        </p:tgtEl>
                                        <p:attrNameLst>
                                          <p:attrName>ppt_x</p:attrName>
                                        </p:attrNameLst>
                                      </p:cBhvr>
                                      <p:tavLst>
                                        <p:tav tm="0">
                                          <p:val>
                                            <p:strVal val="#ppt_x"/>
                                          </p:val>
                                        </p:tav>
                                        <p:tav tm="100000">
                                          <p:val>
                                            <p:strVal val="#ppt_x"/>
                                          </p:val>
                                        </p:tav>
                                      </p:tavLst>
                                    </p:anim>
                                    <p:anim calcmode="lin" valueType="num">
                                      <p:cBhvr additive="base">
                                        <p:cTn id="518" dur="3000" fill="hold"/>
                                        <p:tgtEl>
                                          <p:spTgt spid="90"/>
                                        </p:tgtEl>
                                        <p:attrNameLst>
                                          <p:attrName>ppt_y</p:attrName>
                                        </p:attrNameLst>
                                      </p:cBhvr>
                                      <p:tavLst>
                                        <p:tav tm="0">
                                          <p:val>
                                            <p:strVal val="1+#ppt_h/2"/>
                                          </p:val>
                                        </p:tav>
                                        <p:tav tm="100000">
                                          <p:val>
                                            <p:strVal val="#ppt_y"/>
                                          </p:val>
                                        </p:tav>
                                      </p:tavLst>
                                    </p:anim>
                                  </p:childTnLst>
                                </p:cTn>
                              </p:par>
                              <p:par>
                                <p:cTn id="519" presetID="2" presetClass="entr" presetSubtype="4" fill="hold" nodeType="withEffect">
                                  <p:stCondLst>
                                    <p:cond delay="0"/>
                                  </p:stCondLst>
                                  <p:childTnLst>
                                    <p:set>
                                      <p:cBhvr>
                                        <p:cTn id="520" dur="1" fill="hold">
                                          <p:stCondLst>
                                            <p:cond delay="0"/>
                                          </p:stCondLst>
                                        </p:cTn>
                                        <p:tgtEl>
                                          <p:spTgt spid="92"/>
                                        </p:tgtEl>
                                        <p:attrNameLst>
                                          <p:attrName>style.visibility</p:attrName>
                                        </p:attrNameLst>
                                      </p:cBhvr>
                                      <p:to>
                                        <p:strVal val="visible"/>
                                      </p:to>
                                    </p:set>
                                    <p:anim calcmode="lin" valueType="num">
                                      <p:cBhvr additive="base">
                                        <p:cTn id="521" dur="3000" fill="hold"/>
                                        <p:tgtEl>
                                          <p:spTgt spid="92"/>
                                        </p:tgtEl>
                                        <p:attrNameLst>
                                          <p:attrName>ppt_x</p:attrName>
                                        </p:attrNameLst>
                                      </p:cBhvr>
                                      <p:tavLst>
                                        <p:tav tm="0">
                                          <p:val>
                                            <p:strVal val="#ppt_x"/>
                                          </p:val>
                                        </p:tav>
                                        <p:tav tm="100000">
                                          <p:val>
                                            <p:strVal val="#ppt_x"/>
                                          </p:val>
                                        </p:tav>
                                      </p:tavLst>
                                    </p:anim>
                                    <p:anim calcmode="lin" valueType="num">
                                      <p:cBhvr additive="base">
                                        <p:cTn id="522" dur="3000" fill="hold"/>
                                        <p:tgtEl>
                                          <p:spTgt spid="92"/>
                                        </p:tgtEl>
                                        <p:attrNameLst>
                                          <p:attrName>ppt_y</p:attrName>
                                        </p:attrNameLst>
                                      </p:cBhvr>
                                      <p:tavLst>
                                        <p:tav tm="0">
                                          <p:val>
                                            <p:strVal val="1+#ppt_h/2"/>
                                          </p:val>
                                        </p:tav>
                                        <p:tav tm="100000">
                                          <p:val>
                                            <p:strVal val="#ppt_y"/>
                                          </p:val>
                                        </p:tav>
                                      </p:tavLst>
                                    </p:anim>
                                  </p:childTnLst>
                                </p:cTn>
                              </p:par>
                              <p:par>
                                <p:cTn id="523" presetID="2" presetClass="entr" presetSubtype="4" fill="hold" nodeType="withEffect">
                                  <p:stCondLst>
                                    <p:cond delay="0"/>
                                  </p:stCondLst>
                                  <p:childTnLst>
                                    <p:set>
                                      <p:cBhvr>
                                        <p:cTn id="524" dur="1" fill="hold">
                                          <p:stCondLst>
                                            <p:cond delay="0"/>
                                          </p:stCondLst>
                                        </p:cTn>
                                        <p:tgtEl>
                                          <p:spTgt spid="91"/>
                                        </p:tgtEl>
                                        <p:attrNameLst>
                                          <p:attrName>style.visibility</p:attrName>
                                        </p:attrNameLst>
                                      </p:cBhvr>
                                      <p:to>
                                        <p:strVal val="visible"/>
                                      </p:to>
                                    </p:set>
                                    <p:anim calcmode="lin" valueType="num">
                                      <p:cBhvr additive="base">
                                        <p:cTn id="525" dur="3000" fill="hold"/>
                                        <p:tgtEl>
                                          <p:spTgt spid="91"/>
                                        </p:tgtEl>
                                        <p:attrNameLst>
                                          <p:attrName>ppt_x</p:attrName>
                                        </p:attrNameLst>
                                      </p:cBhvr>
                                      <p:tavLst>
                                        <p:tav tm="0">
                                          <p:val>
                                            <p:strVal val="#ppt_x"/>
                                          </p:val>
                                        </p:tav>
                                        <p:tav tm="100000">
                                          <p:val>
                                            <p:strVal val="#ppt_x"/>
                                          </p:val>
                                        </p:tav>
                                      </p:tavLst>
                                    </p:anim>
                                    <p:anim calcmode="lin" valueType="num">
                                      <p:cBhvr additive="base">
                                        <p:cTn id="526" dur="3000" fill="hold"/>
                                        <p:tgtEl>
                                          <p:spTgt spid="91"/>
                                        </p:tgtEl>
                                        <p:attrNameLst>
                                          <p:attrName>ppt_y</p:attrName>
                                        </p:attrNameLst>
                                      </p:cBhvr>
                                      <p:tavLst>
                                        <p:tav tm="0">
                                          <p:val>
                                            <p:strVal val="1+#ppt_h/2"/>
                                          </p:val>
                                        </p:tav>
                                        <p:tav tm="100000">
                                          <p:val>
                                            <p:strVal val="#ppt_y"/>
                                          </p:val>
                                        </p:tav>
                                      </p:tavLst>
                                    </p:anim>
                                  </p:childTnLst>
                                </p:cTn>
                              </p:par>
                              <p:par>
                                <p:cTn id="527" presetID="8" presetClass="emph" presetSubtype="0" autoRev="1" fill="hold" nodeType="withEffect">
                                  <p:stCondLst>
                                    <p:cond delay="0"/>
                                  </p:stCondLst>
                                  <p:childTnLst>
                                    <p:animRot by="21600000">
                                      <p:cBhvr>
                                        <p:cTn id="528" dur="3000" fill="hold"/>
                                        <p:tgtEl>
                                          <p:spTgt spid="90"/>
                                        </p:tgtEl>
                                        <p:attrNameLst>
                                          <p:attrName>r</p:attrName>
                                        </p:attrNameLst>
                                      </p:cBhvr>
                                    </p:animRot>
                                  </p:childTnLst>
                                </p:cTn>
                              </p:par>
                              <p:par>
                                <p:cTn id="529" presetID="8" presetClass="emph" presetSubtype="0" autoRev="1" fill="hold" nodeType="withEffect">
                                  <p:stCondLst>
                                    <p:cond delay="0"/>
                                  </p:stCondLst>
                                  <p:childTnLst>
                                    <p:animRot by="-21600000">
                                      <p:cBhvr>
                                        <p:cTn id="530" dur="3000" fill="hold"/>
                                        <p:tgtEl>
                                          <p:spTgt spid="89"/>
                                        </p:tgtEl>
                                        <p:attrNameLst>
                                          <p:attrName>r</p:attrName>
                                        </p:attrNameLst>
                                      </p:cBhvr>
                                    </p:animRot>
                                  </p:childTnLst>
                                </p:cTn>
                              </p:par>
                              <p:par>
                                <p:cTn id="531" presetID="8" presetClass="emph" presetSubtype="0" autoRev="1" fill="hold" nodeType="withEffect">
                                  <p:stCondLst>
                                    <p:cond delay="0"/>
                                  </p:stCondLst>
                                  <p:childTnLst>
                                    <p:animRot by="21600000">
                                      <p:cBhvr>
                                        <p:cTn id="532" dur="3000" fill="hold"/>
                                        <p:tgtEl>
                                          <p:spTgt spid="86"/>
                                        </p:tgtEl>
                                        <p:attrNameLst>
                                          <p:attrName>r</p:attrName>
                                        </p:attrNameLst>
                                      </p:cBhvr>
                                    </p:animRot>
                                  </p:childTnLst>
                                </p:cTn>
                              </p:par>
                              <p:par>
                                <p:cTn id="533" presetID="8" presetClass="emph" presetSubtype="0" autoRev="1" fill="hold" nodeType="withEffect">
                                  <p:stCondLst>
                                    <p:cond delay="0"/>
                                  </p:stCondLst>
                                  <p:childTnLst>
                                    <p:animRot by="-21600000">
                                      <p:cBhvr>
                                        <p:cTn id="534" dur="3000" fill="hold"/>
                                        <p:tgtEl>
                                          <p:spTgt spid="85"/>
                                        </p:tgtEl>
                                        <p:attrNameLst>
                                          <p:attrName>r</p:attrName>
                                        </p:attrNameLst>
                                      </p:cBhvr>
                                    </p:animRot>
                                  </p:childTnLst>
                                </p:cTn>
                              </p:par>
                              <p:par>
                                <p:cTn id="535" presetID="8" presetClass="emph" presetSubtype="0" autoRev="1" fill="hold" nodeType="withEffect">
                                  <p:stCondLst>
                                    <p:cond delay="0"/>
                                  </p:stCondLst>
                                  <p:childTnLst>
                                    <p:animRot by="21600000">
                                      <p:cBhvr>
                                        <p:cTn id="536" dur="3000" fill="hold"/>
                                        <p:tgtEl>
                                          <p:spTgt spid="84"/>
                                        </p:tgtEl>
                                        <p:attrNameLst>
                                          <p:attrName>r</p:attrName>
                                        </p:attrNameLst>
                                      </p:cBhvr>
                                    </p:animRot>
                                  </p:childTnLst>
                                </p:cTn>
                              </p:par>
                              <p:par>
                                <p:cTn id="537" presetID="8" presetClass="emph" presetSubtype="0" autoRev="1" fill="hold" nodeType="withEffect">
                                  <p:stCondLst>
                                    <p:cond delay="0"/>
                                  </p:stCondLst>
                                  <p:childTnLst>
                                    <p:animRot by="-21600000">
                                      <p:cBhvr>
                                        <p:cTn id="538" dur="3000" fill="hold"/>
                                        <p:tgtEl>
                                          <p:spTgt spid="83"/>
                                        </p:tgtEl>
                                        <p:attrNameLst>
                                          <p:attrName>r</p:attrName>
                                        </p:attrNameLst>
                                      </p:cBhvr>
                                    </p:animRot>
                                  </p:childTnLst>
                                </p:cTn>
                              </p:par>
                              <p:par>
                                <p:cTn id="539" presetID="8" presetClass="emph" presetSubtype="0" autoRev="1" fill="hold" nodeType="withEffect">
                                  <p:stCondLst>
                                    <p:cond delay="0"/>
                                  </p:stCondLst>
                                  <p:childTnLst>
                                    <p:animRot by="21600000">
                                      <p:cBhvr>
                                        <p:cTn id="540" dur="3000" fill="hold"/>
                                        <p:tgtEl>
                                          <p:spTgt spid="88"/>
                                        </p:tgtEl>
                                        <p:attrNameLst>
                                          <p:attrName>r</p:attrName>
                                        </p:attrNameLst>
                                      </p:cBhvr>
                                    </p:animRot>
                                  </p:childTnLst>
                                </p:cTn>
                              </p:par>
                              <p:par>
                                <p:cTn id="541" presetID="8" presetClass="emph" presetSubtype="0" autoRev="1" fill="hold" nodeType="withEffect">
                                  <p:stCondLst>
                                    <p:cond delay="0"/>
                                  </p:stCondLst>
                                  <p:childTnLst>
                                    <p:animRot by="-21600000">
                                      <p:cBhvr>
                                        <p:cTn id="542" dur="3000" fill="hold"/>
                                        <p:tgtEl>
                                          <p:spTgt spid="87"/>
                                        </p:tgtEl>
                                        <p:attrNameLst>
                                          <p:attrName>r</p:attrName>
                                        </p:attrNameLst>
                                      </p:cBhvr>
                                    </p:animRot>
                                  </p:childTnLst>
                                </p:cTn>
                              </p:par>
                              <p:par>
                                <p:cTn id="543" presetID="8" presetClass="emph" presetSubtype="0" autoRev="1" fill="hold" nodeType="withEffect">
                                  <p:stCondLst>
                                    <p:cond delay="0"/>
                                  </p:stCondLst>
                                  <p:childTnLst>
                                    <p:animRot by="21600000">
                                      <p:cBhvr>
                                        <p:cTn id="544" dur="3000" fill="hold"/>
                                        <p:tgtEl>
                                          <p:spTgt spid="92"/>
                                        </p:tgtEl>
                                        <p:attrNameLst>
                                          <p:attrName>r</p:attrName>
                                        </p:attrNameLst>
                                      </p:cBhvr>
                                    </p:animRot>
                                  </p:childTnLst>
                                </p:cTn>
                              </p:par>
                              <p:par>
                                <p:cTn id="545" presetID="8" presetClass="emph" presetSubtype="0" autoRev="1" fill="hold" nodeType="withEffect">
                                  <p:stCondLst>
                                    <p:cond delay="0"/>
                                  </p:stCondLst>
                                  <p:childTnLst>
                                    <p:animRot by="-21600000">
                                      <p:cBhvr>
                                        <p:cTn id="546" dur="3000" fill="hold"/>
                                        <p:tgtEl>
                                          <p:spTgt spid="91"/>
                                        </p:tgtEl>
                                        <p:attrNameLst>
                                          <p:attrName>r</p:attrName>
                                        </p:attrNameLst>
                                      </p:cBhvr>
                                    </p:animRot>
                                  </p:childTnLst>
                                </p:cTn>
                              </p:par>
                              <p:par>
                                <p:cTn id="547" presetID="2" presetClass="entr" presetSubtype="4" fill="hold" nodeType="withEffect">
                                  <p:stCondLst>
                                    <p:cond delay="0"/>
                                  </p:stCondLst>
                                  <p:childTnLst>
                                    <p:set>
                                      <p:cBhvr>
                                        <p:cTn id="548" dur="1" fill="hold">
                                          <p:stCondLst>
                                            <p:cond delay="0"/>
                                          </p:stCondLst>
                                        </p:cTn>
                                        <p:tgtEl>
                                          <p:spTgt spid="93"/>
                                        </p:tgtEl>
                                        <p:attrNameLst>
                                          <p:attrName>style.visibility</p:attrName>
                                        </p:attrNameLst>
                                      </p:cBhvr>
                                      <p:to>
                                        <p:strVal val="visible"/>
                                      </p:to>
                                    </p:set>
                                    <p:anim calcmode="lin" valueType="num">
                                      <p:cBhvr additive="base">
                                        <p:cTn id="549" dur="3000" fill="hold"/>
                                        <p:tgtEl>
                                          <p:spTgt spid="93"/>
                                        </p:tgtEl>
                                        <p:attrNameLst>
                                          <p:attrName>ppt_x</p:attrName>
                                        </p:attrNameLst>
                                      </p:cBhvr>
                                      <p:tavLst>
                                        <p:tav tm="0">
                                          <p:val>
                                            <p:strVal val="#ppt_x"/>
                                          </p:val>
                                        </p:tav>
                                        <p:tav tm="100000">
                                          <p:val>
                                            <p:strVal val="#ppt_x"/>
                                          </p:val>
                                        </p:tav>
                                      </p:tavLst>
                                    </p:anim>
                                    <p:anim calcmode="lin" valueType="num">
                                      <p:cBhvr additive="base">
                                        <p:cTn id="550" dur="3000" fill="hold"/>
                                        <p:tgtEl>
                                          <p:spTgt spid="93"/>
                                        </p:tgtEl>
                                        <p:attrNameLst>
                                          <p:attrName>ppt_y</p:attrName>
                                        </p:attrNameLst>
                                      </p:cBhvr>
                                      <p:tavLst>
                                        <p:tav tm="0">
                                          <p:val>
                                            <p:strVal val="1+#ppt_h/2"/>
                                          </p:val>
                                        </p:tav>
                                        <p:tav tm="100000">
                                          <p:val>
                                            <p:strVal val="#ppt_y"/>
                                          </p:val>
                                        </p:tav>
                                      </p:tavLst>
                                    </p:anim>
                                  </p:childTnLst>
                                </p:cTn>
                              </p:par>
                              <p:par>
                                <p:cTn id="551" presetID="2" presetClass="entr" presetSubtype="4" fill="hold" nodeType="withEffect">
                                  <p:stCondLst>
                                    <p:cond delay="0"/>
                                  </p:stCondLst>
                                  <p:childTnLst>
                                    <p:set>
                                      <p:cBhvr>
                                        <p:cTn id="552" dur="1" fill="hold">
                                          <p:stCondLst>
                                            <p:cond delay="0"/>
                                          </p:stCondLst>
                                        </p:cTn>
                                        <p:tgtEl>
                                          <p:spTgt spid="94"/>
                                        </p:tgtEl>
                                        <p:attrNameLst>
                                          <p:attrName>style.visibility</p:attrName>
                                        </p:attrNameLst>
                                      </p:cBhvr>
                                      <p:to>
                                        <p:strVal val="visible"/>
                                      </p:to>
                                    </p:set>
                                    <p:anim calcmode="lin" valueType="num">
                                      <p:cBhvr additive="base">
                                        <p:cTn id="553" dur="3000" fill="hold"/>
                                        <p:tgtEl>
                                          <p:spTgt spid="94"/>
                                        </p:tgtEl>
                                        <p:attrNameLst>
                                          <p:attrName>ppt_x</p:attrName>
                                        </p:attrNameLst>
                                      </p:cBhvr>
                                      <p:tavLst>
                                        <p:tav tm="0">
                                          <p:val>
                                            <p:strVal val="#ppt_x"/>
                                          </p:val>
                                        </p:tav>
                                        <p:tav tm="100000">
                                          <p:val>
                                            <p:strVal val="#ppt_x"/>
                                          </p:val>
                                        </p:tav>
                                      </p:tavLst>
                                    </p:anim>
                                    <p:anim calcmode="lin" valueType="num">
                                      <p:cBhvr additive="base">
                                        <p:cTn id="554" dur="3000" fill="hold"/>
                                        <p:tgtEl>
                                          <p:spTgt spid="94"/>
                                        </p:tgtEl>
                                        <p:attrNameLst>
                                          <p:attrName>ppt_y</p:attrName>
                                        </p:attrNameLst>
                                      </p:cBhvr>
                                      <p:tavLst>
                                        <p:tav tm="0">
                                          <p:val>
                                            <p:strVal val="1+#ppt_h/2"/>
                                          </p:val>
                                        </p:tav>
                                        <p:tav tm="100000">
                                          <p:val>
                                            <p:strVal val="#ppt_y"/>
                                          </p:val>
                                        </p:tav>
                                      </p:tavLst>
                                    </p:anim>
                                  </p:childTnLst>
                                </p:cTn>
                              </p:par>
                              <p:par>
                                <p:cTn id="555" presetID="2" presetClass="entr" presetSubtype="4" fill="hold" nodeType="withEffect">
                                  <p:stCondLst>
                                    <p:cond delay="0"/>
                                  </p:stCondLst>
                                  <p:childTnLst>
                                    <p:set>
                                      <p:cBhvr>
                                        <p:cTn id="556" dur="1" fill="hold">
                                          <p:stCondLst>
                                            <p:cond delay="0"/>
                                          </p:stCondLst>
                                        </p:cTn>
                                        <p:tgtEl>
                                          <p:spTgt spid="95"/>
                                        </p:tgtEl>
                                        <p:attrNameLst>
                                          <p:attrName>style.visibility</p:attrName>
                                        </p:attrNameLst>
                                      </p:cBhvr>
                                      <p:to>
                                        <p:strVal val="visible"/>
                                      </p:to>
                                    </p:set>
                                    <p:anim calcmode="lin" valueType="num">
                                      <p:cBhvr additive="base">
                                        <p:cTn id="557" dur="3000" fill="hold"/>
                                        <p:tgtEl>
                                          <p:spTgt spid="95"/>
                                        </p:tgtEl>
                                        <p:attrNameLst>
                                          <p:attrName>ppt_x</p:attrName>
                                        </p:attrNameLst>
                                      </p:cBhvr>
                                      <p:tavLst>
                                        <p:tav tm="0">
                                          <p:val>
                                            <p:strVal val="#ppt_x"/>
                                          </p:val>
                                        </p:tav>
                                        <p:tav tm="100000">
                                          <p:val>
                                            <p:strVal val="#ppt_x"/>
                                          </p:val>
                                        </p:tav>
                                      </p:tavLst>
                                    </p:anim>
                                    <p:anim calcmode="lin" valueType="num">
                                      <p:cBhvr additive="base">
                                        <p:cTn id="558" dur="3000" fill="hold"/>
                                        <p:tgtEl>
                                          <p:spTgt spid="95"/>
                                        </p:tgtEl>
                                        <p:attrNameLst>
                                          <p:attrName>ppt_y</p:attrName>
                                        </p:attrNameLst>
                                      </p:cBhvr>
                                      <p:tavLst>
                                        <p:tav tm="0">
                                          <p:val>
                                            <p:strVal val="1+#ppt_h/2"/>
                                          </p:val>
                                        </p:tav>
                                        <p:tav tm="100000">
                                          <p:val>
                                            <p:strVal val="#ppt_y"/>
                                          </p:val>
                                        </p:tav>
                                      </p:tavLst>
                                    </p:anim>
                                  </p:childTnLst>
                                </p:cTn>
                              </p:par>
                              <p:par>
                                <p:cTn id="559" presetID="2" presetClass="entr" presetSubtype="4" fill="hold" nodeType="withEffect">
                                  <p:stCondLst>
                                    <p:cond delay="0"/>
                                  </p:stCondLst>
                                  <p:childTnLst>
                                    <p:set>
                                      <p:cBhvr>
                                        <p:cTn id="560" dur="1" fill="hold">
                                          <p:stCondLst>
                                            <p:cond delay="0"/>
                                          </p:stCondLst>
                                        </p:cTn>
                                        <p:tgtEl>
                                          <p:spTgt spid="96"/>
                                        </p:tgtEl>
                                        <p:attrNameLst>
                                          <p:attrName>style.visibility</p:attrName>
                                        </p:attrNameLst>
                                      </p:cBhvr>
                                      <p:to>
                                        <p:strVal val="visible"/>
                                      </p:to>
                                    </p:set>
                                    <p:anim calcmode="lin" valueType="num">
                                      <p:cBhvr additive="base">
                                        <p:cTn id="561" dur="3000" fill="hold"/>
                                        <p:tgtEl>
                                          <p:spTgt spid="96"/>
                                        </p:tgtEl>
                                        <p:attrNameLst>
                                          <p:attrName>ppt_x</p:attrName>
                                        </p:attrNameLst>
                                      </p:cBhvr>
                                      <p:tavLst>
                                        <p:tav tm="0">
                                          <p:val>
                                            <p:strVal val="#ppt_x"/>
                                          </p:val>
                                        </p:tav>
                                        <p:tav tm="100000">
                                          <p:val>
                                            <p:strVal val="#ppt_x"/>
                                          </p:val>
                                        </p:tav>
                                      </p:tavLst>
                                    </p:anim>
                                    <p:anim calcmode="lin" valueType="num">
                                      <p:cBhvr additive="base">
                                        <p:cTn id="562" dur="3000" fill="hold"/>
                                        <p:tgtEl>
                                          <p:spTgt spid="96"/>
                                        </p:tgtEl>
                                        <p:attrNameLst>
                                          <p:attrName>ppt_y</p:attrName>
                                        </p:attrNameLst>
                                      </p:cBhvr>
                                      <p:tavLst>
                                        <p:tav tm="0">
                                          <p:val>
                                            <p:strVal val="1+#ppt_h/2"/>
                                          </p:val>
                                        </p:tav>
                                        <p:tav tm="100000">
                                          <p:val>
                                            <p:strVal val="#ppt_y"/>
                                          </p:val>
                                        </p:tav>
                                      </p:tavLst>
                                    </p:anim>
                                  </p:childTnLst>
                                </p:cTn>
                              </p:par>
                              <p:par>
                                <p:cTn id="563" presetID="2" presetClass="entr" presetSubtype="4" fill="hold" nodeType="withEffect">
                                  <p:stCondLst>
                                    <p:cond delay="0"/>
                                  </p:stCondLst>
                                  <p:childTnLst>
                                    <p:set>
                                      <p:cBhvr>
                                        <p:cTn id="564" dur="1" fill="hold">
                                          <p:stCondLst>
                                            <p:cond delay="0"/>
                                          </p:stCondLst>
                                        </p:cTn>
                                        <p:tgtEl>
                                          <p:spTgt spid="97"/>
                                        </p:tgtEl>
                                        <p:attrNameLst>
                                          <p:attrName>style.visibility</p:attrName>
                                        </p:attrNameLst>
                                      </p:cBhvr>
                                      <p:to>
                                        <p:strVal val="visible"/>
                                      </p:to>
                                    </p:set>
                                    <p:anim calcmode="lin" valueType="num">
                                      <p:cBhvr additive="base">
                                        <p:cTn id="565" dur="3000" fill="hold"/>
                                        <p:tgtEl>
                                          <p:spTgt spid="97"/>
                                        </p:tgtEl>
                                        <p:attrNameLst>
                                          <p:attrName>ppt_x</p:attrName>
                                        </p:attrNameLst>
                                      </p:cBhvr>
                                      <p:tavLst>
                                        <p:tav tm="0">
                                          <p:val>
                                            <p:strVal val="#ppt_x"/>
                                          </p:val>
                                        </p:tav>
                                        <p:tav tm="100000">
                                          <p:val>
                                            <p:strVal val="#ppt_x"/>
                                          </p:val>
                                        </p:tav>
                                      </p:tavLst>
                                    </p:anim>
                                    <p:anim calcmode="lin" valueType="num">
                                      <p:cBhvr additive="base">
                                        <p:cTn id="566" dur="3000" fill="hold"/>
                                        <p:tgtEl>
                                          <p:spTgt spid="97"/>
                                        </p:tgtEl>
                                        <p:attrNameLst>
                                          <p:attrName>ppt_y</p:attrName>
                                        </p:attrNameLst>
                                      </p:cBhvr>
                                      <p:tavLst>
                                        <p:tav tm="0">
                                          <p:val>
                                            <p:strVal val="1+#ppt_h/2"/>
                                          </p:val>
                                        </p:tav>
                                        <p:tav tm="100000">
                                          <p:val>
                                            <p:strVal val="#ppt_y"/>
                                          </p:val>
                                        </p:tav>
                                      </p:tavLst>
                                    </p:anim>
                                  </p:childTnLst>
                                </p:cTn>
                              </p:par>
                              <p:par>
                                <p:cTn id="567" presetID="2" presetClass="entr" presetSubtype="4" fill="hold" nodeType="withEffect">
                                  <p:stCondLst>
                                    <p:cond delay="0"/>
                                  </p:stCondLst>
                                  <p:childTnLst>
                                    <p:set>
                                      <p:cBhvr>
                                        <p:cTn id="568" dur="1" fill="hold">
                                          <p:stCondLst>
                                            <p:cond delay="0"/>
                                          </p:stCondLst>
                                        </p:cTn>
                                        <p:tgtEl>
                                          <p:spTgt spid="98"/>
                                        </p:tgtEl>
                                        <p:attrNameLst>
                                          <p:attrName>style.visibility</p:attrName>
                                        </p:attrNameLst>
                                      </p:cBhvr>
                                      <p:to>
                                        <p:strVal val="visible"/>
                                      </p:to>
                                    </p:set>
                                    <p:anim calcmode="lin" valueType="num">
                                      <p:cBhvr additive="base">
                                        <p:cTn id="569" dur="3000" fill="hold"/>
                                        <p:tgtEl>
                                          <p:spTgt spid="98"/>
                                        </p:tgtEl>
                                        <p:attrNameLst>
                                          <p:attrName>ppt_x</p:attrName>
                                        </p:attrNameLst>
                                      </p:cBhvr>
                                      <p:tavLst>
                                        <p:tav tm="0">
                                          <p:val>
                                            <p:strVal val="#ppt_x"/>
                                          </p:val>
                                        </p:tav>
                                        <p:tav tm="100000">
                                          <p:val>
                                            <p:strVal val="#ppt_x"/>
                                          </p:val>
                                        </p:tav>
                                      </p:tavLst>
                                    </p:anim>
                                    <p:anim calcmode="lin" valueType="num">
                                      <p:cBhvr additive="base">
                                        <p:cTn id="570" dur="3000" fill="hold"/>
                                        <p:tgtEl>
                                          <p:spTgt spid="98"/>
                                        </p:tgtEl>
                                        <p:attrNameLst>
                                          <p:attrName>ppt_y</p:attrName>
                                        </p:attrNameLst>
                                      </p:cBhvr>
                                      <p:tavLst>
                                        <p:tav tm="0">
                                          <p:val>
                                            <p:strVal val="1+#ppt_h/2"/>
                                          </p:val>
                                        </p:tav>
                                        <p:tav tm="100000">
                                          <p:val>
                                            <p:strVal val="#ppt_y"/>
                                          </p:val>
                                        </p:tav>
                                      </p:tavLst>
                                    </p:anim>
                                  </p:childTnLst>
                                </p:cTn>
                              </p:par>
                              <p:par>
                                <p:cTn id="571" presetID="2" presetClass="entr" presetSubtype="4" fill="hold" nodeType="withEffect">
                                  <p:stCondLst>
                                    <p:cond delay="0"/>
                                  </p:stCondLst>
                                  <p:childTnLst>
                                    <p:set>
                                      <p:cBhvr>
                                        <p:cTn id="572" dur="1" fill="hold">
                                          <p:stCondLst>
                                            <p:cond delay="0"/>
                                          </p:stCondLst>
                                        </p:cTn>
                                        <p:tgtEl>
                                          <p:spTgt spid="99"/>
                                        </p:tgtEl>
                                        <p:attrNameLst>
                                          <p:attrName>style.visibility</p:attrName>
                                        </p:attrNameLst>
                                      </p:cBhvr>
                                      <p:to>
                                        <p:strVal val="visible"/>
                                      </p:to>
                                    </p:set>
                                    <p:anim calcmode="lin" valueType="num">
                                      <p:cBhvr additive="base">
                                        <p:cTn id="573" dur="3000" fill="hold"/>
                                        <p:tgtEl>
                                          <p:spTgt spid="99"/>
                                        </p:tgtEl>
                                        <p:attrNameLst>
                                          <p:attrName>ppt_x</p:attrName>
                                        </p:attrNameLst>
                                      </p:cBhvr>
                                      <p:tavLst>
                                        <p:tav tm="0">
                                          <p:val>
                                            <p:strVal val="#ppt_x"/>
                                          </p:val>
                                        </p:tav>
                                        <p:tav tm="100000">
                                          <p:val>
                                            <p:strVal val="#ppt_x"/>
                                          </p:val>
                                        </p:tav>
                                      </p:tavLst>
                                    </p:anim>
                                    <p:anim calcmode="lin" valueType="num">
                                      <p:cBhvr additive="base">
                                        <p:cTn id="574" dur="3000" fill="hold"/>
                                        <p:tgtEl>
                                          <p:spTgt spid="99"/>
                                        </p:tgtEl>
                                        <p:attrNameLst>
                                          <p:attrName>ppt_y</p:attrName>
                                        </p:attrNameLst>
                                      </p:cBhvr>
                                      <p:tavLst>
                                        <p:tav tm="0">
                                          <p:val>
                                            <p:strVal val="1+#ppt_h/2"/>
                                          </p:val>
                                        </p:tav>
                                        <p:tav tm="100000">
                                          <p:val>
                                            <p:strVal val="#ppt_y"/>
                                          </p:val>
                                        </p:tav>
                                      </p:tavLst>
                                    </p:anim>
                                  </p:childTnLst>
                                </p:cTn>
                              </p:par>
                              <p:par>
                                <p:cTn id="575" presetID="2" presetClass="entr" presetSubtype="4" fill="hold" nodeType="withEffect">
                                  <p:stCondLst>
                                    <p:cond delay="0"/>
                                  </p:stCondLst>
                                  <p:childTnLst>
                                    <p:set>
                                      <p:cBhvr>
                                        <p:cTn id="576" dur="1" fill="hold">
                                          <p:stCondLst>
                                            <p:cond delay="0"/>
                                          </p:stCondLst>
                                        </p:cTn>
                                        <p:tgtEl>
                                          <p:spTgt spid="100"/>
                                        </p:tgtEl>
                                        <p:attrNameLst>
                                          <p:attrName>style.visibility</p:attrName>
                                        </p:attrNameLst>
                                      </p:cBhvr>
                                      <p:to>
                                        <p:strVal val="visible"/>
                                      </p:to>
                                    </p:set>
                                    <p:anim calcmode="lin" valueType="num">
                                      <p:cBhvr additive="base">
                                        <p:cTn id="577" dur="3000" fill="hold"/>
                                        <p:tgtEl>
                                          <p:spTgt spid="100"/>
                                        </p:tgtEl>
                                        <p:attrNameLst>
                                          <p:attrName>ppt_x</p:attrName>
                                        </p:attrNameLst>
                                      </p:cBhvr>
                                      <p:tavLst>
                                        <p:tav tm="0">
                                          <p:val>
                                            <p:strVal val="#ppt_x"/>
                                          </p:val>
                                        </p:tav>
                                        <p:tav tm="100000">
                                          <p:val>
                                            <p:strVal val="#ppt_x"/>
                                          </p:val>
                                        </p:tav>
                                      </p:tavLst>
                                    </p:anim>
                                    <p:anim calcmode="lin" valueType="num">
                                      <p:cBhvr additive="base">
                                        <p:cTn id="578" dur="3000" fill="hold"/>
                                        <p:tgtEl>
                                          <p:spTgt spid="100"/>
                                        </p:tgtEl>
                                        <p:attrNameLst>
                                          <p:attrName>ppt_y</p:attrName>
                                        </p:attrNameLst>
                                      </p:cBhvr>
                                      <p:tavLst>
                                        <p:tav tm="0">
                                          <p:val>
                                            <p:strVal val="1+#ppt_h/2"/>
                                          </p:val>
                                        </p:tav>
                                        <p:tav tm="100000">
                                          <p:val>
                                            <p:strVal val="#ppt_y"/>
                                          </p:val>
                                        </p:tav>
                                      </p:tavLst>
                                    </p:anim>
                                  </p:childTnLst>
                                </p:cTn>
                              </p:par>
                              <p:par>
                                <p:cTn id="579" presetID="2" presetClass="entr" presetSubtype="4" fill="hold" nodeType="withEffect">
                                  <p:stCondLst>
                                    <p:cond delay="0"/>
                                  </p:stCondLst>
                                  <p:childTnLst>
                                    <p:set>
                                      <p:cBhvr>
                                        <p:cTn id="580" dur="1" fill="hold">
                                          <p:stCondLst>
                                            <p:cond delay="0"/>
                                          </p:stCondLst>
                                        </p:cTn>
                                        <p:tgtEl>
                                          <p:spTgt spid="102"/>
                                        </p:tgtEl>
                                        <p:attrNameLst>
                                          <p:attrName>style.visibility</p:attrName>
                                        </p:attrNameLst>
                                      </p:cBhvr>
                                      <p:to>
                                        <p:strVal val="visible"/>
                                      </p:to>
                                    </p:set>
                                    <p:anim calcmode="lin" valueType="num">
                                      <p:cBhvr additive="base">
                                        <p:cTn id="581" dur="3000" fill="hold"/>
                                        <p:tgtEl>
                                          <p:spTgt spid="102"/>
                                        </p:tgtEl>
                                        <p:attrNameLst>
                                          <p:attrName>ppt_x</p:attrName>
                                        </p:attrNameLst>
                                      </p:cBhvr>
                                      <p:tavLst>
                                        <p:tav tm="0">
                                          <p:val>
                                            <p:strVal val="#ppt_x"/>
                                          </p:val>
                                        </p:tav>
                                        <p:tav tm="100000">
                                          <p:val>
                                            <p:strVal val="#ppt_x"/>
                                          </p:val>
                                        </p:tav>
                                      </p:tavLst>
                                    </p:anim>
                                    <p:anim calcmode="lin" valueType="num">
                                      <p:cBhvr additive="base">
                                        <p:cTn id="582" dur="3000" fill="hold"/>
                                        <p:tgtEl>
                                          <p:spTgt spid="102"/>
                                        </p:tgtEl>
                                        <p:attrNameLst>
                                          <p:attrName>ppt_y</p:attrName>
                                        </p:attrNameLst>
                                      </p:cBhvr>
                                      <p:tavLst>
                                        <p:tav tm="0">
                                          <p:val>
                                            <p:strVal val="1+#ppt_h/2"/>
                                          </p:val>
                                        </p:tav>
                                        <p:tav tm="100000">
                                          <p:val>
                                            <p:strVal val="#ppt_y"/>
                                          </p:val>
                                        </p:tav>
                                      </p:tavLst>
                                    </p:anim>
                                  </p:childTnLst>
                                </p:cTn>
                              </p:par>
                              <p:par>
                                <p:cTn id="583" presetID="2" presetClass="entr" presetSubtype="4" fill="hold" nodeType="withEffect">
                                  <p:stCondLst>
                                    <p:cond delay="0"/>
                                  </p:stCondLst>
                                  <p:childTnLst>
                                    <p:set>
                                      <p:cBhvr>
                                        <p:cTn id="584" dur="1" fill="hold">
                                          <p:stCondLst>
                                            <p:cond delay="0"/>
                                          </p:stCondLst>
                                        </p:cTn>
                                        <p:tgtEl>
                                          <p:spTgt spid="101"/>
                                        </p:tgtEl>
                                        <p:attrNameLst>
                                          <p:attrName>style.visibility</p:attrName>
                                        </p:attrNameLst>
                                      </p:cBhvr>
                                      <p:to>
                                        <p:strVal val="visible"/>
                                      </p:to>
                                    </p:set>
                                    <p:anim calcmode="lin" valueType="num">
                                      <p:cBhvr additive="base">
                                        <p:cTn id="585" dur="3000" fill="hold"/>
                                        <p:tgtEl>
                                          <p:spTgt spid="101"/>
                                        </p:tgtEl>
                                        <p:attrNameLst>
                                          <p:attrName>ppt_x</p:attrName>
                                        </p:attrNameLst>
                                      </p:cBhvr>
                                      <p:tavLst>
                                        <p:tav tm="0">
                                          <p:val>
                                            <p:strVal val="#ppt_x"/>
                                          </p:val>
                                        </p:tav>
                                        <p:tav tm="100000">
                                          <p:val>
                                            <p:strVal val="#ppt_x"/>
                                          </p:val>
                                        </p:tav>
                                      </p:tavLst>
                                    </p:anim>
                                    <p:anim calcmode="lin" valueType="num">
                                      <p:cBhvr additive="base">
                                        <p:cTn id="586" dur="3000" fill="hold"/>
                                        <p:tgtEl>
                                          <p:spTgt spid="101"/>
                                        </p:tgtEl>
                                        <p:attrNameLst>
                                          <p:attrName>ppt_y</p:attrName>
                                        </p:attrNameLst>
                                      </p:cBhvr>
                                      <p:tavLst>
                                        <p:tav tm="0">
                                          <p:val>
                                            <p:strVal val="1+#ppt_h/2"/>
                                          </p:val>
                                        </p:tav>
                                        <p:tav tm="100000">
                                          <p:val>
                                            <p:strVal val="#ppt_y"/>
                                          </p:val>
                                        </p:tav>
                                      </p:tavLst>
                                    </p:anim>
                                  </p:childTnLst>
                                </p:cTn>
                              </p:par>
                              <p:par>
                                <p:cTn id="587" presetID="8" presetClass="emph" presetSubtype="0" autoRev="1" fill="hold" nodeType="withEffect">
                                  <p:stCondLst>
                                    <p:cond delay="0"/>
                                  </p:stCondLst>
                                  <p:childTnLst>
                                    <p:animRot by="21600000">
                                      <p:cBhvr>
                                        <p:cTn id="588" dur="3000" fill="hold"/>
                                        <p:tgtEl>
                                          <p:spTgt spid="100"/>
                                        </p:tgtEl>
                                        <p:attrNameLst>
                                          <p:attrName>r</p:attrName>
                                        </p:attrNameLst>
                                      </p:cBhvr>
                                    </p:animRot>
                                  </p:childTnLst>
                                </p:cTn>
                              </p:par>
                              <p:par>
                                <p:cTn id="589" presetID="8" presetClass="emph" presetSubtype="0" autoRev="1" fill="hold" nodeType="withEffect">
                                  <p:stCondLst>
                                    <p:cond delay="0"/>
                                  </p:stCondLst>
                                  <p:childTnLst>
                                    <p:animRot by="-21600000">
                                      <p:cBhvr>
                                        <p:cTn id="590" dur="3000" fill="hold"/>
                                        <p:tgtEl>
                                          <p:spTgt spid="99"/>
                                        </p:tgtEl>
                                        <p:attrNameLst>
                                          <p:attrName>r</p:attrName>
                                        </p:attrNameLst>
                                      </p:cBhvr>
                                    </p:animRot>
                                  </p:childTnLst>
                                </p:cTn>
                              </p:par>
                              <p:par>
                                <p:cTn id="591" presetID="8" presetClass="emph" presetSubtype="0" autoRev="1" fill="hold" nodeType="withEffect">
                                  <p:stCondLst>
                                    <p:cond delay="0"/>
                                  </p:stCondLst>
                                  <p:childTnLst>
                                    <p:animRot by="21600000">
                                      <p:cBhvr>
                                        <p:cTn id="592" dur="3000" fill="hold"/>
                                        <p:tgtEl>
                                          <p:spTgt spid="96"/>
                                        </p:tgtEl>
                                        <p:attrNameLst>
                                          <p:attrName>r</p:attrName>
                                        </p:attrNameLst>
                                      </p:cBhvr>
                                    </p:animRot>
                                  </p:childTnLst>
                                </p:cTn>
                              </p:par>
                              <p:par>
                                <p:cTn id="593" presetID="8" presetClass="emph" presetSubtype="0" autoRev="1" fill="hold" nodeType="withEffect">
                                  <p:stCondLst>
                                    <p:cond delay="0"/>
                                  </p:stCondLst>
                                  <p:childTnLst>
                                    <p:animRot by="-21600000">
                                      <p:cBhvr>
                                        <p:cTn id="594" dur="3000" fill="hold"/>
                                        <p:tgtEl>
                                          <p:spTgt spid="95"/>
                                        </p:tgtEl>
                                        <p:attrNameLst>
                                          <p:attrName>r</p:attrName>
                                        </p:attrNameLst>
                                      </p:cBhvr>
                                    </p:animRot>
                                  </p:childTnLst>
                                </p:cTn>
                              </p:par>
                              <p:par>
                                <p:cTn id="595" presetID="8" presetClass="emph" presetSubtype="0" autoRev="1" fill="hold" nodeType="withEffect">
                                  <p:stCondLst>
                                    <p:cond delay="0"/>
                                  </p:stCondLst>
                                  <p:childTnLst>
                                    <p:animRot by="21600000">
                                      <p:cBhvr>
                                        <p:cTn id="596" dur="3000" fill="hold"/>
                                        <p:tgtEl>
                                          <p:spTgt spid="94"/>
                                        </p:tgtEl>
                                        <p:attrNameLst>
                                          <p:attrName>r</p:attrName>
                                        </p:attrNameLst>
                                      </p:cBhvr>
                                    </p:animRot>
                                  </p:childTnLst>
                                </p:cTn>
                              </p:par>
                              <p:par>
                                <p:cTn id="597" presetID="8" presetClass="emph" presetSubtype="0" autoRev="1" fill="hold" nodeType="withEffect">
                                  <p:stCondLst>
                                    <p:cond delay="0"/>
                                  </p:stCondLst>
                                  <p:childTnLst>
                                    <p:animRot by="-21600000">
                                      <p:cBhvr>
                                        <p:cTn id="598" dur="3000" fill="hold"/>
                                        <p:tgtEl>
                                          <p:spTgt spid="93"/>
                                        </p:tgtEl>
                                        <p:attrNameLst>
                                          <p:attrName>r</p:attrName>
                                        </p:attrNameLst>
                                      </p:cBhvr>
                                    </p:animRot>
                                  </p:childTnLst>
                                </p:cTn>
                              </p:par>
                              <p:par>
                                <p:cTn id="599" presetID="8" presetClass="emph" presetSubtype="0" autoRev="1" fill="hold" nodeType="withEffect">
                                  <p:stCondLst>
                                    <p:cond delay="0"/>
                                  </p:stCondLst>
                                  <p:childTnLst>
                                    <p:animRot by="21600000">
                                      <p:cBhvr>
                                        <p:cTn id="600" dur="3000" fill="hold"/>
                                        <p:tgtEl>
                                          <p:spTgt spid="98"/>
                                        </p:tgtEl>
                                        <p:attrNameLst>
                                          <p:attrName>r</p:attrName>
                                        </p:attrNameLst>
                                      </p:cBhvr>
                                    </p:animRot>
                                  </p:childTnLst>
                                </p:cTn>
                              </p:par>
                              <p:par>
                                <p:cTn id="601" presetID="8" presetClass="emph" presetSubtype="0" autoRev="1" fill="hold" nodeType="withEffect">
                                  <p:stCondLst>
                                    <p:cond delay="0"/>
                                  </p:stCondLst>
                                  <p:childTnLst>
                                    <p:animRot by="-21600000">
                                      <p:cBhvr>
                                        <p:cTn id="602" dur="3000" fill="hold"/>
                                        <p:tgtEl>
                                          <p:spTgt spid="97"/>
                                        </p:tgtEl>
                                        <p:attrNameLst>
                                          <p:attrName>r</p:attrName>
                                        </p:attrNameLst>
                                      </p:cBhvr>
                                    </p:animRot>
                                  </p:childTnLst>
                                </p:cTn>
                              </p:par>
                              <p:par>
                                <p:cTn id="603" presetID="8" presetClass="emph" presetSubtype="0" autoRev="1" fill="hold" nodeType="withEffect">
                                  <p:stCondLst>
                                    <p:cond delay="0"/>
                                  </p:stCondLst>
                                  <p:childTnLst>
                                    <p:animRot by="21600000">
                                      <p:cBhvr>
                                        <p:cTn id="604" dur="3000" fill="hold"/>
                                        <p:tgtEl>
                                          <p:spTgt spid="102"/>
                                        </p:tgtEl>
                                        <p:attrNameLst>
                                          <p:attrName>r</p:attrName>
                                        </p:attrNameLst>
                                      </p:cBhvr>
                                    </p:animRot>
                                  </p:childTnLst>
                                </p:cTn>
                              </p:par>
                              <p:par>
                                <p:cTn id="605" presetID="8" presetClass="emph" presetSubtype="0" autoRev="1" fill="hold" nodeType="withEffect">
                                  <p:stCondLst>
                                    <p:cond delay="0"/>
                                  </p:stCondLst>
                                  <p:childTnLst>
                                    <p:animRot by="-21600000">
                                      <p:cBhvr>
                                        <p:cTn id="606" dur="3000" fill="hold"/>
                                        <p:tgtEl>
                                          <p:spTgt spid="101"/>
                                        </p:tgtEl>
                                        <p:attrNameLst>
                                          <p:attrName>r</p:attrName>
                                        </p:attrNameLst>
                                      </p:cBhvr>
                                    </p:animRot>
                                  </p:childTnLst>
                                </p:cTn>
                              </p:par>
                              <p:par>
                                <p:cTn id="607" presetID="2" presetClass="exit" presetSubtype="6" fill="hold" nodeType="withEffect">
                                  <p:stCondLst>
                                    <p:cond delay="0"/>
                                  </p:stCondLst>
                                  <p:childTnLst>
                                    <p:anim calcmode="lin" valueType="num">
                                      <p:cBhvr additive="base">
                                        <p:cTn id="608" dur="3000"/>
                                        <p:tgtEl>
                                          <p:spTgt spid="4"/>
                                        </p:tgtEl>
                                        <p:attrNameLst>
                                          <p:attrName>ppt_x</p:attrName>
                                        </p:attrNameLst>
                                      </p:cBhvr>
                                      <p:tavLst>
                                        <p:tav tm="0">
                                          <p:val>
                                            <p:strVal val="ppt_x"/>
                                          </p:val>
                                        </p:tav>
                                        <p:tav tm="100000">
                                          <p:val>
                                            <p:strVal val="1+ppt_w/2"/>
                                          </p:val>
                                        </p:tav>
                                      </p:tavLst>
                                    </p:anim>
                                    <p:anim calcmode="lin" valueType="num">
                                      <p:cBhvr additive="base">
                                        <p:cTn id="609" dur="3000"/>
                                        <p:tgtEl>
                                          <p:spTgt spid="4"/>
                                        </p:tgtEl>
                                        <p:attrNameLst>
                                          <p:attrName>ppt_y</p:attrName>
                                        </p:attrNameLst>
                                      </p:cBhvr>
                                      <p:tavLst>
                                        <p:tav tm="0">
                                          <p:val>
                                            <p:strVal val="ppt_y"/>
                                          </p:val>
                                        </p:tav>
                                        <p:tav tm="100000">
                                          <p:val>
                                            <p:strVal val="1+ppt_h/2"/>
                                          </p:val>
                                        </p:tav>
                                      </p:tavLst>
                                    </p:anim>
                                    <p:set>
                                      <p:cBhvr>
                                        <p:cTn id="610" dur="1" fill="hold">
                                          <p:stCondLst>
                                            <p:cond delay="2999"/>
                                          </p:stCondLst>
                                        </p:cTn>
                                        <p:tgtEl>
                                          <p:spTgt spid="4"/>
                                        </p:tgtEl>
                                        <p:attrNameLst>
                                          <p:attrName>style.visibility</p:attrName>
                                        </p:attrNameLst>
                                      </p:cBhvr>
                                      <p:to>
                                        <p:strVal val="hidden"/>
                                      </p:to>
                                    </p:set>
                                  </p:childTnLst>
                                </p:cTn>
                              </p:par>
                              <p:par>
                                <p:cTn id="611" presetID="2" presetClass="exit" presetSubtype="6" fill="hold" nodeType="withEffect">
                                  <p:stCondLst>
                                    <p:cond delay="0"/>
                                  </p:stCondLst>
                                  <p:childTnLst>
                                    <p:anim calcmode="lin" valueType="num">
                                      <p:cBhvr additive="base">
                                        <p:cTn id="612" dur="3000"/>
                                        <p:tgtEl>
                                          <p:spTgt spid="5"/>
                                        </p:tgtEl>
                                        <p:attrNameLst>
                                          <p:attrName>ppt_x</p:attrName>
                                        </p:attrNameLst>
                                      </p:cBhvr>
                                      <p:tavLst>
                                        <p:tav tm="0">
                                          <p:val>
                                            <p:strVal val="ppt_x"/>
                                          </p:val>
                                        </p:tav>
                                        <p:tav tm="100000">
                                          <p:val>
                                            <p:strVal val="1+ppt_w/2"/>
                                          </p:val>
                                        </p:tav>
                                      </p:tavLst>
                                    </p:anim>
                                    <p:anim calcmode="lin" valueType="num">
                                      <p:cBhvr additive="base">
                                        <p:cTn id="613" dur="3000"/>
                                        <p:tgtEl>
                                          <p:spTgt spid="5"/>
                                        </p:tgtEl>
                                        <p:attrNameLst>
                                          <p:attrName>ppt_y</p:attrName>
                                        </p:attrNameLst>
                                      </p:cBhvr>
                                      <p:tavLst>
                                        <p:tav tm="0">
                                          <p:val>
                                            <p:strVal val="ppt_y"/>
                                          </p:val>
                                        </p:tav>
                                        <p:tav tm="100000">
                                          <p:val>
                                            <p:strVal val="1+ppt_h/2"/>
                                          </p:val>
                                        </p:tav>
                                      </p:tavLst>
                                    </p:anim>
                                    <p:set>
                                      <p:cBhvr>
                                        <p:cTn id="614" dur="1" fill="hold">
                                          <p:stCondLst>
                                            <p:cond delay="2999"/>
                                          </p:stCondLst>
                                        </p:cTn>
                                        <p:tgtEl>
                                          <p:spTgt spid="5"/>
                                        </p:tgtEl>
                                        <p:attrNameLst>
                                          <p:attrName>style.visibility</p:attrName>
                                        </p:attrNameLst>
                                      </p:cBhvr>
                                      <p:to>
                                        <p:strVal val="hidden"/>
                                      </p:to>
                                    </p:set>
                                  </p:childTnLst>
                                </p:cTn>
                              </p:par>
                              <p:par>
                                <p:cTn id="615" presetID="2" presetClass="exit" presetSubtype="6" fill="hold" nodeType="withEffect">
                                  <p:stCondLst>
                                    <p:cond delay="0"/>
                                  </p:stCondLst>
                                  <p:childTnLst>
                                    <p:anim calcmode="lin" valueType="num">
                                      <p:cBhvr additive="base">
                                        <p:cTn id="616" dur="3000"/>
                                        <p:tgtEl>
                                          <p:spTgt spid="6"/>
                                        </p:tgtEl>
                                        <p:attrNameLst>
                                          <p:attrName>ppt_x</p:attrName>
                                        </p:attrNameLst>
                                      </p:cBhvr>
                                      <p:tavLst>
                                        <p:tav tm="0">
                                          <p:val>
                                            <p:strVal val="ppt_x"/>
                                          </p:val>
                                        </p:tav>
                                        <p:tav tm="100000">
                                          <p:val>
                                            <p:strVal val="1+ppt_w/2"/>
                                          </p:val>
                                        </p:tav>
                                      </p:tavLst>
                                    </p:anim>
                                    <p:anim calcmode="lin" valueType="num">
                                      <p:cBhvr additive="base">
                                        <p:cTn id="617" dur="3000"/>
                                        <p:tgtEl>
                                          <p:spTgt spid="6"/>
                                        </p:tgtEl>
                                        <p:attrNameLst>
                                          <p:attrName>ppt_y</p:attrName>
                                        </p:attrNameLst>
                                      </p:cBhvr>
                                      <p:tavLst>
                                        <p:tav tm="0">
                                          <p:val>
                                            <p:strVal val="ppt_y"/>
                                          </p:val>
                                        </p:tav>
                                        <p:tav tm="100000">
                                          <p:val>
                                            <p:strVal val="1+ppt_h/2"/>
                                          </p:val>
                                        </p:tav>
                                      </p:tavLst>
                                    </p:anim>
                                    <p:set>
                                      <p:cBhvr>
                                        <p:cTn id="618" dur="1" fill="hold">
                                          <p:stCondLst>
                                            <p:cond delay="2999"/>
                                          </p:stCondLst>
                                        </p:cTn>
                                        <p:tgtEl>
                                          <p:spTgt spid="6"/>
                                        </p:tgtEl>
                                        <p:attrNameLst>
                                          <p:attrName>style.visibility</p:attrName>
                                        </p:attrNameLst>
                                      </p:cBhvr>
                                      <p:to>
                                        <p:strVal val="hidden"/>
                                      </p:to>
                                    </p:set>
                                  </p:childTnLst>
                                </p:cTn>
                              </p:par>
                              <p:par>
                                <p:cTn id="619" presetID="2" presetClass="exit" presetSubtype="6" fill="hold" nodeType="withEffect">
                                  <p:stCondLst>
                                    <p:cond delay="0"/>
                                  </p:stCondLst>
                                  <p:childTnLst>
                                    <p:anim calcmode="lin" valueType="num">
                                      <p:cBhvr additive="base">
                                        <p:cTn id="620" dur="3000"/>
                                        <p:tgtEl>
                                          <p:spTgt spid="9"/>
                                        </p:tgtEl>
                                        <p:attrNameLst>
                                          <p:attrName>ppt_x</p:attrName>
                                        </p:attrNameLst>
                                      </p:cBhvr>
                                      <p:tavLst>
                                        <p:tav tm="0">
                                          <p:val>
                                            <p:strVal val="ppt_x"/>
                                          </p:val>
                                        </p:tav>
                                        <p:tav tm="100000">
                                          <p:val>
                                            <p:strVal val="1+ppt_w/2"/>
                                          </p:val>
                                        </p:tav>
                                      </p:tavLst>
                                    </p:anim>
                                    <p:anim calcmode="lin" valueType="num">
                                      <p:cBhvr additive="base">
                                        <p:cTn id="621" dur="3000"/>
                                        <p:tgtEl>
                                          <p:spTgt spid="9"/>
                                        </p:tgtEl>
                                        <p:attrNameLst>
                                          <p:attrName>ppt_y</p:attrName>
                                        </p:attrNameLst>
                                      </p:cBhvr>
                                      <p:tavLst>
                                        <p:tav tm="0">
                                          <p:val>
                                            <p:strVal val="ppt_y"/>
                                          </p:val>
                                        </p:tav>
                                        <p:tav tm="100000">
                                          <p:val>
                                            <p:strVal val="1+ppt_h/2"/>
                                          </p:val>
                                        </p:tav>
                                      </p:tavLst>
                                    </p:anim>
                                    <p:set>
                                      <p:cBhvr>
                                        <p:cTn id="622" dur="1" fill="hold">
                                          <p:stCondLst>
                                            <p:cond delay="2999"/>
                                          </p:stCondLst>
                                        </p:cTn>
                                        <p:tgtEl>
                                          <p:spTgt spid="9"/>
                                        </p:tgtEl>
                                        <p:attrNameLst>
                                          <p:attrName>style.visibility</p:attrName>
                                        </p:attrNameLst>
                                      </p:cBhvr>
                                      <p:to>
                                        <p:strVal val="hidden"/>
                                      </p:to>
                                    </p:set>
                                  </p:childTnLst>
                                </p:cTn>
                              </p:par>
                              <p:par>
                                <p:cTn id="623" presetID="2" presetClass="exit" presetSubtype="6" fill="hold" nodeType="withEffect">
                                  <p:stCondLst>
                                    <p:cond delay="0"/>
                                  </p:stCondLst>
                                  <p:childTnLst>
                                    <p:anim calcmode="lin" valueType="num">
                                      <p:cBhvr additive="base">
                                        <p:cTn id="624" dur="3000"/>
                                        <p:tgtEl>
                                          <p:spTgt spid="10"/>
                                        </p:tgtEl>
                                        <p:attrNameLst>
                                          <p:attrName>ppt_x</p:attrName>
                                        </p:attrNameLst>
                                      </p:cBhvr>
                                      <p:tavLst>
                                        <p:tav tm="0">
                                          <p:val>
                                            <p:strVal val="ppt_x"/>
                                          </p:val>
                                        </p:tav>
                                        <p:tav tm="100000">
                                          <p:val>
                                            <p:strVal val="1+ppt_w/2"/>
                                          </p:val>
                                        </p:tav>
                                      </p:tavLst>
                                    </p:anim>
                                    <p:anim calcmode="lin" valueType="num">
                                      <p:cBhvr additive="base">
                                        <p:cTn id="625" dur="3000"/>
                                        <p:tgtEl>
                                          <p:spTgt spid="10"/>
                                        </p:tgtEl>
                                        <p:attrNameLst>
                                          <p:attrName>ppt_y</p:attrName>
                                        </p:attrNameLst>
                                      </p:cBhvr>
                                      <p:tavLst>
                                        <p:tav tm="0">
                                          <p:val>
                                            <p:strVal val="ppt_y"/>
                                          </p:val>
                                        </p:tav>
                                        <p:tav tm="100000">
                                          <p:val>
                                            <p:strVal val="1+ppt_h/2"/>
                                          </p:val>
                                        </p:tav>
                                      </p:tavLst>
                                    </p:anim>
                                    <p:set>
                                      <p:cBhvr>
                                        <p:cTn id="626" dur="1" fill="hold">
                                          <p:stCondLst>
                                            <p:cond delay="2999"/>
                                          </p:stCondLst>
                                        </p:cTn>
                                        <p:tgtEl>
                                          <p:spTgt spid="10"/>
                                        </p:tgtEl>
                                        <p:attrNameLst>
                                          <p:attrName>style.visibility</p:attrName>
                                        </p:attrNameLst>
                                      </p:cBhvr>
                                      <p:to>
                                        <p:strVal val="hidden"/>
                                      </p:to>
                                    </p:set>
                                  </p:childTnLst>
                                </p:cTn>
                              </p:par>
                              <p:par>
                                <p:cTn id="627" presetID="2" presetClass="exit" presetSubtype="6" fill="hold" nodeType="withEffect">
                                  <p:stCondLst>
                                    <p:cond delay="0"/>
                                  </p:stCondLst>
                                  <p:childTnLst>
                                    <p:anim calcmode="lin" valueType="num">
                                      <p:cBhvr additive="base">
                                        <p:cTn id="628" dur="3000"/>
                                        <p:tgtEl>
                                          <p:spTgt spid="14"/>
                                        </p:tgtEl>
                                        <p:attrNameLst>
                                          <p:attrName>ppt_x</p:attrName>
                                        </p:attrNameLst>
                                      </p:cBhvr>
                                      <p:tavLst>
                                        <p:tav tm="0">
                                          <p:val>
                                            <p:strVal val="ppt_x"/>
                                          </p:val>
                                        </p:tav>
                                        <p:tav tm="100000">
                                          <p:val>
                                            <p:strVal val="1+ppt_w/2"/>
                                          </p:val>
                                        </p:tav>
                                      </p:tavLst>
                                    </p:anim>
                                    <p:anim calcmode="lin" valueType="num">
                                      <p:cBhvr additive="base">
                                        <p:cTn id="629" dur="3000"/>
                                        <p:tgtEl>
                                          <p:spTgt spid="14"/>
                                        </p:tgtEl>
                                        <p:attrNameLst>
                                          <p:attrName>ppt_y</p:attrName>
                                        </p:attrNameLst>
                                      </p:cBhvr>
                                      <p:tavLst>
                                        <p:tav tm="0">
                                          <p:val>
                                            <p:strVal val="ppt_y"/>
                                          </p:val>
                                        </p:tav>
                                        <p:tav tm="100000">
                                          <p:val>
                                            <p:strVal val="1+ppt_h/2"/>
                                          </p:val>
                                        </p:tav>
                                      </p:tavLst>
                                    </p:anim>
                                    <p:set>
                                      <p:cBhvr>
                                        <p:cTn id="630" dur="1" fill="hold">
                                          <p:stCondLst>
                                            <p:cond delay="2999"/>
                                          </p:stCondLst>
                                        </p:cTn>
                                        <p:tgtEl>
                                          <p:spTgt spid="14"/>
                                        </p:tgtEl>
                                        <p:attrNameLst>
                                          <p:attrName>style.visibility</p:attrName>
                                        </p:attrNameLst>
                                      </p:cBhvr>
                                      <p:to>
                                        <p:strVal val="hidden"/>
                                      </p:to>
                                    </p:set>
                                  </p:childTnLst>
                                </p:cTn>
                              </p:par>
                              <p:par>
                                <p:cTn id="631" presetID="2" presetClass="exit" presetSubtype="6" fill="hold" nodeType="withEffect">
                                  <p:stCondLst>
                                    <p:cond delay="0"/>
                                  </p:stCondLst>
                                  <p:childTnLst>
                                    <p:anim calcmode="lin" valueType="num">
                                      <p:cBhvr additive="base">
                                        <p:cTn id="632" dur="3000"/>
                                        <p:tgtEl>
                                          <p:spTgt spid="15"/>
                                        </p:tgtEl>
                                        <p:attrNameLst>
                                          <p:attrName>ppt_x</p:attrName>
                                        </p:attrNameLst>
                                      </p:cBhvr>
                                      <p:tavLst>
                                        <p:tav tm="0">
                                          <p:val>
                                            <p:strVal val="ppt_x"/>
                                          </p:val>
                                        </p:tav>
                                        <p:tav tm="100000">
                                          <p:val>
                                            <p:strVal val="1+ppt_w/2"/>
                                          </p:val>
                                        </p:tav>
                                      </p:tavLst>
                                    </p:anim>
                                    <p:anim calcmode="lin" valueType="num">
                                      <p:cBhvr additive="base">
                                        <p:cTn id="633" dur="3000"/>
                                        <p:tgtEl>
                                          <p:spTgt spid="15"/>
                                        </p:tgtEl>
                                        <p:attrNameLst>
                                          <p:attrName>ppt_y</p:attrName>
                                        </p:attrNameLst>
                                      </p:cBhvr>
                                      <p:tavLst>
                                        <p:tav tm="0">
                                          <p:val>
                                            <p:strVal val="ppt_y"/>
                                          </p:val>
                                        </p:tav>
                                        <p:tav tm="100000">
                                          <p:val>
                                            <p:strVal val="1+ppt_h/2"/>
                                          </p:val>
                                        </p:tav>
                                      </p:tavLst>
                                    </p:anim>
                                    <p:set>
                                      <p:cBhvr>
                                        <p:cTn id="634" dur="1" fill="hold">
                                          <p:stCondLst>
                                            <p:cond delay="2999"/>
                                          </p:stCondLst>
                                        </p:cTn>
                                        <p:tgtEl>
                                          <p:spTgt spid="15"/>
                                        </p:tgtEl>
                                        <p:attrNameLst>
                                          <p:attrName>style.visibility</p:attrName>
                                        </p:attrNameLst>
                                      </p:cBhvr>
                                      <p:to>
                                        <p:strVal val="hidden"/>
                                      </p:to>
                                    </p:set>
                                  </p:childTnLst>
                                </p:cTn>
                              </p:par>
                              <p:par>
                                <p:cTn id="635" presetID="2" presetClass="exit" presetSubtype="6" fill="hold" nodeType="withEffect">
                                  <p:stCondLst>
                                    <p:cond delay="0"/>
                                  </p:stCondLst>
                                  <p:childTnLst>
                                    <p:anim calcmode="lin" valueType="num">
                                      <p:cBhvr additive="base">
                                        <p:cTn id="636" dur="3000"/>
                                        <p:tgtEl>
                                          <p:spTgt spid="16"/>
                                        </p:tgtEl>
                                        <p:attrNameLst>
                                          <p:attrName>ppt_x</p:attrName>
                                        </p:attrNameLst>
                                      </p:cBhvr>
                                      <p:tavLst>
                                        <p:tav tm="0">
                                          <p:val>
                                            <p:strVal val="ppt_x"/>
                                          </p:val>
                                        </p:tav>
                                        <p:tav tm="100000">
                                          <p:val>
                                            <p:strVal val="1+ppt_w/2"/>
                                          </p:val>
                                        </p:tav>
                                      </p:tavLst>
                                    </p:anim>
                                    <p:anim calcmode="lin" valueType="num">
                                      <p:cBhvr additive="base">
                                        <p:cTn id="637" dur="3000"/>
                                        <p:tgtEl>
                                          <p:spTgt spid="16"/>
                                        </p:tgtEl>
                                        <p:attrNameLst>
                                          <p:attrName>ppt_y</p:attrName>
                                        </p:attrNameLst>
                                      </p:cBhvr>
                                      <p:tavLst>
                                        <p:tav tm="0">
                                          <p:val>
                                            <p:strVal val="ppt_y"/>
                                          </p:val>
                                        </p:tav>
                                        <p:tav tm="100000">
                                          <p:val>
                                            <p:strVal val="1+ppt_h/2"/>
                                          </p:val>
                                        </p:tav>
                                      </p:tavLst>
                                    </p:anim>
                                    <p:set>
                                      <p:cBhvr>
                                        <p:cTn id="638" dur="1" fill="hold">
                                          <p:stCondLst>
                                            <p:cond delay="2999"/>
                                          </p:stCondLst>
                                        </p:cTn>
                                        <p:tgtEl>
                                          <p:spTgt spid="16"/>
                                        </p:tgtEl>
                                        <p:attrNameLst>
                                          <p:attrName>style.visibility</p:attrName>
                                        </p:attrNameLst>
                                      </p:cBhvr>
                                      <p:to>
                                        <p:strVal val="hidden"/>
                                      </p:to>
                                    </p:set>
                                  </p:childTnLst>
                                </p:cTn>
                              </p:par>
                              <p:par>
                                <p:cTn id="639" presetID="2" presetClass="exit" presetSubtype="6" fill="hold" nodeType="withEffect">
                                  <p:stCondLst>
                                    <p:cond delay="0"/>
                                  </p:stCondLst>
                                  <p:childTnLst>
                                    <p:anim calcmode="lin" valueType="num">
                                      <p:cBhvr additive="base">
                                        <p:cTn id="640" dur="3000"/>
                                        <p:tgtEl>
                                          <p:spTgt spid="19"/>
                                        </p:tgtEl>
                                        <p:attrNameLst>
                                          <p:attrName>ppt_x</p:attrName>
                                        </p:attrNameLst>
                                      </p:cBhvr>
                                      <p:tavLst>
                                        <p:tav tm="0">
                                          <p:val>
                                            <p:strVal val="ppt_x"/>
                                          </p:val>
                                        </p:tav>
                                        <p:tav tm="100000">
                                          <p:val>
                                            <p:strVal val="1+ppt_w/2"/>
                                          </p:val>
                                        </p:tav>
                                      </p:tavLst>
                                    </p:anim>
                                    <p:anim calcmode="lin" valueType="num">
                                      <p:cBhvr additive="base">
                                        <p:cTn id="641" dur="3000"/>
                                        <p:tgtEl>
                                          <p:spTgt spid="19"/>
                                        </p:tgtEl>
                                        <p:attrNameLst>
                                          <p:attrName>ppt_y</p:attrName>
                                        </p:attrNameLst>
                                      </p:cBhvr>
                                      <p:tavLst>
                                        <p:tav tm="0">
                                          <p:val>
                                            <p:strVal val="ppt_y"/>
                                          </p:val>
                                        </p:tav>
                                        <p:tav tm="100000">
                                          <p:val>
                                            <p:strVal val="1+ppt_h/2"/>
                                          </p:val>
                                        </p:tav>
                                      </p:tavLst>
                                    </p:anim>
                                    <p:set>
                                      <p:cBhvr>
                                        <p:cTn id="642" dur="1" fill="hold">
                                          <p:stCondLst>
                                            <p:cond delay="2999"/>
                                          </p:stCondLst>
                                        </p:cTn>
                                        <p:tgtEl>
                                          <p:spTgt spid="19"/>
                                        </p:tgtEl>
                                        <p:attrNameLst>
                                          <p:attrName>style.visibility</p:attrName>
                                        </p:attrNameLst>
                                      </p:cBhvr>
                                      <p:to>
                                        <p:strVal val="hidden"/>
                                      </p:to>
                                    </p:set>
                                  </p:childTnLst>
                                </p:cTn>
                              </p:par>
                              <p:par>
                                <p:cTn id="643" presetID="2" presetClass="exit" presetSubtype="6" fill="hold" nodeType="withEffect">
                                  <p:stCondLst>
                                    <p:cond delay="0"/>
                                  </p:stCondLst>
                                  <p:childTnLst>
                                    <p:anim calcmode="lin" valueType="num">
                                      <p:cBhvr additive="base">
                                        <p:cTn id="644" dur="3000"/>
                                        <p:tgtEl>
                                          <p:spTgt spid="20"/>
                                        </p:tgtEl>
                                        <p:attrNameLst>
                                          <p:attrName>ppt_x</p:attrName>
                                        </p:attrNameLst>
                                      </p:cBhvr>
                                      <p:tavLst>
                                        <p:tav tm="0">
                                          <p:val>
                                            <p:strVal val="ppt_x"/>
                                          </p:val>
                                        </p:tav>
                                        <p:tav tm="100000">
                                          <p:val>
                                            <p:strVal val="1+ppt_w/2"/>
                                          </p:val>
                                        </p:tav>
                                      </p:tavLst>
                                    </p:anim>
                                    <p:anim calcmode="lin" valueType="num">
                                      <p:cBhvr additive="base">
                                        <p:cTn id="645" dur="3000"/>
                                        <p:tgtEl>
                                          <p:spTgt spid="20"/>
                                        </p:tgtEl>
                                        <p:attrNameLst>
                                          <p:attrName>ppt_y</p:attrName>
                                        </p:attrNameLst>
                                      </p:cBhvr>
                                      <p:tavLst>
                                        <p:tav tm="0">
                                          <p:val>
                                            <p:strVal val="ppt_y"/>
                                          </p:val>
                                        </p:tav>
                                        <p:tav tm="100000">
                                          <p:val>
                                            <p:strVal val="1+ppt_h/2"/>
                                          </p:val>
                                        </p:tav>
                                      </p:tavLst>
                                    </p:anim>
                                    <p:set>
                                      <p:cBhvr>
                                        <p:cTn id="646" dur="1" fill="hold">
                                          <p:stCondLst>
                                            <p:cond delay="2999"/>
                                          </p:stCondLst>
                                        </p:cTn>
                                        <p:tgtEl>
                                          <p:spTgt spid="20"/>
                                        </p:tgtEl>
                                        <p:attrNameLst>
                                          <p:attrName>style.visibility</p:attrName>
                                        </p:attrNameLst>
                                      </p:cBhvr>
                                      <p:to>
                                        <p:strVal val="hidden"/>
                                      </p:to>
                                    </p:set>
                                  </p:childTnLst>
                                </p:cTn>
                              </p:par>
                              <p:par>
                                <p:cTn id="647" presetID="2" presetClass="exit" presetSubtype="6" fill="hold" nodeType="withEffect">
                                  <p:stCondLst>
                                    <p:cond delay="0"/>
                                  </p:stCondLst>
                                  <p:childTnLst>
                                    <p:anim calcmode="lin" valueType="num">
                                      <p:cBhvr additive="base">
                                        <p:cTn id="648" dur="3000"/>
                                        <p:tgtEl>
                                          <p:spTgt spid="24"/>
                                        </p:tgtEl>
                                        <p:attrNameLst>
                                          <p:attrName>ppt_x</p:attrName>
                                        </p:attrNameLst>
                                      </p:cBhvr>
                                      <p:tavLst>
                                        <p:tav tm="0">
                                          <p:val>
                                            <p:strVal val="ppt_x"/>
                                          </p:val>
                                        </p:tav>
                                        <p:tav tm="100000">
                                          <p:val>
                                            <p:strVal val="1+ppt_w/2"/>
                                          </p:val>
                                        </p:tav>
                                      </p:tavLst>
                                    </p:anim>
                                    <p:anim calcmode="lin" valueType="num">
                                      <p:cBhvr additive="base">
                                        <p:cTn id="649" dur="3000"/>
                                        <p:tgtEl>
                                          <p:spTgt spid="24"/>
                                        </p:tgtEl>
                                        <p:attrNameLst>
                                          <p:attrName>ppt_y</p:attrName>
                                        </p:attrNameLst>
                                      </p:cBhvr>
                                      <p:tavLst>
                                        <p:tav tm="0">
                                          <p:val>
                                            <p:strVal val="ppt_y"/>
                                          </p:val>
                                        </p:tav>
                                        <p:tav tm="100000">
                                          <p:val>
                                            <p:strVal val="1+ppt_h/2"/>
                                          </p:val>
                                        </p:tav>
                                      </p:tavLst>
                                    </p:anim>
                                    <p:set>
                                      <p:cBhvr>
                                        <p:cTn id="650" dur="1" fill="hold">
                                          <p:stCondLst>
                                            <p:cond delay="2999"/>
                                          </p:stCondLst>
                                        </p:cTn>
                                        <p:tgtEl>
                                          <p:spTgt spid="24"/>
                                        </p:tgtEl>
                                        <p:attrNameLst>
                                          <p:attrName>style.visibility</p:attrName>
                                        </p:attrNameLst>
                                      </p:cBhvr>
                                      <p:to>
                                        <p:strVal val="hidden"/>
                                      </p:to>
                                    </p:set>
                                  </p:childTnLst>
                                </p:cTn>
                              </p:par>
                              <p:par>
                                <p:cTn id="651" presetID="2" presetClass="exit" presetSubtype="6" fill="hold" nodeType="withEffect">
                                  <p:stCondLst>
                                    <p:cond delay="0"/>
                                  </p:stCondLst>
                                  <p:childTnLst>
                                    <p:anim calcmode="lin" valueType="num">
                                      <p:cBhvr additive="base">
                                        <p:cTn id="652" dur="3000"/>
                                        <p:tgtEl>
                                          <p:spTgt spid="25"/>
                                        </p:tgtEl>
                                        <p:attrNameLst>
                                          <p:attrName>ppt_x</p:attrName>
                                        </p:attrNameLst>
                                      </p:cBhvr>
                                      <p:tavLst>
                                        <p:tav tm="0">
                                          <p:val>
                                            <p:strVal val="ppt_x"/>
                                          </p:val>
                                        </p:tav>
                                        <p:tav tm="100000">
                                          <p:val>
                                            <p:strVal val="1+ppt_w/2"/>
                                          </p:val>
                                        </p:tav>
                                      </p:tavLst>
                                    </p:anim>
                                    <p:anim calcmode="lin" valueType="num">
                                      <p:cBhvr additive="base">
                                        <p:cTn id="653" dur="3000"/>
                                        <p:tgtEl>
                                          <p:spTgt spid="25"/>
                                        </p:tgtEl>
                                        <p:attrNameLst>
                                          <p:attrName>ppt_y</p:attrName>
                                        </p:attrNameLst>
                                      </p:cBhvr>
                                      <p:tavLst>
                                        <p:tav tm="0">
                                          <p:val>
                                            <p:strVal val="ppt_y"/>
                                          </p:val>
                                        </p:tav>
                                        <p:tav tm="100000">
                                          <p:val>
                                            <p:strVal val="1+ppt_h/2"/>
                                          </p:val>
                                        </p:tav>
                                      </p:tavLst>
                                    </p:anim>
                                    <p:set>
                                      <p:cBhvr>
                                        <p:cTn id="654" dur="1" fill="hold">
                                          <p:stCondLst>
                                            <p:cond delay="2999"/>
                                          </p:stCondLst>
                                        </p:cTn>
                                        <p:tgtEl>
                                          <p:spTgt spid="25"/>
                                        </p:tgtEl>
                                        <p:attrNameLst>
                                          <p:attrName>style.visibility</p:attrName>
                                        </p:attrNameLst>
                                      </p:cBhvr>
                                      <p:to>
                                        <p:strVal val="hidden"/>
                                      </p:to>
                                    </p:set>
                                  </p:childTnLst>
                                </p:cTn>
                              </p:par>
                              <p:par>
                                <p:cTn id="655" presetID="2" presetClass="exit" presetSubtype="6" fill="hold" nodeType="withEffect">
                                  <p:stCondLst>
                                    <p:cond delay="0"/>
                                  </p:stCondLst>
                                  <p:childTnLst>
                                    <p:anim calcmode="lin" valueType="num">
                                      <p:cBhvr additive="base">
                                        <p:cTn id="656" dur="3000"/>
                                        <p:tgtEl>
                                          <p:spTgt spid="26"/>
                                        </p:tgtEl>
                                        <p:attrNameLst>
                                          <p:attrName>ppt_x</p:attrName>
                                        </p:attrNameLst>
                                      </p:cBhvr>
                                      <p:tavLst>
                                        <p:tav tm="0">
                                          <p:val>
                                            <p:strVal val="ppt_x"/>
                                          </p:val>
                                        </p:tav>
                                        <p:tav tm="100000">
                                          <p:val>
                                            <p:strVal val="1+ppt_w/2"/>
                                          </p:val>
                                        </p:tav>
                                      </p:tavLst>
                                    </p:anim>
                                    <p:anim calcmode="lin" valueType="num">
                                      <p:cBhvr additive="base">
                                        <p:cTn id="657" dur="3000"/>
                                        <p:tgtEl>
                                          <p:spTgt spid="26"/>
                                        </p:tgtEl>
                                        <p:attrNameLst>
                                          <p:attrName>ppt_y</p:attrName>
                                        </p:attrNameLst>
                                      </p:cBhvr>
                                      <p:tavLst>
                                        <p:tav tm="0">
                                          <p:val>
                                            <p:strVal val="ppt_y"/>
                                          </p:val>
                                        </p:tav>
                                        <p:tav tm="100000">
                                          <p:val>
                                            <p:strVal val="1+ppt_h/2"/>
                                          </p:val>
                                        </p:tav>
                                      </p:tavLst>
                                    </p:anim>
                                    <p:set>
                                      <p:cBhvr>
                                        <p:cTn id="658" dur="1" fill="hold">
                                          <p:stCondLst>
                                            <p:cond delay="2999"/>
                                          </p:stCondLst>
                                        </p:cTn>
                                        <p:tgtEl>
                                          <p:spTgt spid="26"/>
                                        </p:tgtEl>
                                        <p:attrNameLst>
                                          <p:attrName>style.visibility</p:attrName>
                                        </p:attrNameLst>
                                      </p:cBhvr>
                                      <p:to>
                                        <p:strVal val="hidden"/>
                                      </p:to>
                                    </p:set>
                                  </p:childTnLst>
                                </p:cTn>
                              </p:par>
                              <p:par>
                                <p:cTn id="659" presetID="2" presetClass="exit" presetSubtype="6" fill="hold" nodeType="withEffect">
                                  <p:stCondLst>
                                    <p:cond delay="0"/>
                                  </p:stCondLst>
                                  <p:childTnLst>
                                    <p:anim calcmode="lin" valueType="num">
                                      <p:cBhvr additive="base">
                                        <p:cTn id="660" dur="3000"/>
                                        <p:tgtEl>
                                          <p:spTgt spid="29"/>
                                        </p:tgtEl>
                                        <p:attrNameLst>
                                          <p:attrName>ppt_x</p:attrName>
                                        </p:attrNameLst>
                                      </p:cBhvr>
                                      <p:tavLst>
                                        <p:tav tm="0">
                                          <p:val>
                                            <p:strVal val="ppt_x"/>
                                          </p:val>
                                        </p:tav>
                                        <p:tav tm="100000">
                                          <p:val>
                                            <p:strVal val="1+ppt_w/2"/>
                                          </p:val>
                                        </p:tav>
                                      </p:tavLst>
                                    </p:anim>
                                    <p:anim calcmode="lin" valueType="num">
                                      <p:cBhvr additive="base">
                                        <p:cTn id="661" dur="3000"/>
                                        <p:tgtEl>
                                          <p:spTgt spid="29"/>
                                        </p:tgtEl>
                                        <p:attrNameLst>
                                          <p:attrName>ppt_y</p:attrName>
                                        </p:attrNameLst>
                                      </p:cBhvr>
                                      <p:tavLst>
                                        <p:tav tm="0">
                                          <p:val>
                                            <p:strVal val="ppt_y"/>
                                          </p:val>
                                        </p:tav>
                                        <p:tav tm="100000">
                                          <p:val>
                                            <p:strVal val="1+ppt_h/2"/>
                                          </p:val>
                                        </p:tav>
                                      </p:tavLst>
                                    </p:anim>
                                    <p:set>
                                      <p:cBhvr>
                                        <p:cTn id="662" dur="1" fill="hold">
                                          <p:stCondLst>
                                            <p:cond delay="2999"/>
                                          </p:stCondLst>
                                        </p:cTn>
                                        <p:tgtEl>
                                          <p:spTgt spid="29"/>
                                        </p:tgtEl>
                                        <p:attrNameLst>
                                          <p:attrName>style.visibility</p:attrName>
                                        </p:attrNameLst>
                                      </p:cBhvr>
                                      <p:to>
                                        <p:strVal val="hidden"/>
                                      </p:to>
                                    </p:set>
                                  </p:childTnLst>
                                </p:cTn>
                              </p:par>
                              <p:par>
                                <p:cTn id="663" presetID="2" presetClass="exit" presetSubtype="6" fill="hold" nodeType="withEffect">
                                  <p:stCondLst>
                                    <p:cond delay="0"/>
                                  </p:stCondLst>
                                  <p:childTnLst>
                                    <p:anim calcmode="lin" valueType="num">
                                      <p:cBhvr additive="base">
                                        <p:cTn id="664" dur="3000"/>
                                        <p:tgtEl>
                                          <p:spTgt spid="30"/>
                                        </p:tgtEl>
                                        <p:attrNameLst>
                                          <p:attrName>ppt_x</p:attrName>
                                        </p:attrNameLst>
                                      </p:cBhvr>
                                      <p:tavLst>
                                        <p:tav tm="0">
                                          <p:val>
                                            <p:strVal val="ppt_x"/>
                                          </p:val>
                                        </p:tav>
                                        <p:tav tm="100000">
                                          <p:val>
                                            <p:strVal val="1+ppt_w/2"/>
                                          </p:val>
                                        </p:tav>
                                      </p:tavLst>
                                    </p:anim>
                                    <p:anim calcmode="lin" valueType="num">
                                      <p:cBhvr additive="base">
                                        <p:cTn id="665" dur="3000"/>
                                        <p:tgtEl>
                                          <p:spTgt spid="30"/>
                                        </p:tgtEl>
                                        <p:attrNameLst>
                                          <p:attrName>ppt_y</p:attrName>
                                        </p:attrNameLst>
                                      </p:cBhvr>
                                      <p:tavLst>
                                        <p:tav tm="0">
                                          <p:val>
                                            <p:strVal val="ppt_y"/>
                                          </p:val>
                                        </p:tav>
                                        <p:tav tm="100000">
                                          <p:val>
                                            <p:strVal val="1+ppt_h/2"/>
                                          </p:val>
                                        </p:tav>
                                      </p:tavLst>
                                    </p:anim>
                                    <p:set>
                                      <p:cBhvr>
                                        <p:cTn id="666" dur="1" fill="hold">
                                          <p:stCondLst>
                                            <p:cond delay="2999"/>
                                          </p:stCondLst>
                                        </p:cTn>
                                        <p:tgtEl>
                                          <p:spTgt spid="30"/>
                                        </p:tgtEl>
                                        <p:attrNameLst>
                                          <p:attrName>style.visibility</p:attrName>
                                        </p:attrNameLst>
                                      </p:cBhvr>
                                      <p:to>
                                        <p:strVal val="hidden"/>
                                      </p:to>
                                    </p:set>
                                  </p:childTnLst>
                                </p:cTn>
                              </p:par>
                              <p:par>
                                <p:cTn id="667" presetID="2" presetClass="exit" presetSubtype="6" fill="hold" nodeType="withEffect">
                                  <p:stCondLst>
                                    <p:cond delay="0"/>
                                  </p:stCondLst>
                                  <p:childTnLst>
                                    <p:anim calcmode="lin" valueType="num">
                                      <p:cBhvr additive="base">
                                        <p:cTn id="668" dur="3000"/>
                                        <p:tgtEl>
                                          <p:spTgt spid="34"/>
                                        </p:tgtEl>
                                        <p:attrNameLst>
                                          <p:attrName>ppt_x</p:attrName>
                                        </p:attrNameLst>
                                      </p:cBhvr>
                                      <p:tavLst>
                                        <p:tav tm="0">
                                          <p:val>
                                            <p:strVal val="ppt_x"/>
                                          </p:val>
                                        </p:tav>
                                        <p:tav tm="100000">
                                          <p:val>
                                            <p:strVal val="1+ppt_w/2"/>
                                          </p:val>
                                        </p:tav>
                                      </p:tavLst>
                                    </p:anim>
                                    <p:anim calcmode="lin" valueType="num">
                                      <p:cBhvr additive="base">
                                        <p:cTn id="669" dur="3000"/>
                                        <p:tgtEl>
                                          <p:spTgt spid="34"/>
                                        </p:tgtEl>
                                        <p:attrNameLst>
                                          <p:attrName>ppt_y</p:attrName>
                                        </p:attrNameLst>
                                      </p:cBhvr>
                                      <p:tavLst>
                                        <p:tav tm="0">
                                          <p:val>
                                            <p:strVal val="ppt_y"/>
                                          </p:val>
                                        </p:tav>
                                        <p:tav tm="100000">
                                          <p:val>
                                            <p:strVal val="1+ppt_h/2"/>
                                          </p:val>
                                        </p:tav>
                                      </p:tavLst>
                                    </p:anim>
                                    <p:set>
                                      <p:cBhvr>
                                        <p:cTn id="670" dur="1" fill="hold">
                                          <p:stCondLst>
                                            <p:cond delay="2999"/>
                                          </p:stCondLst>
                                        </p:cTn>
                                        <p:tgtEl>
                                          <p:spTgt spid="34"/>
                                        </p:tgtEl>
                                        <p:attrNameLst>
                                          <p:attrName>style.visibility</p:attrName>
                                        </p:attrNameLst>
                                      </p:cBhvr>
                                      <p:to>
                                        <p:strVal val="hidden"/>
                                      </p:to>
                                    </p:set>
                                  </p:childTnLst>
                                </p:cTn>
                              </p:par>
                              <p:par>
                                <p:cTn id="671" presetID="2" presetClass="exit" presetSubtype="6" fill="hold" nodeType="withEffect">
                                  <p:stCondLst>
                                    <p:cond delay="0"/>
                                  </p:stCondLst>
                                  <p:childTnLst>
                                    <p:anim calcmode="lin" valueType="num">
                                      <p:cBhvr additive="base">
                                        <p:cTn id="672" dur="3000"/>
                                        <p:tgtEl>
                                          <p:spTgt spid="35"/>
                                        </p:tgtEl>
                                        <p:attrNameLst>
                                          <p:attrName>ppt_x</p:attrName>
                                        </p:attrNameLst>
                                      </p:cBhvr>
                                      <p:tavLst>
                                        <p:tav tm="0">
                                          <p:val>
                                            <p:strVal val="ppt_x"/>
                                          </p:val>
                                        </p:tav>
                                        <p:tav tm="100000">
                                          <p:val>
                                            <p:strVal val="1+ppt_w/2"/>
                                          </p:val>
                                        </p:tav>
                                      </p:tavLst>
                                    </p:anim>
                                    <p:anim calcmode="lin" valueType="num">
                                      <p:cBhvr additive="base">
                                        <p:cTn id="673" dur="3000"/>
                                        <p:tgtEl>
                                          <p:spTgt spid="35"/>
                                        </p:tgtEl>
                                        <p:attrNameLst>
                                          <p:attrName>ppt_y</p:attrName>
                                        </p:attrNameLst>
                                      </p:cBhvr>
                                      <p:tavLst>
                                        <p:tav tm="0">
                                          <p:val>
                                            <p:strVal val="ppt_y"/>
                                          </p:val>
                                        </p:tav>
                                        <p:tav tm="100000">
                                          <p:val>
                                            <p:strVal val="1+ppt_h/2"/>
                                          </p:val>
                                        </p:tav>
                                      </p:tavLst>
                                    </p:anim>
                                    <p:set>
                                      <p:cBhvr>
                                        <p:cTn id="674" dur="1" fill="hold">
                                          <p:stCondLst>
                                            <p:cond delay="2999"/>
                                          </p:stCondLst>
                                        </p:cTn>
                                        <p:tgtEl>
                                          <p:spTgt spid="35"/>
                                        </p:tgtEl>
                                        <p:attrNameLst>
                                          <p:attrName>style.visibility</p:attrName>
                                        </p:attrNameLst>
                                      </p:cBhvr>
                                      <p:to>
                                        <p:strVal val="hidden"/>
                                      </p:to>
                                    </p:set>
                                  </p:childTnLst>
                                </p:cTn>
                              </p:par>
                              <p:par>
                                <p:cTn id="675" presetID="2" presetClass="exit" presetSubtype="6" fill="hold" nodeType="withEffect">
                                  <p:stCondLst>
                                    <p:cond delay="0"/>
                                  </p:stCondLst>
                                  <p:childTnLst>
                                    <p:anim calcmode="lin" valueType="num">
                                      <p:cBhvr additive="base">
                                        <p:cTn id="676" dur="3000"/>
                                        <p:tgtEl>
                                          <p:spTgt spid="36"/>
                                        </p:tgtEl>
                                        <p:attrNameLst>
                                          <p:attrName>ppt_x</p:attrName>
                                        </p:attrNameLst>
                                      </p:cBhvr>
                                      <p:tavLst>
                                        <p:tav tm="0">
                                          <p:val>
                                            <p:strVal val="ppt_x"/>
                                          </p:val>
                                        </p:tav>
                                        <p:tav tm="100000">
                                          <p:val>
                                            <p:strVal val="1+ppt_w/2"/>
                                          </p:val>
                                        </p:tav>
                                      </p:tavLst>
                                    </p:anim>
                                    <p:anim calcmode="lin" valueType="num">
                                      <p:cBhvr additive="base">
                                        <p:cTn id="677" dur="3000"/>
                                        <p:tgtEl>
                                          <p:spTgt spid="36"/>
                                        </p:tgtEl>
                                        <p:attrNameLst>
                                          <p:attrName>ppt_y</p:attrName>
                                        </p:attrNameLst>
                                      </p:cBhvr>
                                      <p:tavLst>
                                        <p:tav tm="0">
                                          <p:val>
                                            <p:strVal val="ppt_y"/>
                                          </p:val>
                                        </p:tav>
                                        <p:tav tm="100000">
                                          <p:val>
                                            <p:strVal val="1+ppt_h/2"/>
                                          </p:val>
                                        </p:tav>
                                      </p:tavLst>
                                    </p:anim>
                                    <p:set>
                                      <p:cBhvr>
                                        <p:cTn id="678" dur="1" fill="hold">
                                          <p:stCondLst>
                                            <p:cond delay="2999"/>
                                          </p:stCondLst>
                                        </p:cTn>
                                        <p:tgtEl>
                                          <p:spTgt spid="36"/>
                                        </p:tgtEl>
                                        <p:attrNameLst>
                                          <p:attrName>style.visibility</p:attrName>
                                        </p:attrNameLst>
                                      </p:cBhvr>
                                      <p:to>
                                        <p:strVal val="hidden"/>
                                      </p:to>
                                    </p:set>
                                  </p:childTnLst>
                                </p:cTn>
                              </p:par>
                              <p:par>
                                <p:cTn id="679" presetID="2" presetClass="exit" presetSubtype="6" fill="hold" nodeType="withEffect">
                                  <p:stCondLst>
                                    <p:cond delay="0"/>
                                  </p:stCondLst>
                                  <p:childTnLst>
                                    <p:anim calcmode="lin" valueType="num">
                                      <p:cBhvr additive="base">
                                        <p:cTn id="680" dur="3000"/>
                                        <p:tgtEl>
                                          <p:spTgt spid="39"/>
                                        </p:tgtEl>
                                        <p:attrNameLst>
                                          <p:attrName>ppt_x</p:attrName>
                                        </p:attrNameLst>
                                      </p:cBhvr>
                                      <p:tavLst>
                                        <p:tav tm="0">
                                          <p:val>
                                            <p:strVal val="ppt_x"/>
                                          </p:val>
                                        </p:tav>
                                        <p:tav tm="100000">
                                          <p:val>
                                            <p:strVal val="1+ppt_w/2"/>
                                          </p:val>
                                        </p:tav>
                                      </p:tavLst>
                                    </p:anim>
                                    <p:anim calcmode="lin" valueType="num">
                                      <p:cBhvr additive="base">
                                        <p:cTn id="681" dur="3000"/>
                                        <p:tgtEl>
                                          <p:spTgt spid="39"/>
                                        </p:tgtEl>
                                        <p:attrNameLst>
                                          <p:attrName>ppt_y</p:attrName>
                                        </p:attrNameLst>
                                      </p:cBhvr>
                                      <p:tavLst>
                                        <p:tav tm="0">
                                          <p:val>
                                            <p:strVal val="ppt_y"/>
                                          </p:val>
                                        </p:tav>
                                        <p:tav tm="100000">
                                          <p:val>
                                            <p:strVal val="1+ppt_h/2"/>
                                          </p:val>
                                        </p:tav>
                                      </p:tavLst>
                                    </p:anim>
                                    <p:set>
                                      <p:cBhvr>
                                        <p:cTn id="682" dur="1" fill="hold">
                                          <p:stCondLst>
                                            <p:cond delay="2999"/>
                                          </p:stCondLst>
                                        </p:cTn>
                                        <p:tgtEl>
                                          <p:spTgt spid="39"/>
                                        </p:tgtEl>
                                        <p:attrNameLst>
                                          <p:attrName>style.visibility</p:attrName>
                                        </p:attrNameLst>
                                      </p:cBhvr>
                                      <p:to>
                                        <p:strVal val="hidden"/>
                                      </p:to>
                                    </p:set>
                                  </p:childTnLst>
                                </p:cTn>
                              </p:par>
                              <p:par>
                                <p:cTn id="683" presetID="2" presetClass="exit" presetSubtype="6" fill="hold" nodeType="withEffect">
                                  <p:stCondLst>
                                    <p:cond delay="0"/>
                                  </p:stCondLst>
                                  <p:childTnLst>
                                    <p:anim calcmode="lin" valueType="num">
                                      <p:cBhvr additive="base">
                                        <p:cTn id="684" dur="3000"/>
                                        <p:tgtEl>
                                          <p:spTgt spid="40"/>
                                        </p:tgtEl>
                                        <p:attrNameLst>
                                          <p:attrName>ppt_x</p:attrName>
                                        </p:attrNameLst>
                                      </p:cBhvr>
                                      <p:tavLst>
                                        <p:tav tm="0">
                                          <p:val>
                                            <p:strVal val="ppt_x"/>
                                          </p:val>
                                        </p:tav>
                                        <p:tav tm="100000">
                                          <p:val>
                                            <p:strVal val="1+ppt_w/2"/>
                                          </p:val>
                                        </p:tav>
                                      </p:tavLst>
                                    </p:anim>
                                    <p:anim calcmode="lin" valueType="num">
                                      <p:cBhvr additive="base">
                                        <p:cTn id="685" dur="3000"/>
                                        <p:tgtEl>
                                          <p:spTgt spid="40"/>
                                        </p:tgtEl>
                                        <p:attrNameLst>
                                          <p:attrName>ppt_y</p:attrName>
                                        </p:attrNameLst>
                                      </p:cBhvr>
                                      <p:tavLst>
                                        <p:tav tm="0">
                                          <p:val>
                                            <p:strVal val="ppt_y"/>
                                          </p:val>
                                        </p:tav>
                                        <p:tav tm="100000">
                                          <p:val>
                                            <p:strVal val="1+ppt_h/2"/>
                                          </p:val>
                                        </p:tav>
                                      </p:tavLst>
                                    </p:anim>
                                    <p:set>
                                      <p:cBhvr>
                                        <p:cTn id="686" dur="1" fill="hold">
                                          <p:stCondLst>
                                            <p:cond delay="2999"/>
                                          </p:stCondLst>
                                        </p:cTn>
                                        <p:tgtEl>
                                          <p:spTgt spid="40"/>
                                        </p:tgtEl>
                                        <p:attrNameLst>
                                          <p:attrName>style.visibility</p:attrName>
                                        </p:attrNameLst>
                                      </p:cBhvr>
                                      <p:to>
                                        <p:strVal val="hidden"/>
                                      </p:to>
                                    </p:set>
                                  </p:childTnLst>
                                </p:cTn>
                              </p:par>
                              <p:par>
                                <p:cTn id="687" presetID="2" presetClass="exit" presetSubtype="6" fill="hold" nodeType="withEffect">
                                  <p:stCondLst>
                                    <p:cond delay="0"/>
                                  </p:stCondLst>
                                  <p:childTnLst>
                                    <p:anim calcmode="lin" valueType="num">
                                      <p:cBhvr additive="base">
                                        <p:cTn id="688" dur="3000"/>
                                        <p:tgtEl>
                                          <p:spTgt spid="44"/>
                                        </p:tgtEl>
                                        <p:attrNameLst>
                                          <p:attrName>ppt_x</p:attrName>
                                        </p:attrNameLst>
                                      </p:cBhvr>
                                      <p:tavLst>
                                        <p:tav tm="0">
                                          <p:val>
                                            <p:strVal val="ppt_x"/>
                                          </p:val>
                                        </p:tav>
                                        <p:tav tm="100000">
                                          <p:val>
                                            <p:strVal val="1+ppt_w/2"/>
                                          </p:val>
                                        </p:tav>
                                      </p:tavLst>
                                    </p:anim>
                                    <p:anim calcmode="lin" valueType="num">
                                      <p:cBhvr additive="base">
                                        <p:cTn id="689" dur="3000"/>
                                        <p:tgtEl>
                                          <p:spTgt spid="44"/>
                                        </p:tgtEl>
                                        <p:attrNameLst>
                                          <p:attrName>ppt_y</p:attrName>
                                        </p:attrNameLst>
                                      </p:cBhvr>
                                      <p:tavLst>
                                        <p:tav tm="0">
                                          <p:val>
                                            <p:strVal val="ppt_y"/>
                                          </p:val>
                                        </p:tav>
                                        <p:tav tm="100000">
                                          <p:val>
                                            <p:strVal val="1+ppt_h/2"/>
                                          </p:val>
                                        </p:tav>
                                      </p:tavLst>
                                    </p:anim>
                                    <p:set>
                                      <p:cBhvr>
                                        <p:cTn id="690" dur="1" fill="hold">
                                          <p:stCondLst>
                                            <p:cond delay="2999"/>
                                          </p:stCondLst>
                                        </p:cTn>
                                        <p:tgtEl>
                                          <p:spTgt spid="44"/>
                                        </p:tgtEl>
                                        <p:attrNameLst>
                                          <p:attrName>style.visibility</p:attrName>
                                        </p:attrNameLst>
                                      </p:cBhvr>
                                      <p:to>
                                        <p:strVal val="hidden"/>
                                      </p:to>
                                    </p:set>
                                  </p:childTnLst>
                                </p:cTn>
                              </p:par>
                              <p:par>
                                <p:cTn id="691" presetID="2" presetClass="exit" presetSubtype="6" fill="hold" nodeType="withEffect">
                                  <p:stCondLst>
                                    <p:cond delay="0"/>
                                  </p:stCondLst>
                                  <p:childTnLst>
                                    <p:anim calcmode="lin" valueType="num">
                                      <p:cBhvr additive="base">
                                        <p:cTn id="692" dur="3000"/>
                                        <p:tgtEl>
                                          <p:spTgt spid="45"/>
                                        </p:tgtEl>
                                        <p:attrNameLst>
                                          <p:attrName>ppt_x</p:attrName>
                                        </p:attrNameLst>
                                      </p:cBhvr>
                                      <p:tavLst>
                                        <p:tav tm="0">
                                          <p:val>
                                            <p:strVal val="ppt_x"/>
                                          </p:val>
                                        </p:tav>
                                        <p:tav tm="100000">
                                          <p:val>
                                            <p:strVal val="1+ppt_w/2"/>
                                          </p:val>
                                        </p:tav>
                                      </p:tavLst>
                                    </p:anim>
                                    <p:anim calcmode="lin" valueType="num">
                                      <p:cBhvr additive="base">
                                        <p:cTn id="693" dur="3000"/>
                                        <p:tgtEl>
                                          <p:spTgt spid="45"/>
                                        </p:tgtEl>
                                        <p:attrNameLst>
                                          <p:attrName>ppt_y</p:attrName>
                                        </p:attrNameLst>
                                      </p:cBhvr>
                                      <p:tavLst>
                                        <p:tav tm="0">
                                          <p:val>
                                            <p:strVal val="ppt_y"/>
                                          </p:val>
                                        </p:tav>
                                        <p:tav tm="100000">
                                          <p:val>
                                            <p:strVal val="1+ppt_h/2"/>
                                          </p:val>
                                        </p:tav>
                                      </p:tavLst>
                                    </p:anim>
                                    <p:set>
                                      <p:cBhvr>
                                        <p:cTn id="694" dur="1" fill="hold">
                                          <p:stCondLst>
                                            <p:cond delay="2999"/>
                                          </p:stCondLst>
                                        </p:cTn>
                                        <p:tgtEl>
                                          <p:spTgt spid="45"/>
                                        </p:tgtEl>
                                        <p:attrNameLst>
                                          <p:attrName>style.visibility</p:attrName>
                                        </p:attrNameLst>
                                      </p:cBhvr>
                                      <p:to>
                                        <p:strVal val="hidden"/>
                                      </p:to>
                                    </p:set>
                                  </p:childTnLst>
                                </p:cTn>
                              </p:par>
                              <p:par>
                                <p:cTn id="695" presetID="2" presetClass="exit" presetSubtype="6" fill="hold" nodeType="withEffect">
                                  <p:stCondLst>
                                    <p:cond delay="0"/>
                                  </p:stCondLst>
                                  <p:childTnLst>
                                    <p:anim calcmode="lin" valueType="num">
                                      <p:cBhvr additive="base">
                                        <p:cTn id="696" dur="3000"/>
                                        <p:tgtEl>
                                          <p:spTgt spid="46"/>
                                        </p:tgtEl>
                                        <p:attrNameLst>
                                          <p:attrName>ppt_x</p:attrName>
                                        </p:attrNameLst>
                                      </p:cBhvr>
                                      <p:tavLst>
                                        <p:tav tm="0">
                                          <p:val>
                                            <p:strVal val="ppt_x"/>
                                          </p:val>
                                        </p:tav>
                                        <p:tav tm="100000">
                                          <p:val>
                                            <p:strVal val="1+ppt_w/2"/>
                                          </p:val>
                                        </p:tav>
                                      </p:tavLst>
                                    </p:anim>
                                    <p:anim calcmode="lin" valueType="num">
                                      <p:cBhvr additive="base">
                                        <p:cTn id="697" dur="3000"/>
                                        <p:tgtEl>
                                          <p:spTgt spid="46"/>
                                        </p:tgtEl>
                                        <p:attrNameLst>
                                          <p:attrName>ppt_y</p:attrName>
                                        </p:attrNameLst>
                                      </p:cBhvr>
                                      <p:tavLst>
                                        <p:tav tm="0">
                                          <p:val>
                                            <p:strVal val="ppt_y"/>
                                          </p:val>
                                        </p:tav>
                                        <p:tav tm="100000">
                                          <p:val>
                                            <p:strVal val="1+ppt_h/2"/>
                                          </p:val>
                                        </p:tav>
                                      </p:tavLst>
                                    </p:anim>
                                    <p:set>
                                      <p:cBhvr>
                                        <p:cTn id="698" dur="1" fill="hold">
                                          <p:stCondLst>
                                            <p:cond delay="2999"/>
                                          </p:stCondLst>
                                        </p:cTn>
                                        <p:tgtEl>
                                          <p:spTgt spid="46"/>
                                        </p:tgtEl>
                                        <p:attrNameLst>
                                          <p:attrName>style.visibility</p:attrName>
                                        </p:attrNameLst>
                                      </p:cBhvr>
                                      <p:to>
                                        <p:strVal val="hidden"/>
                                      </p:to>
                                    </p:set>
                                  </p:childTnLst>
                                </p:cTn>
                              </p:par>
                              <p:par>
                                <p:cTn id="699" presetID="2" presetClass="exit" presetSubtype="6" fill="hold" nodeType="withEffect">
                                  <p:stCondLst>
                                    <p:cond delay="0"/>
                                  </p:stCondLst>
                                  <p:childTnLst>
                                    <p:anim calcmode="lin" valueType="num">
                                      <p:cBhvr additive="base">
                                        <p:cTn id="700" dur="3000"/>
                                        <p:tgtEl>
                                          <p:spTgt spid="49"/>
                                        </p:tgtEl>
                                        <p:attrNameLst>
                                          <p:attrName>ppt_x</p:attrName>
                                        </p:attrNameLst>
                                      </p:cBhvr>
                                      <p:tavLst>
                                        <p:tav tm="0">
                                          <p:val>
                                            <p:strVal val="ppt_x"/>
                                          </p:val>
                                        </p:tav>
                                        <p:tav tm="100000">
                                          <p:val>
                                            <p:strVal val="1+ppt_w/2"/>
                                          </p:val>
                                        </p:tav>
                                      </p:tavLst>
                                    </p:anim>
                                    <p:anim calcmode="lin" valueType="num">
                                      <p:cBhvr additive="base">
                                        <p:cTn id="701" dur="3000"/>
                                        <p:tgtEl>
                                          <p:spTgt spid="49"/>
                                        </p:tgtEl>
                                        <p:attrNameLst>
                                          <p:attrName>ppt_y</p:attrName>
                                        </p:attrNameLst>
                                      </p:cBhvr>
                                      <p:tavLst>
                                        <p:tav tm="0">
                                          <p:val>
                                            <p:strVal val="ppt_y"/>
                                          </p:val>
                                        </p:tav>
                                        <p:tav tm="100000">
                                          <p:val>
                                            <p:strVal val="1+ppt_h/2"/>
                                          </p:val>
                                        </p:tav>
                                      </p:tavLst>
                                    </p:anim>
                                    <p:set>
                                      <p:cBhvr>
                                        <p:cTn id="702" dur="1" fill="hold">
                                          <p:stCondLst>
                                            <p:cond delay="2999"/>
                                          </p:stCondLst>
                                        </p:cTn>
                                        <p:tgtEl>
                                          <p:spTgt spid="49"/>
                                        </p:tgtEl>
                                        <p:attrNameLst>
                                          <p:attrName>style.visibility</p:attrName>
                                        </p:attrNameLst>
                                      </p:cBhvr>
                                      <p:to>
                                        <p:strVal val="hidden"/>
                                      </p:to>
                                    </p:set>
                                  </p:childTnLst>
                                </p:cTn>
                              </p:par>
                              <p:par>
                                <p:cTn id="703" presetID="2" presetClass="exit" presetSubtype="6" fill="hold" nodeType="withEffect">
                                  <p:stCondLst>
                                    <p:cond delay="0"/>
                                  </p:stCondLst>
                                  <p:childTnLst>
                                    <p:anim calcmode="lin" valueType="num">
                                      <p:cBhvr additive="base">
                                        <p:cTn id="704" dur="3000"/>
                                        <p:tgtEl>
                                          <p:spTgt spid="50"/>
                                        </p:tgtEl>
                                        <p:attrNameLst>
                                          <p:attrName>ppt_x</p:attrName>
                                        </p:attrNameLst>
                                      </p:cBhvr>
                                      <p:tavLst>
                                        <p:tav tm="0">
                                          <p:val>
                                            <p:strVal val="ppt_x"/>
                                          </p:val>
                                        </p:tav>
                                        <p:tav tm="100000">
                                          <p:val>
                                            <p:strVal val="1+ppt_w/2"/>
                                          </p:val>
                                        </p:tav>
                                      </p:tavLst>
                                    </p:anim>
                                    <p:anim calcmode="lin" valueType="num">
                                      <p:cBhvr additive="base">
                                        <p:cTn id="705" dur="3000"/>
                                        <p:tgtEl>
                                          <p:spTgt spid="50"/>
                                        </p:tgtEl>
                                        <p:attrNameLst>
                                          <p:attrName>ppt_y</p:attrName>
                                        </p:attrNameLst>
                                      </p:cBhvr>
                                      <p:tavLst>
                                        <p:tav tm="0">
                                          <p:val>
                                            <p:strVal val="ppt_y"/>
                                          </p:val>
                                        </p:tav>
                                        <p:tav tm="100000">
                                          <p:val>
                                            <p:strVal val="1+ppt_h/2"/>
                                          </p:val>
                                        </p:tav>
                                      </p:tavLst>
                                    </p:anim>
                                    <p:set>
                                      <p:cBhvr>
                                        <p:cTn id="706" dur="1" fill="hold">
                                          <p:stCondLst>
                                            <p:cond delay="2999"/>
                                          </p:stCondLst>
                                        </p:cTn>
                                        <p:tgtEl>
                                          <p:spTgt spid="50"/>
                                        </p:tgtEl>
                                        <p:attrNameLst>
                                          <p:attrName>style.visibility</p:attrName>
                                        </p:attrNameLst>
                                      </p:cBhvr>
                                      <p:to>
                                        <p:strVal val="hidden"/>
                                      </p:to>
                                    </p:set>
                                  </p:childTnLst>
                                </p:cTn>
                              </p:par>
                              <p:par>
                                <p:cTn id="707" presetID="2" presetClass="exit" presetSubtype="6" fill="hold" nodeType="withEffect">
                                  <p:stCondLst>
                                    <p:cond delay="0"/>
                                  </p:stCondLst>
                                  <p:childTnLst>
                                    <p:anim calcmode="lin" valueType="num">
                                      <p:cBhvr additive="base">
                                        <p:cTn id="708" dur="3000"/>
                                        <p:tgtEl>
                                          <p:spTgt spid="54"/>
                                        </p:tgtEl>
                                        <p:attrNameLst>
                                          <p:attrName>ppt_x</p:attrName>
                                        </p:attrNameLst>
                                      </p:cBhvr>
                                      <p:tavLst>
                                        <p:tav tm="0">
                                          <p:val>
                                            <p:strVal val="ppt_x"/>
                                          </p:val>
                                        </p:tav>
                                        <p:tav tm="100000">
                                          <p:val>
                                            <p:strVal val="1+ppt_w/2"/>
                                          </p:val>
                                        </p:tav>
                                      </p:tavLst>
                                    </p:anim>
                                    <p:anim calcmode="lin" valueType="num">
                                      <p:cBhvr additive="base">
                                        <p:cTn id="709" dur="3000"/>
                                        <p:tgtEl>
                                          <p:spTgt spid="54"/>
                                        </p:tgtEl>
                                        <p:attrNameLst>
                                          <p:attrName>ppt_y</p:attrName>
                                        </p:attrNameLst>
                                      </p:cBhvr>
                                      <p:tavLst>
                                        <p:tav tm="0">
                                          <p:val>
                                            <p:strVal val="ppt_y"/>
                                          </p:val>
                                        </p:tav>
                                        <p:tav tm="100000">
                                          <p:val>
                                            <p:strVal val="1+ppt_h/2"/>
                                          </p:val>
                                        </p:tav>
                                      </p:tavLst>
                                    </p:anim>
                                    <p:set>
                                      <p:cBhvr>
                                        <p:cTn id="710" dur="1" fill="hold">
                                          <p:stCondLst>
                                            <p:cond delay="2999"/>
                                          </p:stCondLst>
                                        </p:cTn>
                                        <p:tgtEl>
                                          <p:spTgt spid="54"/>
                                        </p:tgtEl>
                                        <p:attrNameLst>
                                          <p:attrName>style.visibility</p:attrName>
                                        </p:attrNameLst>
                                      </p:cBhvr>
                                      <p:to>
                                        <p:strVal val="hidden"/>
                                      </p:to>
                                    </p:set>
                                  </p:childTnLst>
                                </p:cTn>
                              </p:par>
                              <p:par>
                                <p:cTn id="711" presetID="2" presetClass="exit" presetSubtype="6" fill="hold" nodeType="withEffect">
                                  <p:stCondLst>
                                    <p:cond delay="0"/>
                                  </p:stCondLst>
                                  <p:childTnLst>
                                    <p:anim calcmode="lin" valueType="num">
                                      <p:cBhvr additive="base">
                                        <p:cTn id="712" dur="3000"/>
                                        <p:tgtEl>
                                          <p:spTgt spid="55"/>
                                        </p:tgtEl>
                                        <p:attrNameLst>
                                          <p:attrName>ppt_x</p:attrName>
                                        </p:attrNameLst>
                                      </p:cBhvr>
                                      <p:tavLst>
                                        <p:tav tm="0">
                                          <p:val>
                                            <p:strVal val="ppt_x"/>
                                          </p:val>
                                        </p:tav>
                                        <p:tav tm="100000">
                                          <p:val>
                                            <p:strVal val="1+ppt_w/2"/>
                                          </p:val>
                                        </p:tav>
                                      </p:tavLst>
                                    </p:anim>
                                    <p:anim calcmode="lin" valueType="num">
                                      <p:cBhvr additive="base">
                                        <p:cTn id="713" dur="3000"/>
                                        <p:tgtEl>
                                          <p:spTgt spid="55"/>
                                        </p:tgtEl>
                                        <p:attrNameLst>
                                          <p:attrName>ppt_y</p:attrName>
                                        </p:attrNameLst>
                                      </p:cBhvr>
                                      <p:tavLst>
                                        <p:tav tm="0">
                                          <p:val>
                                            <p:strVal val="ppt_y"/>
                                          </p:val>
                                        </p:tav>
                                        <p:tav tm="100000">
                                          <p:val>
                                            <p:strVal val="1+ppt_h/2"/>
                                          </p:val>
                                        </p:tav>
                                      </p:tavLst>
                                    </p:anim>
                                    <p:set>
                                      <p:cBhvr>
                                        <p:cTn id="714" dur="1" fill="hold">
                                          <p:stCondLst>
                                            <p:cond delay="2999"/>
                                          </p:stCondLst>
                                        </p:cTn>
                                        <p:tgtEl>
                                          <p:spTgt spid="55"/>
                                        </p:tgtEl>
                                        <p:attrNameLst>
                                          <p:attrName>style.visibility</p:attrName>
                                        </p:attrNameLst>
                                      </p:cBhvr>
                                      <p:to>
                                        <p:strVal val="hidden"/>
                                      </p:to>
                                    </p:set>
                                  </p:childTnLst>
                                </p:cTn>
                              </p:par>
                              <p:par>
                                <p:cTn id="715" presetID="2" presetClass="exit" presetSubtype="6" fill="hold" nodeType="withEffect">
                                  <p:stCondLst>
                                    <p:cond delay="0"/>
                                  </p:stCondLst>
                                  <p:childTnLst>
                                    <p:anim calcmode="lin" valueType="num">
                                      <p:cBhvr additive="base">
                                        <p:cTn id="716" dur="3000"/>
                                        <p:tgtEl>
                                          <p:spTgt spid="56"/>
                                        </p:tgtEl>
                                        <p:attrNameLst>
                                          <p:attrName>ppt_x</p:attrName>
                                        </p:attrNameLst>
                                      </p:cBhvr>
                                      <p:tavLst>
                                        <p:tav tm="0">
                                          <p:val>
                                            <p:strVal val="ppt_x"/>
                                          </p:val>
                                        </p:tav>
                                        <p:tav tm="100000">
                                          <p:val>
                                            <p:strVal val="1+ppt_w/2"/>
                                          </p:val>
                                        </p:tav>
                                      </p:tavLst>
                                    </p:anim>
                                    <p:anim calcmode="lin" valueType="num">
                                      <p:cBhvr additive="base">
                                        <p:cTn id="717" dur="3000"/>
                                        <p:tgtEl>
                                          <p:spTgt spid="56"/>
                                        </p:tgtEl>
                                        <p:attrNameLst>
                                          <p:attrName>ppt_y</p:attrName>
                                        </p:attrNameLst>
                                      </p:cBhvr>
                                      <p:tavLst>
                                        <p:tav tm="0">
                                          <p:val>
                                            <p:strVal val="ppt_y"/>
                                          </p:val>
                                        </p:tav>
                                        <p:tav tm="100000">
                                          <p:val>
                                            <p:strVal val="1+ppt_h/2"/>
                                          </p:val>
                                        </p:tav>
                                      </p:tavLst>
                                    </p:anim>
                                    <p:set>
                                      <p:cBhvr>
                                        <p:cTn id="718" dur="1" fill="hold">
                                          <p:stCondLst>
                                            <p:cond delay="2999"/>
                                          </p:stCondLst>
                                        </p:cTn>
                                        <p:tgtEl>
                                          <p:spTgt spid="56"/>
                                        </p:tgtEl>
                                        <p:attrNameLst>
                                          <p:attrName>style.visibility</p:attrName>
                                        </p:attrNameLst>
                                      </p:cBhvr>
                                      <p:to>
                                        <p:strVal val="hidden"/>
                                      </p:to>
                                    </p:set>
                                  </p:childTnLst>
                                </p:cTn>
                              </p:par>
                              <p:par>
                                <p:cTn id="719" presetID="2" presetClass="exit" presetSubtype="6" fill="hold" nodeType="withEffect">
                                  <p:stCondLst>
                                    <p:cond delay="0"/>
                                  </p:stCondLst>
                                  <p:childTnLst>
                                    <p:anim calcmode="lin" valueType="num">
                                      <p:cBhvr additive="base">
                                        <p:cTn id="720" dur="3000"/>
                                        <p:tgtEl>
                                          <p:spTgt spid="59"/>
                                        </p:tgtEl>
                                        <p:attrNameLst>
                                          <p:attrName>ppt_x</p:attrName>
                                        </p:attrNameLst>
                                      </p:cBhvr>
                                      <p:tavLst>
                                        <p:tav tm="0">
                                          <p:val>
                                            <p:strVal val="ppt_x"/>
                                          </p:val>
                                        </p:tav>
                                        <p:tav tm="100000">
                                          <p:val>
                                            <p:strVal val="1+ppt_w/2"/>
                                          </p:val>
                                        </p:tav>
                                      </p:tavLst>
                                    </p:anim>
                                    <p:anim calcmode="lin" valueType="num">
                                      <p:cBhvr additive="base">
                                        <p:cTn id="721" dur="3000"/>
                                        <p:tgtEl>
                                          <p:spTgt spid="59"/>
                                        </p:tgtEl>
                                        <p:attrNameLst>
                                          <p:attrName>ppt_y</p:attrName>
                                        </p:attrNameLst>
                                      </p:cBhvr>
                                      <p:tavLst>
                                        <p:tav tm="0">
                                          <p:val>
                                            <p:strVal val="ppt_y"/>
                                          </p:val>
                                        </p:tav>
                                        <p:tav tm="100000">
                                          <p:val>
                                            <p:strVal val="1+ppt_h/2"/>
                                          </p:val>
                                        </p:tav>
                                      </p:tavLst>
                                    </p:anim>
                                    <p:set>
                                      <p:cBhvr>
                                        <p:cTn id="722" dur="1" fill="hold">
                                          <p:stCondLst>
                                            <p:cond delay="2999"/>
                                          </p:stCondLst>
                                        </p:cTn>
                                        <p:tgtEl>
                                          <p:spTgt spid="59"/>
                                        </p:tgtEl>
                                        <p:attrNameLst>
                                          <p:attrName>style.visibility</p:attrName>
                                        </p:attrNameLst>
                                      </p:cBhvr>
                                      <p:to>
                                        <p:strVal val="hidden"/>
                                      </p:to>
                                    </p:set>
                                  </p:childTnLst>
                                </p:cTn>
                              </p:par>
                              <p:par>
                                <p:cTn id="723" presetID="2" presetClass="exit" presetSubtype="6" fill="hold" nodeType="withEffect">
                                  <p:stCondLst>
                                    <p:cond delay="0"/>
                                  </p:stCondLst>
                                  <p:childTnLst>
                                    <p:anim calcmode="lin" valueType="num">
                                      <p:cBhvr additive="base">
                                        <p:cTn id="724" dur="3000"/>
                                        <p:tgtEl>
                                          <p:spTgt spid="60"/>
                                        </p:tgtEl>
                                        <p:attrNameLst>
                                          <p:attrName>ppt_x</p:attrName>
                                        </p:attrNameLst>
                                      </p:cBhvr>
                                      <p:tavLst>
                                        <p:tav tm="0">
                                          <p:val>
                                            <p:strVal val="ppt_x"/>
                                          </p:val>
                                        </p:tav>
                                        <p:tav tm="100000">
                                          <p:val>
                                            <p:strVal val="1+ppt_w/2"/>
                                          </p:val>
                                        </p:tav>
                                      </p:tavLst>
                                    </p:anim>
                                    <p:anim calcmode="lin" valueType="num">
                                      <p:cBhvr additive="base">
                                        <p:cTn id="725" dur="3000"/>
                                        <p:tgtEl>
                                          <p:spTgt spid="60"/>
                                        </p:tgtEl>
                                        <p:attrNameLst>
                                          <p:attrName>ppt_y</p:attrName>
                                        </p:attrNameLst>
                                      </p:cBhvr>
                                      <p:tavLst>
                                        <p:tav tm="0">
                                          <p:val>
                                            <p:strVal val="ppt_y"/>
                                          </p:val>
                                        </p:tav>
                                        <p:tav tm="100000">
                                          <p:val>
                                            <p:strVal val="1+ppt_h/2"/>
                                          </p:val>
                                        </p:tav>
                                      </p:tavLst>
                                    </p:anim>
                                    <p:set>
                                      <p:cBhvr>
                                        <p:cTn id="726" dur="1" fill="hold">
                                          <p:stCondLst>
                                            <p:cond delay="2999"/>
                                          </p:stCondLst>
                                        </p:cTn>
                                        <p:tgtEl>
                                          <p:spTgt spid="60"/>
                                        </p:tgtEl>
                                        <p:attrNameLst>
                                          <p:attrName>style.visibility</p:attrName>
                                        </p:attrNameLst>
                                      </p:cBhvr>
                                      <p:to>
                                        <p:strVal val="hidden"/>
                                      </p:to>
                                    </p:set>
                                  </p:childTnLst>
                                </p:cTn>
                              </p:par>
                              <p:par>
                                <p:cTn id="727" presetID="2" presetClass="exit" presetSubtype="6" fill="hold" nodeType="withEffect">
                                  <p:stCondLst>
                                    <p:cond delay="0"/>
                                  </p:stCondLst>
                                  <p:childTnLst>
                                    <p:anim calcmode="lin" valueType="num">
                                      <p:cBhvr additive="base">
                                        <p:cTn id="728" dur="3000"/>
                                        <p:tgtEl>
                                          <p:spTgt spid="64"/>
                                        </p:tgtEl>
                                        <p:attrNameLst>
                                          <p:attrName>ppt_x</p:attrName>
                                        </p:attrNameLst>
                                      </p:cBhvr>
                                      <p:tavLst>
                                        <p:tav tm="0">
                                          <p:val>
                                            <p:strVal val="ppt_x"/>
                                          </p:val>
                                        </p:tav>
                                        <p:tav tm="100000">
                                          <p:val>
                                            <p:strVal val="1+ppt_w/2"/>
                                          </p:val>
                                        </p:tav>
                                      </p:tavLst>
                                    </p:anim>
                                    <p:anim calcmode="lin" valueType="num">
                                      <p:cBhvr additive="base">
                                        <p:cTn id="729" dur="3000"/>
                                        <p:tgtEl>
                                          <p:spTgt spid="64"/>
                                        </p:tgtEl>
                                        <p:attrNameLst>
                                          <p:attrName>ppt_y</p:attrName>
                                        </p:attrNameLst>
                                      </p:cBhvr>
                                      <p:tavLst>
                                        <p:tav tm="0">
                                          <p:val>
                                            <p:strVal val="ppt_y"/>
                                          </p:val>
                                        </p:tav>
                                        <p:tav tm="100000">
                                          <p:val>
                                            <p:strVal val="1+ppt_h/2"/>
                                          </p:val>
                                        </p:tav>
                                      </p:tavLst>
                                    </p:anim>
                                    <p:set>
                                      <p:cBhvr>
                                        <p:cTn id="730" dur="1" fill="hold">
                                          <p:stCondLst>
                                            <p:cond delay="2999"/>
                                          </p:stCondLst>
                                        </p:cTn>
                                        <p:tgtEl>
                                          <p:spTgt spid="64"/>
                                        </p:tgtEl>
                                        <p:attrNameLst>
                                          <p:attrName>style.visibility</p:attrName>
                                        </p:attrNameLst>
                                      </p:cBhvr>
                                      <p:to>
                                        <p:strVal val="hidden"/>
                                      </p:to>
                                    </p:set>
                                  </p:childTnLst>
                                </p:cTn>
                              </p:par>
                              <p:par>
                                <p:cTn id="731" presetID="2" presetClass="exit" presetSubtype="6" fill="hold" nodeType="withEffect">
                                  <p:stCondLst>
                                    <p:cond delay="0"/>
                                  </p:stCondLst>
                                  <p:childTnLst>
                                    <p:anim calcmode="lin" valueType="num">
                                      <p:cBhvr additive="base">
                                        <p:cTn id="732" dur="3000"/>
                                        <p:tgtEl>
                                          <p:spTgt spid="65"/>
                                        </p:tgtEl>
                                        <p:attrNameLst>
                                          <p:attrName>ppt_x</p:attrName>
                                        </p:attrNameLst>
                                      </p:cBhvr>
                                      <p:tavLst>
                                        <p:tav tm="0">
                                          <p:val>
                                            <p:strVal val="ppt_x"/>
                                          </p:val>
                                        </p:tav>
                                        <p:tav tm="100000">
                                          <p:val>
                                            <p:strVal val="1+ppt_w/2"/>
                                          </p:val>
                                        </p:tav>
                                      </p:tavLst>
                                    </p:anim>
                                    <p:anim calcmode="lin" valueType="num">
                                      <p:cBhvr additive="base">
                                        <p:cTn id="733" dur="3000"/>
                                        <p:tgtEl>
                                          <p:spTgt spid="65"/>
                                        </p:tgtEl>
                                        <p:attrNameLst>
                                          <p:attrName>ppt_y</p:attrName>
                                        </p:attrNameLst>
                                      </p:cBhvr>
                                      <p:tavLst>
                                        <p:tav tm="0">
                                          <p:val>
                                            <p:strVal val="ppt_y"/>
                                          </p:val>
                                        </p:tav>
                                        <p:tav tm="100000">
                                          <p:val>
                                            <p:strVal val="1+ppt_h/2"/>
                                          </p:val>
                                        </p:tav>
                                      </p:tavLst>
                                    </p:anim>
                                    <p:set>
                                      <p:cBhvr>
                                        <p:cTn id="734" dur="1" fill="hold">
                                          <p:stCondLst>
                                            <p:cond delay="2999"/>
                                          </p:stCondLst>
                                        </p:cTn>
                                        <p:tgtEl>
                                          <p:spTgt spid="65"/>
                                        </p:tgtEl>
                                        <p:attrNameLst>
                                          <p:attrName>style.visibility</p:attrName>
                                        </p:attrNameLst>
                                      </p:cBhvr>
                                      <p:to>
                                        <p:strVal val="hidden"/>
                                      </p:to>
                                    </p:set>
                                  </p:childTnLst>
                                </p:cTn>
                              </p:par>
                              <p:par>
                                <p:cTn id="735" presetID="2" presetClass="exit" presetSubtype="6" fill="hold" nodeType="withEffect">
                                  <p:stCondLst>
                                    <p:cond delay="0"/>
                                  </p:stCondLst>
                                  <p:childTnLst>
                                    <p:anim calcmode="lin" valueType="num">
                                      <p:cBhvr additive="base">
                                        <p:cTn id="736" dur="3000"/>
                                        <p:tgtEl>
                                          <p:spTgt spid="66"/>
                                        </p:tgtEl>
                                        <p:attrNameLst>
                                          <p:attrName>ppt_x</p:attrName>
                                        </p:attrNameLst>
                                      </p:cBhvr>
                                      <p:tavLst>
                                        <p:tav tm="0">
                                          <p:val>
                                            <p:strVal val="ppt_x"/>
                                          </p:val>
                                        </p:tav>
                                        <p:tav tm="100000">
                                          <p:val>
                                            <p:strVal val="1+ppt_w/2"/>
                                          </p:val>
                                        </p:tav>
                                      </p:tavLst>
                                    </p:anim>
                                    <p:anim calcmode="lin" valueType="num">
                                      <p:cBhvr additive="base">
                                        <p:cTn id="737" dur="3000"/>
                                        <p:tgtEl>
                                          <p:spTgt spid="66"/>
                                        </p:tgtEl>
                                        <p:attrNameLst>
                                          <p:attrName>ppt_y</p:attrName>
                                        </p:attrNameLst>
                                      </p:cBhvr>
                                      <p:tavLst>
                                        <p:tav tm="0">
                                          <p:val>
                                            <p:strVal val="ppt_y"/>
                                          </p:val>
                                        </p:tav>
                                        <p:tav tm="100000">
                                          <p:val>
                                            <p:strVal val="1+ppt_h/2"/>
                                          </p:val>
                                        </p:tav>
                                      </p:tavLst>
                                    </p:anim>
                                    <p:set>
                                      <p:cBhvr>
                                        <p:cTn id="738" dur="1" fill="hold">
                                          <p:stCondLst>
                                            <p:cond delay="2999"/>
                                          </p:stCondLst>
                                        </p:cTn>
                                        <p:tgtEl>
                                          <p:spTgt spid="66"/>
                                        </p:tgtEl>
                                        <p:attrNameLst>
                                          <p:attrName>style.visibility</p:attrName>
                                        </p:attrNameLst>
                                      </p:cBhvr>
                                      <p:to>
                                        <p:strVal val="hidden"/>
                                      </p:to>
                                    </p:set>
                                  </p:childTnLst>
                                </p:cTn>
                              </p:par>
                              <p:par>
                                <p:cTn id="739" presetID="2" presetClass="exit" presetSubtype="6" fill="hold" nodeType="withEffect">
                                  <p:stCondLst>
                                    <p:cond delay="0"/>
                                  </p:stCondLst>
                                  <p:childTnLst>
                                    <p:anim calcmode="lin" valueType="num">
                                      <p:cBhvr additive="base">
                                        <p:cTn id="740" dur="3000"/>
                                        <p:tgtEl>
                                          <p:spTgt spid="69"/>
                                        </p:tgtEl>
                                        <p:attrNameLst>
                                          <p:attrName>ppt_x</p:attrName>
                                        </p:attrNameLst>
                                      </p:cBhvr>
                                      <p:tavLst>
                                        <p:tav tm="0">
                                          <p:val>
                                            <p:strVal val="ppt_x"/>
                                          </p:val>
                                        </p:tav>
                                        <p:tav tm="100000">
                                          <p:val>
                                            <p:strVal val="1+ppt_w/2"/>
                                          </p:val>
                                        </p:tav>
                                      </p:tavLst>
                                    </p:anim>
                                    <p:anim calcmode="lin" valueType="num">
                                      <p:cBhvr additive="base">
                                        <p:cTn id="741" dur="3000"/>
                                        <p:tgtEl>
                                          <p:spTgt spid="69"/>
                                        </p:tgtEl>
                                        <p:attrNameLst>
                                          <p:attrName>ppt_y</p:attrName>
                                        </p:attrNameLst>
                                      </p:cBhvr>
                                      <p:tavLst>
                                        <p:tav tm="0">
                                          <p:val>
                                            <p:strVal val="ppt_y"/>
                                          </p:val>
                                        </p:tav>
                                        <p:tav tm="100000">
                                          <p:val>
                                            <p:strVal val="1+ppt_h/2"/>
                                          </p:val>
                                        </p:tav>
                                      </p:tavLst>
                                    </p:anim>
                                    <p:set>
                                      <p:cBhvr>
                                        <p:cTn id="742" dur="1" fill="hold">
                                          <p:stCondLst>
                                            <p:cond delay="2999"/>
                                          </p:stCondLst>
                                        </p:cTn>
                                        <p:tgtEl>
                                          <p:spTgt spid="69"/>
                                        </p:tgtEl>
                                        <p:attrNameLst>
                                          <p:attrName>style.visibility</p:attrName>
                                        </p:attrNameLst>
                                      </p:cBhvr>
                                      <p:to>
                                        <p:strVal val="hidden"/>
                                      </p:to>
                                    </p:set>
                                  </p:childTnLst>
                                </p:cTn>
                              </p:par>
                              <p:par>
                                <p:cTn id="743" presetID="2" presetClass="exit" presetSubtype="6" fill="hold" nodeType="withEffect">
                                  <p:stCondLst>
                                    <p:cond delay="0"/>
                                  </p:stCondLst>
                                  <p:childTnLst>
                                    <p:anim calcmode="lin" valueType="num">
                                      <p:cBhvr additive="base">
                                        <p:cTn id="744" dur="3000"/>
                                        <p:tgtEl>
                                          <p:spTgt spid="70"/>
                                        </p:tgtEl>
                                        <p:attrNameLst>
                                          <p:attrName>ppt_x</p:attrName>
                                        </p:attrNameLst>
                                      </p:cBhvr>
                                      <p:tavLst>
                                        <p:tav tm="0">
                                          <p:val>
                                            <p:strVal val="ppt_x"/>
                                          </p:val>
                                        </p:tav>
                                        <p:tav tm="100000">
                                          <p:val>
                                            <p:strVal val="1+ppt_w/2"/>
                                          </p:val>
                                        </p:tav>
                                      </p:tavLst>
                                    </p:anim>
                                    <p:anim calcmode="lin" valueType="num">
                                      <p:cBhvr additive="base">
                                        <p:cTn id="745" dur="3000"/>
                                        <p:tgtEl>
                                          <p:spTgt spid="70"/>
                                        </p:tgtEl>
                                        <p:attrNameLst>
                                          <p:attrName>ppt_y</p:attrName>
                                        </p:attrNameLst>
                                      </p:cBhvr>
                                      <p:tavLst>
                                        <p:tav tm="0">
                                          <p:val>
                                            <p:strVal val="ppt_y"/>
                                          </p:val>
                                        </p:tav>
                                        <p:tav tm="100000">
                                          <p:val>
                                            <p:strVal val="1+ppt_h/2"/>
                                          </p:val>
                                        </p:tav>
                                      </p:tavLst>
                                    </p:anim>
                                    <p:set>
                                      <p:cBhvr>
                                        <p:cTn id="746" dur="1" fill="hold">
                                          <p:stCondLst>
                                            <p:cond delay="2999"/>
                                          </p:stCondLst>
                                        </p:cTn>
                                        <p:tgtEl>
                                          <p:spTgt spid="70"/>
                                        </p:tgtEl>
                                        <p:attrNameLst>
                                          <p:attrName>style.visibility</p:attrName>
                                        </p:attrNameLst>
                                      </p:cBhvr>
                                      <p:to>
                                        <p:strVal val="hidden"/>
                                      </p:to>
                                    </p:set>
                                  </p:childTnLst>
                                </p:cTn>
                              </p:par>
                              <p:par>
                                <p:cTn id="747" presetID="2" presetClass="exit" presetSubtype="6" fill="hold" nodeType="withEffect">
                                  <p:stCondLst>
                                    <p:cond delay="0"/>
                                  </p:stCondLst>
                                  <p:childTnLst>
                                    <p:anim calcmode="lin" valueType="num">
                                      <p:cBhvr additive="base">
                                        <p:cTn id="748" dur="3000"/>
                                        <p:tgtEl>
                                          <p:spTgt spid="74"/>
                                        </p:tgtEl>
                                        <p:attrNameLst>
                                          <p:attrName>ppt_x</p:attrName>
                                        </p:attrNameLst>
                                      </p:cBhvr>
                                      <p:tavLst>
                                        <p:tav tm="0">
                                          <p:val>
                                            <p:strVal val="ppt_x"/>
                                          </p:val>
                                        </p:tav>
                                        <p:tav tm="100000">
                                          <p:val>
                                            <p:strVal val="1+ppt_w/2"/>
                                          </p:val>
                                        </p:tav>
                                      </p:tavLst>
                                    </p:anim>
                                    <p:anim calcmode="lin" valueType="num">
                                      <p:cBhvr additive="base">
                                        <p:cTn id="749" dur="3000"/>
                                        <p:tgtEl>
                                          <p:spTgt spid="74"/>
                                        </p:tgtEl>
                                        <p:attrNameLst>
                                          <p:attrName>ppt_y</p:attrName>
                                        </p:attrNameLst>
                                      </p:cBhvr>
                                      <p:tavLst>
                                        <p:tav tm="0">
                                          <p:val>
                                            <p:strVal val="ppt_y"/>
                                          </p:val>
                                        </p:tav>
                                        <p:tav tm="100000">
                                          <p:val>
                                            <p:strVal val="1+ppt_h/2"/>
                                          </p:val>
                                        </p:tav>
                                      </p:tavLst>
                                    </p:anim>
                                    <p:set>
                                      <p:cBhvr>
                                        <p:cTn id="750" dur="1" fill="hold">
                                          <p:stCondLst>
                                            <p:cond delay="2999"/>
                                          </p:stCondLst>
                                        </p:cTn>
                                        <p:tgtEl>
                                          <p:spTgt spid="74"/>
                                        </p:tgtEl>
                                        <p:attrNameLst>
                                          <p:attrName>style.visibility</p:attrName>
                                        </p:attrNameLst>
                                      </p:cBhvr>
                                      <p:to>
                                        <p:strVal val="hidden"/>
                                      </p:to>
                                    </p:set>
                                  </p:childTnLst>
                                </p:cTn>
                              </p:par>
                              <p:par>
                                <p:cTn id="751" presetID="2" presetClass="exit" presetSubtype="6" fill="hold" nodeType="withEffect">
                                  <p:stCondLst>
                                    <p:cond delay="0"/>
                                  </p:stCondLst>
                                  <p:childTnLst>
                                    <p:anim calcmode="lin" valueType="num">
                                      <p:cBhvr additive="base">
                                        <p:cTn id="752" dur="3000"/>
                                        <p:tgtEl>
                                          <p:spTgt spid="75"/>
                                        </p:tgtEl>
                                        <p:attrNameLst>
                                          <p:attrName>ppt_x</p:attrName>
                                        </p:attrNameLst>
                                      </p:cBhvr>
                                      <p:tavLst>
                                        <p:tav tm="0">
                                          <p:val>
                                            <p:strVal val="ppt_x"/>
                                          </p:val>
                                        </p:tav>
                                        <p:tav tm="100000">
                                          <p:val>
                                            <p:strVal val="1+ppt_w/2"/>
                                          </p:val>
                                        </p:tav>
                                      </p:tavLst>
                                    </p:anim>
                                    <p:anim calcmode="lin" valueType="num">
                                      <p:cBhvr additive="base">
                                        <p:cTn id="753" dur="3000"/>
                                        <p:tgtEl>
                                          <p:spTgt spid="75"/>
                                        </p:tgtEl>
                                        <p:attrNameLst>
                                          <p:attrName>ppt_y</p:attrName>
                                        </p:attrNameLst>
                                      </p:cBhvr>
                                      <p:tavLst>
                                        <p:tav tm="0">
                                          <p:val>
                                            <p:strVal val="ppt_y"/>
                                          </p:val>
                                        </p:tav>
                                        <p:tav tm="100000">
                                          <p:val>
                                            <p:strVal val="1+ppt_h/2"/>
                                          </p:val>
                                        </p:tav>
                                      </p:tavLst>
                                    </p:anim>
                                    <p:set>
                                      <p:cBhvr>
                                        <p:cTn id="754" dur="1" fill="hold">
                                          <p:stCondLst>
                                            <p:cond delay="2999"/>
                                          </p:stCondLst>
                                        </p:cTn>
                                        <p:tgtEl>
                                          <p:spTgt spid="75"/>
                                        </p:tgtEl>
                                        <p:attrNameLst>
                                          <p:attrName>style.visibility</p:attrName>
                                        </p:attrNameLst>
                                      </p:cBhvr>
                                      <p:to>
                                        <p:strVal val="hidden"/>
                                      </p:to>
                                    </p:set>
                                  </p:childTnLst>
                                </p:cTn>
                              </p:par>
                              <p:par>
                                <p:cTn id="755" presetID="2" presetClass="exit" presetSubtype="6" fill="hold" nodeType="withEffect">
                                  <p:stCondLst>
                                    <p:cond delay="0"/>
                                  </p:stCondLst>
                                  <p:childTnLst>
                                    <p:anim calcmode="lin" valueType="num">
                                      <p:cBhvr additive="base">
                                        <p:cTn id="756" dur="3000"/>
                                        <p:tgtEl>
                                          <p:spTgt spid="76"/>
                                        </p:tgtEl>
                                        <p:attrNameLst>
                                          <p:attrName>ppt_x</p:attrName>
                                        </p:attrNameLst>
                                      </p:cBhvr>
                                      <p:tavLst>
                                        <p:tav tm="0">
                                          <p:val>
                                            <p:strVal val="ppt_x"/>
                                          </p:val>
                                        </p:tav>
                                        <p:tav tm="100000">
                                          <p:val>
                                            <p:strVal val="1+ppt_w/2"/>
                                          </p:val>
                                        </p:tav>
                                      </p:tavLst>
                                    </p:anim>
                                    <p:anim calcmode="lin" valueType="num">
                                      <p:cBhvr additive="base">
                                        <p:cTn id="757" dur="3000"/>
                                        <p:tgtEl>
                                          <p:spTgt spid="76"/>
                                        </p:tgtEl>
                                        <p:attrNameLst>
                                          <p:attrName>ppt_y</p:attrName>
                                        </p:attrNameLst>
                                      </p:cBhvr>
                                      <p:tavLst>
                                        <p:tav tm="0">
                                          <p:val>
                                            <p:strVal val="ppt_y"/>
                                          </p:val>
                                        </p:tav>
                                        <p:tav tm="100000">
                                          <p:val>
                                            <p:strVal val="1+ppt_h/2"/>
                                          </p:val>
                                        </p:tav>
                                      </p:tavLst>
                                    </p:anim>
                                    <p:set>
                                      <p:cBhvr>
                                        <p:cTn id="758" dur="1" fill="hold">
                                          <p:stCondLst>
                                            <p:cond delay="2999"/>
                                          </p:stCondLst>
                                        </p:cTn>
                                        <p:tgtEl>
                                          <p:spTgt spid="76"/>
                                        </p:tgtEl>
                                        <p:attrNameLst>
                                          <p:attrName>style.visibility</p:attrName>
                                        </p:attrNameLst>
                                      </p:cBhvr>
                                      <p:to>
                                        <p:strVal val="hidden"/>
                                      </p:to>
                                    </p:set>
                                  </p:childTnLst>
                                </p:cTn>
                              </p:par>
                              <p:par>
                                <p:cTn id="759" presetID="2" presetClass="exit" presetSubtype="6" fill="hold" nodeType="withEffect">
                                  <p:stCondLst>
                                    <p:cond delay="0"/>
                                  </p:stCondLst>
                                  <p:childTnLst>
                                    <p:anim calcmode="lin" valueType="num">
                                      <p:cBhvr additive="base">
                                        <p:cTn id="760" dur="3000"/>
                                        <p:tgtEl>
                                          <p:spTgt spid="79"/>
                                        </p:tgtEl>
                                        <p:attrNameLst>
                                          <p:attrName>ppt_x</p:attrName>
                                        </p:attrNameLst>
                                      </p:cBhvr>
                                      <p:tavLst>
                                        <p:tav tm="0">
                                          <p:val>
                                            <p:strVal val="ppt_x"/>
                                          </p:val>
                                        </p:tav>
                                        <p:tav tm="100000">
                                          <p:val>
                                            <p:strVal val="1+ppt_w/2"/>
                                          </p:val>
                                        </p:tav>
                                      </p:tavLst>
                                    </p:anim>
                                    <p:anim calcmode="lin" valueType="num">
                                      <p:cBhvr additive="base">
                                        <p:cTn id="761" dur="3000"/>
                                        <p:tgtEl>
                                          <p:spTgt spid="79"/>
                                        </p:tgtEl>
                                        <p:attrNameLst>
                                          <p:attrName>ppt_y</p:attrName>
                                        </p:attrNameLst>
                                      </p:cBhvr>
                                      <p:tavLst>
                                        <p:tav tm="0">
                                          <p:val>
                                            <p:strVal val="ppt_y"/>
                                          </p:val>
                                        </p:tav>
                                        <p:tav tm="100000">
                                          <p:val>
                                            <p:strVal val="1+ppt_h/2"/>
                                          </p:val>
                                        </p:tav>
                                      </p:tavLst>
                                    </p:anim>
                                    <p:set>
                                      <p:cBhvr>
                                        <p:cTn id="762" dur="1" fill="hold">
                                          <p:stCondLst>
                                            <p:cond delay="2999"/>
                                          </p:stCondLst>
                                        </p:cTn>
                                        <p:tgtEl>
                                          <p:spTgt spid="79"/>
                                        </p:tgtEl>
                                        <p:attrNameLst>
                                          <p:attrName>style.visibility</p:attrName>
                                        </p:attrNameLst>
                                      </p:cBhvr>
                                      <p:to>
                                        <p:strVal val="hidden"/>
                                      </p:to>
                                    </p:set>
                                  </p:childTnLst>
                                </p:cTn>
                              </p:par>
                              <p:par>
                                <p:cTn id="763" presetID="2" presetClass="exit" presetSubtype="6" fill="hold" nodeType="withEffect">
                                  <p:stCondLst>
                                    <p:cond delay="0"/>
                                  </p:stCondLst>
                                  <p:childTnLst>
                                    <p:anim calcmode="lin" valueType="num">
                                      <p:cBhvr additive="base">
                                        <p:cTn id="764" dur="3000"/>
                                        <p:tgtEl>
                                          <p:spTgt spid="80"/>
                                        </p:tgtEl>
                                        <p:attrNameLst>
                                          <p:attrName>ppt_x</p:attrName>
                                        </p:attrNameLst>
                                      </p:cBhvr>
                                      <p:tavLst>
                                        <p:tav tm="0">
                                          <p:val>
                                            <p:strVal val="ppt_x"/>
                                          </p:val>
                                        </p:tav>
                                        <p:tav tm="100000">
                                          <p:val>
                                            <p:strVal val="1+ppt_w/2"/>
                                          </p:val>
                                        </p:tav>
                                      </p:tavLst>
                                    </p:anim>
                                    <p:anim calcmode="lin" valueType="num">
                                      <p:cBhvr additive="base">
                                        <p:cTn id="765" dur="3000"/>
                                        <p:tgtEl>
                                          <p:spTgt spid="80"/>
                                        </p:tgtEl>
                                        <p:attrNameLst>
                                          <p:attrName>ppt_y</p:attrName>
                                        </p:attrNameLst>
                                      </p:cBhvr>
                                      <p:tavLst>
                                        <p:tav tm="0">
                                          <p:val>
                                            <p:strVal val="ppt_y"/>
                                          </p:val>
                                        </p:tav>
                                        <p:tav tm="100000">
                                          <p:val>
                                            <p:strVal val="1+ppt_h/2"/>
                                          </p:val>
                                        </p:tav>
                                      </p:tavLst>
                                    </p:anim>
                                    <p:set>
                                      <p:cBhvr>
                                        <p:cTn id="766" dur="1" fill="hold">
                                          <p:stCondLst>
                                            <p:cond delay="2999"/>
                                          </p:stCondLst>
                                        </p:cTn>
                                        <p:tgtEl>
                                          <p:spTgt spid="80"/>
                                        </p:tgtEl>
                                        <p:attrNameLst>
                                          <p:attrName>style.visibility</p:attrName>
                                        </p:attrNameLst>
                                      </p:cBhvr>
                                      <p:to>
                                        <p:strVal val="hidden"/>
                                      </p:to>
                                    </p:set>
                                  </p:childTnLst>
                                </p:cTn>
                              </p:par>
                              <p:par>
                                <p:cTn id="767" presetID="2" presetClass="exit" presetSubtype="6" fill="hold" nodeType="withEffect">
                                  <p:stCondLst>
                                    <p:cond delay="0"/>
                                  </p:stCondLst>
                                  <p:childTnLst>
                                    <p:anim calcmode="lin" valueType="num">
                                      <p:cBhvr additive="base">
                                        <p:cTn id="768" dur="3000"/>
                                        <p:tgtEl>
                                          <p:spTgt spid="84"/>
                                        </p:tgtEl>
                                        <p:attrNameLst>
                                          <p:attrName>ppt_x</p:attrName>
                                        </p:attrNameLst>
                                      </p:cBhvr>
                                      <p:tavLst>
                                        <p:tav tm="0">
                                          <p:val>
                                            <p:strVal val="ppt_x"/>
                                          </p:val>
                                        </p:tav>
                                        <p:tav tm="100000">
                                          <p:val>
                                            <p:strVal val="1+ppt_w/2"/>
                                          </p:val>
                                        </p:tav>
                                      </p:tavLst>
                                    </p:anim>
                                    <p:anim calcmode="lin" valueType="num">
                                      <p:cBhvr additive="base">
                                        <p:cTn id="769" dur="3000"/>
                                        <p:tgtEl>
                                          <p:spTgt spid="84"/>
                                        </p:tgtEl>
                                        <p:attrNameLst>
                                          <p:attrName>ppt_y</p:attrName>
                                        </p:attrNameLst>
                                      </p:cBhvr>
                                      <p:tavLst>
                                        <p:tav tm="0">
                                          <p:val>
                                            <p:strVal val="ppt_y"/>
                                          </p:val>
                                        </p:tav>
                                        <p:tav tm="100000">
                                          <p:val>
                                            <p:strVal val="1+ppt_h/2"/>
                                          </p:val>
                                        </p:tav>
                                      </p:tavLst>
                                    </p:anim>
                                    <p:set>
                                      <p:cBhvr>
                                        <p:cTn id="770" dur="1" fill="hold">
                                          <p:stCondLst>
                                            <p:cond delay="2999"/>
                                          </p:stCondLst>
                                        </p:cTn>
                                        <p:tgtEl>
                                          <p:spTgt spid="84"/>
                                        </p:tgtEl>
                                        <p:attrNameLst>
                                          <p:attrName>style.visibility</p:attrName>
                                        </p:attrNameLst>
                                      </p:cBhvr>
                                      <p:to>
                                        <p:strVal val="hidden"/>
                                      </p:to>
                                    </p:set>
                                  </p:childTnLst>
                                </p:cTn>
                              </p:par>
                              <p:par>
                                <p:cTn id="771" presetID="2" presetClass="exit" presetSubtype="6" fill="hold" nodeType="withEffect">
                                  <p:stCondLst>
                                    <p:cond delay="0"/>
                                  </p:stCondLst>
                                  <p:childTnLst>
                                    <p:anim calcmode="lin" valueType="num">
                                      <p:cBhvr additive="base">
                                        <p:cTn id="772" dur="3000"/>
                                        <p:tgtEl>
                                          <p:spTgt spid="85"/>
                                        </p:tgtEl>
                                        <p:attrNameLst>
                                          <p:attrName>ppt_x</p:attrName>
                                        </p:attrNameLst>
                                      </p:cBhvr>
                                      <p:tavLst>
                                        <p:tav tm="0">
                                          <p:val>
                                            <p:strVal val="ppt_x"/>
                                          </p:val>
                                        </p:tav>
                                        <p:tav tm="100000">
                                          <p:val>
                                            <p:strVal val="1+ppt_w/2"/>
                                          </p:val>
                                        </p:tav>
                                      </p:tavLst>
                                    </p:anim>
                                    <p:anim calcmode="lin" valueType="num">
                                      <p:cBhvr additive="base">
                                        <p:cTn id="773" dur="3000"/>
                                        <p:tgtEl>
                                          <p:spTgt spid="85"/>
                                        </p:tgtEl>
                                        <p:attrNameLst>
                                          <p:attrName>ppt_y</p:attrName>
                                        </p:attrNameLst>
                                      </p:cBhvr>
                                      <p:tavLst>
                                        <p:tav tm="0">
                                          <p:val>
                                            <p:strVal val="ppt_y"/>
                                          </p:val>
                                        </p:tav>
                                        <p:tav tm="100000">
                                          <p:val>
                                            <p:strVal val="1+ppt_h/2"/>
                                          </p:val>
                                        </p:tav>
                                      </p:tavLst>
                                    </p:anim>
                                    <p:set>
                                      <p:cBhvr>
                                        <p:cTn id="774" dur="1" fill="hold">
                                          <p:stCondLst>
                                            <p:cond delay="2999"/>
                                          </p:stCondLst>
                                        </p:cTn>
                                        <p:tgtEl>
                                          <p:spTgt spid="85"/>
                                        </p:tgtEl>
                                        <p:attrNameLst>
                                          <p:attrName>style.visibility</p:attrName>
                                        </p:attrNameLst>
                                      </p:cBhvr>
                                      <p:to>
                                        <p:strVal val="hidden"/>
                                      </p:to>
                                    </p:set>
                                  </p:childTnLst>
                                </p:cTn>
                              </p:par>
                              <p:par>
                                <p:cTn id="775" presetID="2" presetClass="exit" presetSubtype="6" fill="hold" nodeType="withEffect">
                                  <p:stCondLst>
                                    <p:cond delay="0"/>
                                  </p:stCondLst>
                                  <p:childTnLst>
                                    <p:anim calcmode="lin" valueType="num">
                                      <p:cBhvr additive="base">
                                        <p:cTn id="776" dur="3000"/>
                                        <p:tgtEl>
                                          <p:spTgt spid="86"/>
                                        </p:tgtEl>
                                        <p:attrNameLst>
                                          <p:attrName>ppt_x</p:attrName>
                                        </p:attrNameLst>
                                      </p:cBhvr>
                                      <p:tavLst>
                                        <p:tav tm="0">
                                          <p:val>
                                            <p:strVal val="ppt_x"/>
                                          </p:val>
                                        </p:tav>
                                        <p:tav tm="100000">
                                          <p:val>
                                            <p:strVal val="1+ppt_w/2"/>
                                          </p:val>
                                        </p:tav>
                                      </p:tavLst>
                                    </p:anim>
                                    <p:anim calcmode="lin" valueType="num">
                                      <p:cBhvr additive="base">
                                        <p:cTn id="777" dur="3000"/>
                                        <p:tgtEl>
                                          <p:spTgt spid="86"/>
                                        </p:tgtEl>
                                        <p:attrNameLst>
                                          <p:attrName>ppt_y</p:attrName>
                                        </p:attrNameLst>
                                      </p:cBhvr>
                                      <p:tavLst>
                                        <p:tav tm="0">
                                          <p:val>
                                            <p:strVal val="ppt_y"/>
                                          </p:val>
                                        </p:tav>
                                        <p:tav tm="100000">
                                          <p:val>
                                            <p:strVal val="1+ppt_h/2"/>
                                          </p:val>
                                        </p:tav>
                                      </p:tavLst>
                                    </p:anim>
                                    <p:set>
                                      <p:cBhvr>
                                        <p:cTn id="778" dur="1" fill="hold">
                                          <p:stCondLst>
                                            <p:cond delay="2999"/>
                                          </p:stCondLst>
                                        </p:cTn>
                                        <p:tgtEl>
                                          <p:spTgt spid="86"/>
                                        </p:tgtEl>
                                        <p:attrNameLst>
                                          <p:attrName>style.visibility</p:attrName>
                                        </p:attrNameLst>
                                      </p:cBhvr>
                                      <p:to>
                                        <p:strVal val="hidden"/>
                                      </p:to>
                                    </p:set>
                                  </p:childTnLst>
                                </p:cTn>
                              </p:par>
                              <p:par>
                                <p:cTn id="779" presetID="2" presetClass="exit" presetSubtype="6" fill="hold" nodeType="withEffect">
                                  <p:stCondLst>
                                    <p:cond delay="0"/>
                                  </p:stCondLst>
                                  <p:childTnLst>
                                    <p:anim calcmode="lin" valueType="num">
                                      <p:cBhvr additive="base">
                                        <p:cTn id="780" dur="3000"/>
                                        <p:tgtEl>
                                          <p:spTgt spid="89"/>
                                        </p:tgtEl>
                                        <p:attrNameLst>
                                          <p:attrName>ppt_x</p:attrName>
                                        </p:attrNameLst>
                                      </p:cBhvr>
                                      <p:tavLst>
                                        <p:tav tm="0">
                                          <p:val>
                                            <p:strVal val="ppt_x"/>
                                          </p:val>
                                        </p:tav>
                                        <p:tav tm="100000">
                                          <p:val>
                                            <p:strVal val="1+ppt_w/2"/>
                                          </p:val>
                                        </p:tav>
                                      </p:tavLst>
                                    </p:anim>
                                    <p:anim calcmode="lin" valueType="num">
                                      <p:cBhvr additive="base">
                                        <p:cTn id="781" dur="3000"/>
                                        <p:tgtEl>
                                          <p:spTgt spid="89"/>
                                        </p:tgtEl>
                                        <p:attrNameLst>
                                          <p:attrName>ppt_y</p:attrName>
                                        </p:attrNameLst>
                                      </p:cBhvr>
                                      <p:tavLst>
                                        <p:tav tm="0">
                                          <p:val>
                                            <p:strVal val="ppt_y"/>
                                          </p:val>
                                        </p:tav>
                                        <p:tav tm="100000">
                                          <p:val>
                                            <p:strVal val="1+ppt_h/2"/>
                                          </p:val>
                                        </p:tav>
                                      </p:tavLst>
                                    </p:anim>
                                    <p:set>
                                      <p:cBhvr>
                                        <p:cTn id="782" dur="1" fill="hold">
                                          <p:stCondLst>
                                            <p:cond delay="2999"/>
                                          </p:stCondLst>
                                        </p:cTn>
                                        <p:tgtEl>
                                          <p:spTgt spid="89"/>
                                        </p:tgtEl>
                                        <p:attrNameLst>
                                          <p:attrName>style.visibility</p:attrName>
                                        </p:attrNameLst>
                                      </p:cBhvr>
                                      <p:to>
                                        <p:strVal val="hidden"/>
                                      </p:to>
                                    </p:set>
                                  </p:childTnLst>
                                </p:cTn>
                              </p:par>
                              <p:par>
                                <p:cTn id="783" presetID="2" presetClass="exit" presetSubtype="6" fill="hold" nodeType="withEffect">
                                  <p:stCondLst>
                                    <p:cond delay="0"/>
                                  </p:stCondLst>
                                  <p:childTnLst>
                                    <p:anim calcmode="lin" valueType="num">
                                      <p:cBhvr additive="base">
                                        <p:cTn id="784" dur="3000"/>
                                        <p:tgtEl>
                                          <p:spTgt spid="90"/>
                                        </p:tgtEl>
                                        <p:attrNameLst>
                                          <p:attrName>ppt_x</p:attrName>
                                        </p:attrNameLst>
                                      </p:cBhvr>
                                      <p:tavLst>
                                        <p:tav tm="0">
                                          <p:val>
                                            <p:strVal val="ppt_x"/>
                                          </p:val>
                                        </p:tav>
                                        <p:tav tm="100000">
                                          <p:val>
                                            <p:strVal val="1+ppt_w/2"/>
                                          </p:val>
                                        </p:tav>
                                      </p:tavLst>
                                    </p:anim>
                                    <p:anim calcmode="lin" valueType="num">
                                      <p:cBhvr additive="base">
                                        <p:cTn id="785" dur="3000"/>
                                        <p:tgtEl>
                                          <p:spTgt spid="90"/>
                                        </p:tgtEl>
                                        <p:attrNameLst>
                                          <p:attrName>ppt_y</p:attrName>
                                        </p:attrNameLst>
                                      </p:cBhvr>
                                      <p:tavLst>
                                        <p:tav tm="0">
                                          <p:val>
                                            <p:strVal val="ppt_y"/>
                                          </p:val>
                                        </p:tav>
                                        <p:tav tm="100000">
                                          <p:val>
                                            <p:strVal val="1+ppt_h/2"/>
                                          </p:val>
                                        </p:tav>
                                      </p:tavLst>
                                    </p:anim>
                                    <p:set>
                                      <p:cBhvr>
                                        <p:cTn id="786" dur="1" fill="hold">
                                          <p:stCondLst>
                                            <p:cond delay="2999"/>
                                          </p:stCondLst>
                                        </p:cTn>
                                        <p:tgtEl>
                                          <p:spTgt spid="90"/>
                                        </p:tgtEl>
                                        <p:attrNameLst>
                                          <p:attrName>style.visibility</p:attrName>
                                        </p:attrNameLst>
                                      </p:cBhvr>
                                      <p:to>
                                        <p:strVal val="hidden"/>
                                      </p:to>
                                    </p:set>
                                  </p:childTnLst>
                                </p:cTn>
                              </p:par>
                              <p:par>
                                <p:cTn id="787" presetID="2" presetClass="exit" presetSubtype="6" fill="hold" nodeType="withEffect">
                                  <p:stCondLst>
                                    <p:cond delay="0"/>
                                  </p:stCondLst>
                                  <p:childTnLst>
                                    <p:anim calcmode="lin" valueType="num">
                                      <p:cBhvr additive="base">
                                        <p:cTn id="788" dur="3000"/>
                                        <p:tgtEl>
                                          <p:spTgt spid="94"/>
                                        </p:tgtEl>
                                        <p:attrNameLst>
                                          <p:attrName>ppt_x</p:attrName>
                                        </p:attrNameLst>
                                      </p:cBhvr>
                                      <p:tavLst>
                                        <p:tav tm="0">
                                          <p:val>
                                            <p:strVal val="ppt_x"/>
                                          </p:val>
                                        </p:tav>
                                        <p:tav tm="100000">
                                          <p:val>
                                            <p:strVal val="1+ppt_w/2"/>
                                          </p:val>
                                        </p:tav>
                                      </p:tavLst>
                                    </p:anim>
                                    <p:anim calcmode="lin" valueType="num">
                                      <p:cBhvr additive="base">
                                        <p:cTn id="789" dur="3000"/>
                                        <p:tgtEl>
                                          <p:spTgt spid="94"/>
                                        </p:tgtEl>
                                        <p:attrNameLst>
                                          <p:attrName>ppt_y</p:attrName>
                                        </p:attrNameLst>
                                      </p:cBhvr>
                                      <p:tavLst>
                                        <p:tav tm="0">
                                          <p:val>
                                            <p:strVal val="ppt_y"/>
                                          </p:val>
                                        </p:tav>
                                        <p:tav tm="100000">
                                          <p:val>
                                            <p:strVal val="1+ppt_h/2"/>
                                          </p:val>
                                        </p:tav>
                                      </p:tavLst>
                                    </p:anim>
                                    <p:set>
                                      <p:cBhvr>
                                        <p:cTn id="790" dur="1" fill="hold">
                                          <p:stCondLst>
                                            <p:cond delay="2999"/>
                                          </p:stCondLst>
                                        </p:cTn>
                                        <p:tgtEl>
                                          <p:spTgt spid="94"/>
                                        </p:tgtEl>
                                        <p:attrNameLst>
                                          <p:attrName>style.visibility</p:attrName>
                                        </p:attrNameLst>
                                      </p:cBhvr>
                                      <p:to>
                                        <p:strVal val="hidden"/>
                                      </p:to>
                                    </p:set>
                                  </p:childTnLst>
                                </p:cTn>
                              </p:par>
                              <p:par>
                                <p:cTn id="791" presetID="2" presetClass="exit" presetSubtype="6" fill="hold" nodeType="withEffect">
                                  <p:stCondLst>
                                    <p:cond delay="0"/>
                                  </p:stCondLst>
                                  <p:childTnLst>
                                    <p:anim calcmode="lin" valueType="num">
                                      <p:cBhvr additive="base">
                                        <p:cTn id="792" dur="3000"/>
                                        <p:tgtEl>
                                          <p:spTgt spid="95"/>
                                        </p:tgtEl>
                                        <p:attrNameLst>
                                          <p:attrName>ppt_x</p:attrName>
                                        </p:attrNameLst>
                                      </p:cBhvr>
                                      <p:tavLst>
                                        <p:tav tm="0">
                                          <p:val>
                                            <p:strVal val="ppt_x"/>
                                          </p:val>
                                        </p:tav>
                                        <p:tav tm="100000">
                                          <p:val>
                                            <p:strVal val="1+ppt_w/2"/>
                                          </p:val>
                                        </p:tav>
                                      </p:tavLst>
                                    </p:anim>
                                    <p:anim calcmode="lin" valueType="num">
                                      <p:cBhvr additive="base">
                                        <p:cTn id="793" dur="3000"/>
                                        <p:tgtEl>
                                          <p:spTgt spid="95"/>
                                        </p:tgtEl>
                                        <p:attrNameLst>
                                          <p:attrName>ppt_y</p:attrName>
                                        </p:attrNameLst>
                                      </p:cBhvr>
                                      <p:tavLst>
                                        <p:tav tm="0">
                                          <p:val>
                                            <p:strVal val="ppt_y"/>
                                          </p:val>
                                        </p:tav>
                                        <p:tav tm="100000">
                                          <p:val>
                                            <p:strVal val="1+ppt_h/2"/>
                                          </p:val>
                                        </p:tav>
                                      </p:tavLst>
                                    </p:anim>
                                    <p:set>
                                      <p:cBhvr>
                                        <p:cTn id="794" dur="1" fill="hold">
                                          <p:stCondLst>
                                            <p:cond delay="2999"/>
                                          </p:stCondLst>
                                        </p:cTn>
                                        <p:tgtEl>
                                          <p:spTgt spid="95"/>
                                        </p:tgtEl>
                                        <p:attrNameLst>
                                          <p:attrName>style.visibility</p:attrName>
                                        </p:attrNameLst>
                                      </p:cBhvr>
                                      <p:to>
                                        <p:strVal val="hidden"/>
                                      </p:to>
                                    </p:set>
                                  </p:childTnLst>
                                </p:cTn>
                              </p:par>
                              <p:par>
                                <p:cTn id="795" presetID="2" presetClass="exit" presetSubtype="6" fill="hold" nodeType="withEffect">
                                  <p:stCondLst>
                                    <p:cond delay="0"/>
                                  </p:stCondLst>
                                  <p:childTnLst>
                                    <p:anim calcmode="lin" valueType="num">
                                      <p:cBhvr additive="base">
                                        <p:cTn id="796" dur="3000"/>
                                        <p:tgtEl>
                                          <p:spTgt spid="96"/>
                                        </p:tgtEl>
                                        <p:attrNameLst>
                                          <p:attrName>ppt_x</p:attrName>
                                        </p:attrNameLst>
                                      </p:cBhvr>
                                      <p:tavLst>
                                        <p:tav tm="0">
                                          <p:val>
                                            <p:strVal val="ppt_x"/>
                                          </p:val>
                                        </p:tav>
                                        <p:tav tm="100000">
                                          <p:val>
                                            <p:strVal val="1+ppt_w/2"/>
                                          </p:val>
                                        </p:tav>
                                      </p:tavLst>
                                    </p:anim>
                                    <p:anim calcmode="lin" valueType="num">
                                      <p:cBhvr additive="base">
                                        <p:cTn id="797" dur="3000"/>
                                        <p:tgtEl>
                                          <p:spTgt spid="96"/>
                                        </p:tgtEl>
                                        <p:attrNameLst>
                                          <p:attrName>ppt_y</p:attrName>
                                        </p:attrNameLst>
                                      </p:cBhvr>
                                      <p:tavLst>
                                        <p:tav tm="0">
                                          <p:val>
                                            <p:strVal val="ppt_y"/>
                                          </p:val>
                                        </p:tav>
                                        <p:tav tm="100000">
                                          <p:val>
                                            <p:strVal val="1+ppt_h/2"/>
                                          </p:val>
                                        </p:tav>
                                      </p:tavLst>
                                    </p:anim>
                                    <p:set>
                                      <p:cBhvr>
                                        <p:cTn id="798" dur="1" fill="hold">
                                          <p:stCondLst>
                                            <p:cond delay="2999"/>
                                          </p:stCondLst>
                                        </p:cTn>
                                        <p:tgtEl>
                                          <p:spTgt spid="96"/>
                                        </p:tgtEl>
                                        <p:attrNameLst>
                                          <p:attrName>style.visibility</p:attrName>
                                        </p:attrNameLst>
                                      </p:cBhvr>
                                      <p:to>
                                        <p:strVal val="hidden"/>
                                      </p:to>
                                    </p:set>
                                  </p:childTnLst>
                                </p:cTn>
                              </p:par>
                              <p:par>
                                <p:cTn id="799" presetID="2" presetClass="exit" presetSubtype="6" fill="hold" nodeType="withEffect">
                                  <p:stCondLst>
                                    <p:cond delay="0"/>
                                  </p:stCondLst>
                                  <p:childTnLst>
                                    <p:anim calcmode="lin" valueType="num">
                                      <p:cBhvr additive="base">
                                        <p:cTn id="800" dur="3000"/>
                                        <p:tgtEl>
                                          <p:spTgt spid="99"/>
                                        </p:tgtEl>
                                        <p:attrNameLst>
                                          <p:attrName>ppt_x</p:attrName>
                                        </p:attrNameLst>
                                      </p:cBhvr>
                                      <p:tavLst>
                                        <p:tav tm="0">
                                          <p:val>
                                            <p:strVal val="ppt_x"/>
                                          </p:val>
                                        </p:tav>
                                        <p:tav tm="100000">
                                          <p:val>
                                            <p:strVal val="1+ppt_w/2"/>
                                          </p:val>
                                        </p:tav>
                                      </p:tavLst>
                                    </p:anim>
                                    <p:anim calcmode="lin" valueType="num">
                                      <p:cBhvr additive="base">
                                        <p:cTn id="801" dur="3000"/>
                                        <p:tgtEl>
                                          <p:spTgt spid="99"/>
                                        </p:tgtEl>
                                        <p:attrNameLst>
                                          <p:attrName>ppt_y</p:attrName>
                                        </p:attrNameLst>
                                      </p:cBhvr>
                                      <p:tavLst>
                                        <p:tav tm="0">
                                          <p:val>
                                            <p:strVal val="ppt_y"/>
                                          </p:val>
                                        </p:tav>
                                        <p:tav tm="100000">
                                          <p:val>
                                            <p:strVal val="1+ppt_h/2"/>
                                          </p:val>
                                        </p:tav>
                                      </p:tavLst>
                                    </p:anim>
                                    <p:set>
                                      <p:cBhvr>
                                        <p:cTn id="802" dur="1" fill="hold">
                                          <p:stCondLst>
                                            <p:cond delay="2999"/>
                                          </p:stCondLst>
                                        </p:cTn>
                                        <p:tgtEl>
                                          <p:spTgt spid="99"/>
                                        </p:tgtEl>
                                        <p:attrNameLst>
                                          <p:attrName>style.visibility</p:attrName>
                                        </p:attrNameLst>
                                      </p:cBhvr>
                                      <p:to>
                                        <p:strVal val="hidden"/>
                                      </p:to>
                                    </p:set>
                                  </p:childTnLst>
                                </p:cTn>
                              </p:par>
                              <p:par>
                                <p:cTn id="803" presetID="2" presetClass="exit" presetSubtype="6" fill="hold" nodeType="withEffect">
                                  <p:stCondLst>
                                    <p:cond delay="0"/>
                                  </p:stCondLst>
                                  <p:childTnLst>
                                    <p:anim calcmode="lin" valueType="num">
                                      <p:cBhvr additive="base">
                                        <p:cTn id="804" dur="3000"/>
                                        <p:tgtEl>
                                          <p:spTgt spid="100"/>
                                        </p:tgtEl>
                                        <p:attrNameLst>
                                          <p:attrName>ppt_x</p:attrName>
                                        </p:attrNameLst>
                                      </p:cBhvr>
                                      <p:tavLst>
                                        <p:tav tm="0">
                                          <p:val>
                                            <p:strVal val="ppt_x"/>
                                          </p:val>
                                        </p:tav>
                                        <p:tav tm="100000">
                                          <p:val>
                                            <p:strVal val="1+ppt_w/2"/>
                                          </p:val>
                                        </p:tav>
                                      </p:tavLst>
                                    </p:anim>
                                    <p:anim calcmode="lin" valueType="num">
                                      <p:cBhvr additive="base">
                                        <p:cTn id="805" dur="3000"/>
                                        <p:tgtEl>
                                          <p:spTgt spid="100"/>
                                        </p:tgtEl>
                                        <p:attrNameLst>
                                          <p:attrName>ppt_y</p:attrName>
                                        </p:attrNameLst>
                                      </p:cBhvr>
                                      <p:tavLst>
                                        <p:tav tm="0">
                                          <p:val>
                                            <p:strVal val="ppt_y"/>
                                          </p:val>
                                        </p:tav>
                                        <p:tav tm="100000">
                                          <p:val>
                                            <p:strVal val="1+ppt_h/2"/>
                                          </p:val>
                                        </p:tav>
                                      </p:tavLst>
                                    </p:anim>
                                    <p:set>
                                      <p:cBhvr>
                                        <p:cTn id="806" dur="1" fill="hold">
                                          <p:stCondLst>
                                            <p:cond delay="2999"/>
                                          </p:stCondLst>
                                        </p:cTn>
                                        <p:tgtEl>
                                          <p:spTgt spid="100"/>
                                        </p:tgtEl>
                                        <p:attrNameLst>
                                          <p:attrName>style.visibility</p:attrName>
                                        </p:attrNameLst>
                                      </p:cBhvr>
                                      <p:to>
                                        <p:strVal val="hidden"/>
                                      </p:to>
                                    </p:set>
                                  </p:childTnLst>
                                </p:cTn>
                              </p:par>
                              <p:par>
                                <p:cTn id="807" presetID="2" presetClass="exit" presetSubtype="12" fill="hold" nodeType="withEffect">
                                  <p:stCondLst>
                                    <p:cond delay="0"/>
                                  </p:stCondLst>
                                  <p:childTnLst>
                                    <p:anim calcmode="lin" valueType="num">
                                      <p:cBhvr additive="base">
                                        <p:cTn id="808" dur="3000"/>
                                        <p:tgtEl>
                                          <p:spTgt spid="3"/>
                                        </p:tgtEl>
                                        <p:attrNameLst>
                                          <p:attrName>ppt_x</p:attrName>
                                        </p:attrNameLst>
                                      </p:cBhvr>
                                      <p:tavLst>
                                        <p:tav tm="0">
                                          <p:val>
                                            <p:strVal val="ppt_x"/>
                                          </p:val>
                                        </p:tav>
                                        <p:tav tm="100000">
                                          <p:val>
                                            <p:strVal val="0-ppt_w/2"/>
                                          </p:val>
                                        </p:tav>
                                      </p:tavLst>
                                    </p:anim>
                                    <p:anim calcmode="lin" valueType="num">
                                      <p:cBhvr additive="base">
                                        <p:cTn id="809" dur="3000"/>
                                        <p:tgtEl>
                                          <p:spTgt spid="3"/>
                                        </p:tgtEl>
                                        <p:attrNameLst>
                                          <p:attrName>ppt_y</p:attrName>
                                        </p:attrNameLst>
                                      </p:cBhvr>
                                      <p:tavLst>
                                        <p:tav tm="0">
                                          <p:val>
                                            <p:strVal val="ppt_y"/>
                                          </p:val>
                                        </p:tav>
                                        <p:tav tm="100000">
                                          <p:val>
                                            <p:strVal val="1+ppt_h/2"/>
                                          </p:val>
                                        </p:tav>
                                      </p:tavLst>
                                    </p:anim>
                                    <p:set>
                                      <p:cBhvr>
                                        <p:cTn id="810" dur="1" fill="hold">
                                          <p:stCondLst>
                                            <p:cond delay="2999"/>
                                          </p:stCondLst>
                                        </p:cTn>
                                        <p:tgtEl>
                                          <p:spTgt spid="3"/>
                                        </p:tgtEl>
                                        <p:attrNameLst>
                                          <p:attrName>style.visibility</p:attrName>
                                        </p:attrNameLst>
                                      </p:cBhvr>
                                      <p:to>
                                        <p:strVal val="hidden"/>
                                      </p:to>
                                    </p:set>
                                  </p:childTnLst>
                                </p:cTn>
                              </p:par>
                              <p:par>
                                <p:cTn id="811" presetID="2" presetClass="exit" presetSubtype="12" fill="hold" nodeType="withEffect">
                                  <p:stCondLst>
                                    <p:cond delay="0"/>
                                  </p:stCondLst>
                                  <p:childTnLst>
                                    <p:anim calcmode="lin" valueType="num">
                                      <p:cBhvr additive="base">
                                        <p:cTn id="812" dur="3000"/>
                                        <p:tgtEl>
                                          <p:spTgt spid="7"/>
                                        </p:tgtEl>
                                        <p:attrNameLst>
                                          <p:attrName>ppt_x</p:attrName>
                                        </p:attrNameLst>
                                      </p:cBhvr>
                                      <p:tavLst>
                                        <p:tav tm="0">
                                          <p:val>
                                            <p:strVal val="ppt_x"/>
                                          </p:val>
                                        </p:tav>
                                        <p:tav tm="100000">
                                          <p:val>
                                            <p:strVal val="0-ppt_w/2"/>
                                          </p:val>
                                        </p:tav>
                                      </p:tavLst>
                                    </p:anim>
                                    <p:anim calcmode="lin" valueType="num">
                                      <p:cBhvr additive="base">
                                        <p:cTn id="813" dur="3000"/>
                                        <p:tgtEl>
                                          <p:spTgt spid="7"/>
                                        </p:tgtEl>
                                        <p:attrNameLst>
                                          <p:attrName>ppt_y</p:attrName>
                                        </p:attrNameLst>
                                      </p:cBhvr>
                                      <p:tavLst>
                                        <p:tav tm="0">
                                          <p:val>
                                            <p:strVal val="ppt_y"/>
                                          </p:val>
                                        </p:tav>
                                        <p:tav tm="100000">
                                          <p:val>
                                            <p:strVal val="1+ppt_h/2"/>
                                          </p:val>
                                        </p:tav>
                                      </p:tavLst>
                                    </p:anim>
                                    <p:set>
                                      <p:cBhvr>
                                        <p:cTn id="814" dur="1" fill="hold">
                                          <p:stCondLst>
                                            <p:cond delay="2999"/>
                                          </p:stCondLst>
                                        </p:cTn>
                                        <p:tgtEl>
                                          <p:spTgt spid="7"/>
                                        </p:tgtEl>
                                        <p:attrNameLst>
                                          <p:attrName>style.visibility</p:attrName>
                                        </p:attrNameLst>
                                      </p:cBhvr>
                                      <p:to>
                                        <p:strVal val="hidden"/>
                                      </p:to>
                                    </p:set>
                                  </p:childTnLst>
                                </p:cTn>
                              </p:par>
                              <p:par>
                                <p:cTn id="815" presetID="2" presetClass="exit" presetSubtype="12" fill="hold" nodeType="withEffect">
                                  <p:stCondLst>
                                    <p:cond delay="0"/>
                                  </p:stCondLst>
                                  <p:childTnLst>
                                    <p:anim calcmode="lin" valueType="num">
                                      <p:cBhvr additive="base">
                                        <p:cTn id="816" dur="3000"/>
                                        <p:tgtEl>
                                          <p:spTgt spid="8"/>
                                        </p:tgtEl>
                                        <p:attrNameLst>
                                          <p:attrName>ppt_x</p:attrName>
                                        </p:attrNameLst>
                                      </p:cBhvr>
                                      <p:tavLst>
                                        <p:tav tm="0">
                                          <p:val>
                                            <p:strVal val="ppt_x"/>
                                          </p:val>
                                        </p:tav>
                                        <p:tav tm="100000">
                                          <p:val>
                                            <p:strVal val="0-ppt_w/2"/>
                                          </p:val>
                                        </p:tav>
                                      </p:tavLst>
                                    </p:anim>
                                    <p:anim calcmode="lin" valueType="num">
                                      <p:cBhvr additive="base">
                                        <p:cTn id="817" dur="3000"/>
                                        <p:tgtEl>
                                          <p:spTgt spid="8"/>
                                        </p:tgtEl>
                                        <p:attrNameLst>
                                          <p:attrName>ppt_y</p:attrName>
                                        </p:attrNameLst>
                                      </p:cBhvr>
                                      <p:tavLst>
                                        <p:tav tm="0">
                                          <p:val>
                                            <p:strVal val="ppt_y"/>
                                          </p:val>
                                        </p:tav>
                                        <p:tav tm="100000">
                                          <p:val>
                                            <p:strVal val="1+ppt_h/2"/>
                                          </p:val>
                                        </p:tav>
                                      </p:tavLst>
                                    </p:anim>
                                    <p:set>
                                      <p:cBhvr>
                                        <p:cTn id="818" dur="1" fill="hold">
                                          <p:stCondLst>
                                            <p:cond delay="2999"/>
                                          </p:stCondLst>
                                        </p:cTn>
                                        <p:tgtEl>
                                          <p:spTgt spid="8"/>
                                        </p:tgtEl>
                                        <p:attrNameLst>
                                          <p:attrName>style.visibility</p:attrName>
                                        </p:attrNameLst>
                                      </p:cBhvr>
                                      <p:to>
                                        <p:strVal val="hidden"/>
                                      </p:to>
                                    </p:set>
                                  </p:childTnLst>
                                </p:cTn>
                              </p:par>
                              <p:par>
                                <p:cTn id="819" presetID="2" presetClass="exit" presetSubtype="12" fill="hold" nodeType="withEffect">
                                  <p:stCondLst>
                                    <p:cond delay="0"/>
                                  </p:stCondLst>
                                  <p:childTnLst>
                                    <p:anim calcmode="lin" valueType="num">
                                      <p:cBhvr additive="base">
                                        <p:cTn id="820" dur="3000"/>
                                        <p:tgtEl>
                                          <p:spTgt spid="11"/>
                                        </p:tgtEl>
                                        <p:attrNameLst>
                                          <p:attrName>ppt_x</p:attrName>
                                        </p:attrNameLst>
                                      </p:cBhvr>
                                      <p:tavLst>
                                        <p:tav tm="0">
                                          <p:val>
                                            <p:strVal val="ppt_x"/>
                                          </p:val>
                                        </p:tav>
                                        <p:tav tm="100000">
                                          <p:val>
                                            <p:strVal val="0-ppt_w/2"/>
                                          </p:val>
                                        </p:tav>
                                      </p:tavLst>
                                    </p:anim>
                                    <p:anim calcmode="lin" valueType="num">
                                      <p:cBhvr additive="base">
                                        <p:cTn id="821" dur="3000"/>
                                        <p:tgtEl>
                                          <p:spTgt spid="11"/>
                                        </p:tgtEl>
                                        <p:attrNameLst>
                                          <p:attrName>ppt_y</p:attrName>
                                        </p:attrNameLst>
                                      </p:cBhvr>
                                      <p:tavLst>
                                        <p:tav tm="0">
                                          <p:val>
                                            <p:strVal val="ppt_y"/>
                                          </p:val>
                                        </p:tav>
                                        <p:tav tm="100000">
                                          <p:val>
                                            <p:strVal val="1+ppt_h/2"/>
                                          </p:val>
                                        </p:tav>
                                      </p:tavLst>
                                    </p:anim>
                                    <p:set>
                                      <p:cBhvr>
                                        <p:cTn id="822" dur="1" fill="hold">
                                          <p:stCondLst>
                                            <p:cond delay="2999"/>
                                          </p:stCondLst>
                                        </p:cTn>
                                        <p:tgtEl>
                                          <p:spTgt spid="11"/>
                                        </p:tgtEl>
                                        <p:attrNameLst>
                                          <p:attrName>style.visibility</p:attrName>
                                        </p:attrNameLst>
                                      </p:cBhvr>
                                      <p:to>
                                        <p:strVal val="hidden"/>
                                      </p:to>
                                    </p:set>
                                  </p:childTnLst>
                                </p:cTn>
                              </p:par>
                              <p:par>
                                <p:cTn id="823" presetID="2" presetClass="exit" presetSubtype="12" fill="hold" nodeType="withEffect">
                                  <p:stCondLst>
                                    <p:cond delay="0"/>
                                  </p:stCondLst>
                                  <p:childTnLst>
                                    <p:anim calcmode="lin" valueType="num">
                                      <p:cBhvr additive="base">
                                        <p:cTn id="824" dur="3000"/>
                                        <p:tgtEl>
                                          <p:spTgt spid="12"/>
                                        </p:tgtEl>
                                        <p:attrNameLst>
                                          <p:attrName>ppt_x</p:attrName>
                                        </p:attrNameLst>
                                      </p:cBhvr>
                                      <p:tavLst>
                                        <p:tav tm="0">
                                          <p:val>
                                            <p:strVal val="ppt_x"/>
                                          </p:val>
                                        </p:tav>
                                        <p:tav tm="100000">
                                          <p:val>
                                            <p:strVal val="0-ppt_w/2"/>
                                          </p:val>
                                        </p:tav>
                                      </p:tavLst>
                                    </p:anim>
                                    <p:anim calcmode="lin" valueType="num">
                                      <p:cBhvr additive="base">
                                        <p:cTn id="825" dur="3000"/>
                                        <p:tgtEl>
                                          <p:spTgt spid="12"/>
                                        </p:tgtEl>
                                        <p:attrNameLst>
                                          <p:attrName>ppt_y</p:attrName>
                                        </p:attrNameLst>
                                      </p:cBhvr>
                                      <p:tavLst>
                                        <p:tav tm="0">
                                          <p:val>
                                            <p:strVal val="ppt_y"/>
                                          </p:val>
                                        </p:tav>
                                        <p:tav tm="100000">
                                          <p:val>
                                            <p:strVal val="1+ppt_h/2"/>
                                          </p:val>
                                        </p:tav>
                                      </p:tavLst>
                                    </p:anim>
                                    <p:set>
                                      <p:cBhvr>
                                        <p:cTn id="826" dur="1" fill="hold">
                                          <p:stCondLst>
                                            <p:cond delay="2999"/>
                                          </p:stCondLst>
                                        </p:cTn>
                                        <p:tgtEl>
                                          <p:spTgt spid="12"/>
                                        </p:tgtEl>
                                        <p:attrNameLst>
                                          <p:attrName>style.visibility</p:attrName>
                                        </p:attrNameLst>
                                      </p:cBhvr>
                                      <p:to>
                                        <p:strVal val="hidden"/>
                                      </p:to>
                                    </p:set>
                                  </p:childTnLst>
                                </p:cTn>
                              </p:par>
                              <p:par>
                                <p:cTn id="827" presetID="2" presetClass="exit" presetSubtype="12" fill="hold" nodeType="withEffect">
                                  <p:stCondLst>
                                    <p:cond delay="0"/>
                                  </p:stCondLst>
                                  <p:childTnLst>
                                    <p:anim calcmode="lin" valueType="num">
                                      <p:cBhvr additive="base">
                                        <p:cTn id="828" dur="3000"/>
                                        <p:tgtEl>
                                          <p:spTgt spid="13"/>
                                        </p:tgtEl>
                                        <p:attrNameLst>
                                          <p:attrName>ppt_x</p:attrName>
                                        </p:attrNameLst>
                                      </p:cBhvr>
                                      <p:tavLst>
                                        <p:tav tm="0">
                                          <p:val>
                                            <p:strVal val="ppt_x"/>
                                          </p:val>
                                        </p:tav>
                                        <p:tav tm="100000">
                                          <p:val>
                                            <p:strVal val="0-ppt_w/2"/>
                                          </p:val>
                                        </p:tav>
                                      </p:tavLst>
                                    </p:anim>
                                    <p:anim calcmode="lin" valueType="num">
                                      <p:cBhvr additive="base">
                                        <p:cTn id="829" dur="3000"/>
                                        <p:tgtEl>
                                          <p:spTgt spid="13"/>
                                        </p:tgtEl>
                                        <p:attrNameLst>
                                          <p:attrName>ppt_y</p:attrName>
                                        </p:attrNameLst>
                                      </p:cBhvr>
                                      <p:tavLst>
                                        <p:tav tm="0">
                                          <p:val>
                                            <p:strVal val="ppt_y"/>
                                          </p:val>
                                        </p:tav>
                                        <p:tav tm="100000">
                                          <p:val>
                                            <p:strVal val="1+ppt_h/2"/>
                                          </p:val>
                                        </p:tav>
                                      </p:tavLst>
                                    </p:anim>
                                    <p:set>
                                      <p:cBhvr>
                                        <p:cTn id="830" dur="1" fill="hold">
                                          <p:stCondLst>
                                            <p:cond delay="2999"/>
                                          </p:stCondLst>
                                        </p:cTn>
                                        <p:tgtEl>
                                          <p:spTgt spid="13"/>
                                        </p:tgtEl>
                                        <p:attrNameLst>
                                          <p:attrName>style.visibility</p:attrName>
                                        </p:attrNameLst>
                                      </p:cBhvr>
                                      <p:to>
                                        <p:strVal val="hidden"/>
                                      </p:to>
                                    </p:set>
                                  </p:childTnLst>
                                </p:cTn>
                              </p:par>
                              <p:par>
                                <p:cTn id="831" presetID="2" presetClass="exit" presetSubtype="12" fill="hold" nodeType="withEffect">
                                  <p:stCondLst>
                                    <p:cond delay="0"/>
                                  </p:stCondLst>
                                  <p:childTnLst>
                                    <p:anim calcmode="lin" valueType="num">
                                      <p:cBhvr additive="base">
                                        <p:cTn id="832" dur="3000"/>
                                        <p:tgtEl>
                                          <p:spTgt spid="17"/>
                                        </p:tgtEl>
                                        <p:attrNameLst>
                                          <p:attrName>ppt_x</p:attrName>
                                        </p:attrNameLst>
                                      </p:cBhvr>
                                      <p:tavLst>
                                        <p:tav tm="0">
                                          <p:val>
                                            <p:strVal val="ppt_x"/>
                                          </p:val>
                                        </p:tav>
                                        <p:tav tm="100000">
                                          <p:val>
                                            <p:strVal val="0-ppt_w/2"/>
                                          </p:val>
                                        </p:tav>
                                      </p:tavLst>
                                    </p:anim>
                                    <p:anim calcmode="lin" valueType="num">
                                      <p:cBhvr additive="base">
                                        <p:cTn id="833" dur="3000"/>
                                        <p:tgtEl>
                                          <p:spTgt spid="17"/>
                                        </p:tgtEl>
                                        <p:attrNameLst>
                                          <p:attrName>ppt_y</p:attrName>
                                        </p:attrNameLst>
                                      </p:cBhvr>
                                      <p:tavLst>
                                        <p:tav tm="0">
                                          <p:val>
                                            <p:strVal val="ppt_y"/>
                                          </p:val>
                                        </p:tav>
                                        <p:tav tm="100000">
                                          <p:val>
                                            <p:strVal val="1+ppt_h/2"/>
                                          </p:val>
                                        </p:tav>
                                      </p:tavLst>
                                    </p:anim>
                                    <p:set>
                                      <p:cBhvr>
                                        <p:cTn id="834" dur="1" fill="hold">
                                          <p:stCondLst>
                                            <p:cond delay="2999"/>
                                          </p:stCondLst>
                                        </p:cTn>
                                        <p:tgtEl>
                                          <p:spTgt spid="17"/>
                                        </p:tgtEl>
                                        <p:attrNameLst>
                                          <p:attrName>style.visibility</p:attrName>
                                        </p:attrNameLst>
                                      </p:cBhvr>
                                      <p:to>
                                        <p:strVal val="hidden"/>
                                      </p:to>
                                    </p:set>
                                  </p:childTnLst>
                                </p:cTn>
                              </p:par>
                              <p:par>
                                <p:cTn id="835" presetID="2" presetClass="exit" presetSubtype="12" fill="hold" nodeType="withEffect">
                                  <p:stCondLst>
                                    <p:cond delay="0"/>
                                  </p:stCondLst>
                                  <p:childTnLst>
                                    <p:anim calcmode="lin" valueType="num">
                                      <p:cBhvr additive="base">
                                        <p:cTn id="836" dur="3000"/>
                                        <p:tgtEl>
                                          <p:spTgt spid="18"/>
                                        </p:tgtEl>
                                        <p:attrNameLst>
                                          <p:attrName>ppt_x</p:attrName>
                                        </p:attrNameLst>
                                      </p:cBhvr>
                                      <p:tavLst>
                                        <p:tav tm="0">
                                          <p:val>
                                            <p:strVal val="ppt_x"/>
                                          </p:val>
                                        </p:tav>
                                        <p:tav tm="100000">
                                          <p:val>
                                            <p:strVal val="0-ppt_w/2"/>
                                          </p:val>
                                        </p:tav>
                                      </p:tavLst>
                                    </p:anim>
                                    <p:anim calcmode="lin" valueType="num">
                                      <p:cBhvr additive="base">
                                        <p:cTn id="837" dur="3000"/>
                                        <p:tgtEl>
                                          <p:spTgt spid="18"/>
                                        </p:tgtEl>
                                        <p:attrNameLst>
                                          <p:attrName>ppt_y</p:attrName>
                                        </p:attrNameLst>
                                      </p:cBhvr>
                                      <p:tavLst>
                                        <p:tav tm="0">
                                          <p:val>
                                            <p:strVal val="ppt_y"/>
                                          </p:val>
                                        </p:tav>
                                        <p:tav tm="100000">
                                          <p:val>
                                            <p:strVal val="1+ppt_h/2"/>
                                          </p:val>
                                        </p:tav>
                                      </p:tavLst>
                                    </p:anim>
                                    <p:set>
                                      <p:cBhvr>
                                        <p:cTn id="838" dur="1" fill="hold">
                                          <p:stCondLst>
                                            <p:cond delay="2999"/>
                                          </p:stCondLst>
                                        </p:cTn>
                                        <p:tgtEl>
                                          <p:spTgt spid="18"/>
                                        </p:tgtEl>
                                        <p:attrNameLst>
                                          <p:attrName>style.visibility</p:attrName>
                                        </p:attrNameLst>
                                      </p:cBhvr>
                                      <p:to>
                                        <p:strVal val="hidden"/>
                                      </p:to>
                                    </p:set>
                                  </p:childTnLst>
                                </p:cTn>
                              </p:par>
                              <p:par>
                                <p:cTn id="839" presetID="2" presetClass="exit" presetSubtype="12" fill="hold" nodeType="withEffect">
                                  <p:stCondLst>
                                    <p:cond delay="0"/>
                                  </p:stCondLst>
                                  <p:childTnLst>
                                    <p:anim calcmode="lin" valueType="num">
                                      <p:cBhvr additive="base">
                                        <p:cTn id="840" dur="3000"/>
                                        <p:tgtEl>
                                          <p:spTgt spid="21"/>
                                        </p:tgtEl>
                                        <p:attrNameLst>
                                          <p:attrName>ppt_x</p:attrName>
                                        </p:attrNameLst>
                                      </p:cBhvr>
                                      <p:tavLst>
                                        <p:tav tm="0">
                                          <p:val>
                                            <p:strVal val="ppt_x"/>
                                          </p:val>
                                        </p:tav>
                                        <p:tav tm="100000">
                                          <p:val>
                                            <p:strVal val="0-ppt_w/2"/>
                                          </p:val>
                                        </p:tav>
                                      </p:tavLst>
                                    </p:anim>
                                    <p:anim calcmode="lin" valueType="num">
                                      <p:cBhvr additive="base">
                                        <p:cTn id="841" dur="3000"/>
                                        <p:tgtEl>
                                          <p:spTgt spid="21"/>
                                        </p:tgtEl>
                                        <p:attrNameLst>
                                          <p:attrName>ppt_y</p:attrName>
                                        </p:attrNameLst>
                                      </p:cBhvr>
                                      <p:tavLst>
                                        <p:tav tm="0">
                                          <p:val>
                                            <p:strVal val="ppt_y"/>
                                          </p:val>
                                        </p:tav>
                                        <p:tav tm="100000">
                                          <p:val>
                                            <p:strVal val="1+ppt_h/2"/>
                                          </p:val>
                                        </p:tav>
                                      </p:tavLst>
                                    </p:anim>
                                    <p:set>
                                      <p:cBhvr>
                                        <p:cTn id="842" dur="1" fill="hold">
                                          <p:stCondLst>
                                            <p:cond delay="2999"/>
                                          </p:stCondLst>
                                        </p:cTn>
                                        <p:tgtEl>
                                          <p:spTgt spid="21"/>
                                        </p:tgtEl>
                                        <p:attrNameLst>
                                          <p:attrName>style.visibility</p:attrName>
                                        </p:attrNameLst>
                                      </p:cBhvr>
                                      <p:to>
                                        <p:strVal val="hidden"/>
                                      </p:to>
                                    </p:set>
                                  </p:childTnLst>
                                </p:cTn>
                              </p:par>
                              <p:par>
                                <p:cTn id="843" presetID="2" presetClass="exit" presetSubtype="12" fill="hold" nodeType="withEffect">
                                  <p:stCondLst>
                                    <p:cond delay="0"/>
                                  </p:stCondLst>
                                  <p:childTnLst>
                                    <p:anim calcmode="lin" valueType="num">
                                      <p:cBhvr additive="base">
                                        <p:cTn id="844" dur="3000"/>
                                        <p:tgtEl>
                                          <p:spTgt spid="22"/>
                                        </p:tgtEl>
                                        <p:attrNameLst>
                                          <p:attrName>ppt_x</p:attrName>
                                        </p:attrNameLst>
                                      </p:cBhvr>
                                      <p:tavLst>
                                        <p:tav tm="0">
                                          <p:val>
                                            <p:strVal val="ppt_x"/>
                                          </p:val>
                                        </p:tav>
                                        <p:tav tm="100000">
                                          <p:val>
                                            <p:strVal val="0-ppt_w/2"/>
                                          </p:val>
                                        </p:tav>
                                      </p:tavLst>
                                    </p:anim>
                                    <p:anim calcmode="lin" valueType="num">
                                      <p:cBhvr additive="base">
                                        <p:cTn id="845" dur="3000"/>
                                        <p:tgtEl>
                                          <p:spTgt spid="22"/>
                                        </p:tgtEl>
                                        <p:attrNameLst>
                                          <p:attrName>ppt_y</p:attrName>
                                        </p:attrNameLst>
                                      </p:cBhvr>
                                      <p:tavLst>
                                        <p:tav tm="0">
                                          <p:val>
                                            <p:strVal val="ppt_y"/>
                                          </p:val>
                                        </p:tav>
                                        <p:tav tm="100000">
                                          <p:val>
                                            <p:strVal val="1+ppt_h/2"/>
                                          </p:val>
                                        </p:tav>
                                      </p:tavLst>
                                    </p:anim>
                                    <p:set>
                                      <p:cBhvr>
                                        <p:cTn id="846" dur="1" fill="hold">
                                          <p:stCondLst>
                                            <p:cond delay="2999"/>
                                          </p:stCondLst>
                                        </p:cTn>
                                        <p:tgtEl>
                                          <p:spTgt spid="22"/>
                                        </p:tgtEl>
                                        <p:attrNameLst>
                                          <p:attrName>style.visibility</p:attrName>
                                        </p:attrNameLst>
                                      </p:cBhvr>
                                      <p:to>
                                        <p:strVal val="hidden"/>
                                      </p:to>
                                    </p:set>
                                  </p:childTnLst>
                                </p:cTn>
                              </p:par>
                              <p:par>
                                <p:cTn id="847" presetID="2" presetClass="exit" presetSubtype="12" fill="hold" nodeType="withEffect">
                                  <p:stCondLst>
                                    <p:cond delay="0"/>
                                  </p:stCondLst>
                                  <p:childTnLst>
                                    <p:anim calcmode="lin" valueType="num">
                                      <p:cBhvr additive="base">
                                        <p:cTn id="848" dur="3000"/>
                                        <p:tgtEl>
                                          <p:spTgt spid="23"/>
                                        </p:tgtEl>
                                        <p:attrNameLst>
                                          <p:attrName>ppt_x</p:attrName>
                                        </p:attrNameLst>
                                      </p:cBhvr>
                                      <p:tavLst>
                                        <p:tav tm="0">
                                          <p:val>
                                            <p:strVal val="ppt_x"/>
                                          </p:val>
                                        </p:tav>
                                        <p:tav tm="100000">
                                          <p:val>
                                            <p:strVal val="0-ppt_w/2"/>
                                          </p:val>
                                        </p:tav>
                                      </p:tavLst>
                                    </p:anim>
                                    <p:anim calcmode="lin" valueType="num">
                                      <p:cBhvr additive="base">
                                        <p:cTn id="849" dur="3000"/>
                                        <p:tgtEl>
                                          <p:spTgt spid="23"/>
                                        </p:tgtEl>
                                        <p:attrNameLst>
                                          <p:attrName>ppt_y</p:attrName>
                                        </p:attrNameLst>
                                      </p:cBhvr>
                                      <p:tavLst>
                                        <p:tav tm="0">
                                          <p:val>
                                            <p:strVal val="ppt_y"/>
                                          </p:val>
                                        </p:tav>
                                        <p:tav tm="100000">
                                          <p:val>
                                            <p:strVal val="1+ppt_h/2"/>
                                          </p:val>
                                        </p:tav>
                                      </p:tavLst>
                                    </p:anim>
                                    <p:set>
                                      <p:cBhvr>
                                        <p:cTn id="850" dur="1" fill="hold">
                                          <p:stCondLst>
                                            <p:cond delay="2999"/>
                                          </p:stCondLst>
                                        </p:cTn>
                                        <p:tgtEl>
                                          <p:spTgt spid="23"/>
                                        </p:tgtEl>
                                        <p:attrNameLst>
                                          <p:attrName>style.visibility</p:attrName>
                                        </p:attrNameLst>
                                      </p:cBhvr>
                                      <p:to>
                                        <p:strVal val="hidden"/>
                                      </p:to>
                                    </p:set>
                                  </p:childTnLst>
                                </p:cTn>
                              </p:par>
                              <p:par>
                                <p:cTn id="851" presetID="2" presetClass="exit" presetSubtype="12" fill="hold" nodeType="withEffect">
                                  <p:stCondLst>
                                    <p:cond delay="0"/>
                                  </p:stCondLst>
                                  <p:childTnLst>
                                    <p:anim calcmode="lin" valueType="num">
                                      <p:cBhvr additive="base">
                                        <p:cTn id="852" dur="3000"/>
                                        <p:tgtEl>
                                          <p:spTgt spid="27"/>
                                        </p:tgtEl>
                                        <p:attrNameLst>
                                          <p:attrName>ppt_x</p:attrName>
                                        </p:attrNameLst>
                                      </p:cBhvr>
                                      <p:tavLst>
                                        <p:tav tm="0">
                                          <p:val>
                                            <p:strVal val="ppt_x"/>
                                          </p:val>
                                        </p:tav>
                                        <p:tav tm="100000">
                                          <p:val>
                                            <p:strVal val="0-ppt_w/2"/>
                                          </p:val>
                                        </p:tav>
                                      </p:tavLst>
                                    </p:anim>
                                    <p:anim calcmode="lin" valueType="num">
                                      <p:cBhvr additive="base">
                                        <p:cTn id="853" dur="3000"/>
                                        <p:tgtEl>
                                          <p:spTgt spid="27"/>
                                        </p:tgtEl>
                                        <p:attrNameLst>
                                          <p:attrName>ppt_y</p:attrName>
                                        </p:attrNameLst>
                                      </p:cBhvr>
                                      <p:tavLst>
                                        <p:tav tm="0">
                                          <p:val>
                                            <p:strVal val="ppt_y"/>
                                          </p:val>
                                        </p:tav>
                                        <p:tav tm="100000">
                                          <p:val>
                                            <p:strVal val="1+ppt_h/2"/>
                                          </p:val>
                                        </p:tav>
                                      </p:tavLst>
                                    </p:anim>
                                    <p:set>
                                      <p:cBhvr>
                                        <p:cTn id="854" dur="1" fill="hold">
                                          <p:stCondLst>
                                            <p:cond delay="2999"/>
                                          </p:stCondLst>
                                        </p:cTn>
                                        <p:tgtEl>
                                          <p:spTgt spid="27"/>
                                        </p:tgtEl>
                                        <p:attrNameLst>
                                          <p:attrName>style.visibility</p:attrName>
                                        </p:attrNameLst>
                                      </p:cBhvr>
                                      <p:to>
                                        <p:strVal val="hidden"/>
                                      </p:to>
                                    </p:set>
                                  </p:childTnLst>
                                </p:cTn>
                              </p:par>
                              <p:par>
                                <p:cTn id="855" presetID="2" presetClass="exit" presetSubtype="12" fill="hold" nodeType="withEffect">
                                  <p:stCondLst>
                                    <p:cond delay="0"/>
                                  </p:stCondLst>
                                  <p:childTnLst>
                                    <p:anim calcmode="lin" valueType="num">
                                      <p:cBhvr additive="base">
                                        <p:cTn id="856" dur="3000"/>
                                        <p:tgtEl>
                                          <p:spTgt spid="28"/>
                                        </p:tgtEl>
                                        <p:attrNameLst>
                                          <p:attrName>ppt_x</p:attrName>
                                        </p:attrNameLst>
                                      </p:cBhvr>
                                      <p:tavLst>
                                        <p:tav tm="0">
                                          <p:val>
                                            <p:strVal val="ppt_x"/>
                                          </p:val>
                                        </p:tav>
                                        <p:tav tm="100000">
                                          <p:val>
                                            <p:strVal val="0-ppt_w/2"/>
                                          </p:val>
                                        </p:tav>
                                      </p:tavLst>
                                    </p:anim>
                                    <p:anim calcmode="lin" valueType="num">
                                      <p:cBhvr additive="base">
                                        <p:cTn id="857" dur="3000"/>
                                        <p:tgtEl>
                                          <p:spTgt spid="28"/>
                                        </p:tgtEl>
                                        <p:attrNameLst>
                                          <p:attrName>ppt_y</p:attrName>
                                        </p:attrNameLst>
                                      </p:cBhvr>
                                      <p:tavLst>
                                        <p:tav tm="0">
                                          <p:val>
                                            <p:strVal val="ppt_y"/>
                                          </p:val>
                                        </p:tav>
                                        <p:tav tm="100000">
                                          <p:val>
                                            <p:strVal val="1+ppt_h/2"/>
                                          </p:val>
                                        </p:tav>
                                      </p:tavLst>
                                    </p:anim>
                                    <p:set>
                                      <p:cBhvr>
                                        <p:cTn id="858" dur="1" fill="hold">
                                          <p:stCondLst>
                                            <p:cond delay="2999"/>
                                          </p:stCondLst>
                                        </p:cTn>
                                        <p:tgtEl>
                                          <p:spTgt spid="28"/>
                                        </p:tgtEl>
                                        <p:attrNameLst>
                                          <p:attrName>style.visibility</p:attrName>
                                        </p:attrNameLst>
                                      </p:cBhvr>
                                      <p:to>
                                        <p:strVal val="hidden"/>
                                      </p:to>
                                    </p:set>
                                  </p:childTnLst>
                                </p:cTn>
                              </p:par>
                              <p:par>
                                <p:cTn id="859" presetID="2" presetClass="exit" presetSubtype="12" fill="hold" nodeType="withEffect">
                                  <p:stCondLst>
                                    <p:cond delay="0"/>
                                  </p:stCondLst>
                                  <p:childTnLst>
                                    <p:anim calcmode="lin" valueType="num">
                                      <p:cBhvr additive="base">
                                        <p:cTn id="860" dur="3000"/>
                                        <p:tgtEl>
                                          <p:spTgt spid="31"/>
                                        </p:tgtEl>
                                        <p:attrNameLst>
                                          <p:attrName>ppt_x</p:attrName>
                                        </p:attrNameLst>
                                      </p:cBhvr>
                                      <p:tavLst>
                                        <p:tav tm="0">
                                          <p:val>
                                            <p:strVal val="ppt_x"/>
                                          </p:val>
                                        </p:tav>
                                        <p:tav tm="100000">
                                          <p:val>
                                            <p:strVal val="0-ppt_w/2"/>
                                          </p:val>
                                        </p:tav>
                                      </p:tavLst>
                                    </p:anim>
                                    <p:anim calcmode="lin" valueType="num">
                                      <p:cBhvr additive="base">
                                        <p:cTn id="861" dur="3000"/>
                                        <p:tgtEl>
                                          <p:spTgt spid="31"/>
                                        </p:tgtEl>
                                        <p:attrNameLst>
                                          <p:attrName>ppt_y</p:attrName>
                                        </p:attrNameLst>
                                      </p:cBhvr>
                                      <p:tavLst>
                                        <p:tav tm="0">
                                          <p:val>
                                            <p:strVal val="ppt_y"/>
                                          </p:val>
                                        </p:tav>
                                        <p:tav tm="100000">
                                          <p:val>
                                            <p:strVal val="1+ppt_h/2"/>
                                          </p:val>
                                        </p:tav>
                                      </p:tavLst>
                                    </p:anim>
                                    <p:set>
                                      <p:cBhvr>
                                        <p:cTn id="862" dur="1" fill="hold">
                                          <p:stCondLst>
                                            <p:cond delay="2999"/>
                                          </p:stCondLst>
                                        </p:cTn>
                                        <p:tgtEl>
                                          <p:spTgt spid="31"/>
                                        </p:tgtEl>
                                        <p:attrNameLst>
                                          <p:attrName>style.visibility</p:attrName>
                                        </p:attrNameLst>
                                      </p:cBhvr>
                                      <p:to>
                                        <p:strVal val="hidden"/>
                                      </p:to>
                                    </p:set>
                                  </p:childTnLst>
                                </p:cTn>
                              </p:par>
                              <p:par>
                                <p:cTn id="863" presetID="2" presetClass="exit" presetSubtype="12" fill="hold" nodeType="withEffect">
                                  <p:stCondLst>
                                    <p:cond delay="0"/>
                                  </p:stCondLst>
                                  <p:childTnLst>
                                    <p:anim calcmode="lin" valueType="num">
                                      <p:cBhvr additive="base">
                                        <p:cTn id="864" dur="3000"/>
                                        <p:tgtEl>
                                          <p:spTgt spid="32"/>
                                        </p:tgtEl>
                                        <p:attrNameLst>
                                          <p:attrName>ppt_x</p:attrName>
                                        </p:attrNameLst>
                                      </p:cBhvr>
                                      <p:tavLst>
                                        <p:tav tm="0">
                                          <p:val>
                                            <p:strVal val="ppt_x"/>
                                          </p:val>
                                        </p:tav>
                                        <p:tav tm="100000">
                                          <p:val>
                                            <p:strVal val="0-ppt_w/2"/>
                                          </p:val>
                                        </p:tav>
                                      </p:tavLst>
                                    </p:anim>
                                    <p:anim calcmode="lin" valueType="num">
                                      <p:cBhvr additive="base">
                                        <p:cTn id="865" dur="3000"/>
                                        <p:tgtEl>
                                          <p:spTgt spid="32"/>
                                        </p:tgtEl>
                                        <p:attrNameLst>
                                          <p:attrName>ppt_y</p:attrName>
                                        </p:attrNameLst>
                                      </p:cBhvr>
                                      <p:tavLst>
                                        <p:tav tm="0">
                                          <p:val>
                                            <p:strVal val="ppt_y"/>
                                          </p:val>
                                        </p:tav>
                                        <p:tav tm="100000">
                                          <p:val>
                                            <p:strVal val="1+ppt_h/2"/>
                                          </p:val>
                                        </p:tav>
                                      </p:tavLst>
                                    </p:anim>
                                    <p:set>
                                      <p:cBhvr>
                                        <p:cTn id="866" dur="1" fill="hold">
                                          <p:stCondLst>
                                            <p:cond delay="2999"/>
                                          </p:stCondLst>
                                        </p:cTn>
                                        <p:tgtEl>
                                          <p:spTgt spid="32"/>
                                        </p:tgtEl>
                                        <p:attrNameLst>
                                          <p:attrName>style.visibility</p:attrName>
                                        </p:attrNameLst>
                                      </p:cBhvr>
                                      <p:to>
                                        <p:strVal val="hidden"/>
                                      </p:to>
                                    </p:set>
                                  </p:childTnLst>
                                </p:cTn>
                              </p:par>
                              <p:par>
                                <p:cTn id="867" presetID="2" presetClass="exit" presetSubtype="12" fill="hold" nodeType="withEffect">
                                  <p:stCondLst>
                                    <p:cond delay="0"/>
                                  </p:stCondLst>
                                  <p:childTnLst>
                                    <p:anim calcmode="lin" valueType="num">
                                      <p:cBhvr additive="base">
                                        <p:cTn id="868" dur="3000"/>
                                        <p:tgtEl>
                                          <p:spTgt spid="33"/>
                                        </p:tgtEl>
                                        <p:attrNameLst>
                                          <p:attrName>ppt_x</p:attrName>
                                        </p:attrNameLst>
                                      </p:cBhvr>
                                      <p:tavLst>
                                        <p:tav tm="0">
                                          <p:val>
                                            <p:strVal val="ppt_x"/>
                                          </p:val>
                                        </p:tav>
                                        <p:tav tm="100000">
                                          <p:val>
                                            <p:strVal val="0-ppt_w/2"/>
                                          </p:val>
                                        </p:tav>
                                      </p:tavLst>
                                    </p:anim>
                                    <p:anim calcmode="lin" valueType="num">
                                      <p:cBhvr additive="base">
                                        <p:cTn id="869" dur="3000"/>
                                        <p:tgtEl>
                                          <p:spTgt spid="33"/>
                                        </p:tgtEl>
                                        <p:attrNameLst>
                                          <p:attrName>ppt_y</p:attrName>
                                        </p:attrNameLst>
                                      </p:cBhvr>
                                      <p:tavLst>
                                        <p:tav tm="0">
                                          <p:val>
                                            <p:strVal val="ppt_y"/>
                                          </p:val>
                                        </p:tav>
                                        <p:tav tm="100000">
                                          <p:val>
                                            <p:strVal val="1+ppt_h/2"/>
                                          </p:val>
                                        </p:tav>
                                      </p:tavLst>
                                    </p:anim>
                                    <p:set>
                                      <p:cBhvr>
                                        <p:cTn id="870" dur="1" fill="hold">
                                          <p:stCondLst>
                                            <p:cond delay="2999"/>
                                          </p:stCondLst>
                                        </p:cTn>
                                        <p:tgtEl>
                                          <p:spTgt spid="33"/>
                                        </p:tgtEl>
                                        <p:attrNameLst>
                                          <p:attrName>style.visibility</p:attrName>
                                        </p:attrNameLst>
                                      </p:cBhvr>
                                      <p:to>
                                        <p:strVal val="hidden"/>
                                      </p:to>
                                    </p:set>
                                  </p:childTnLst>
                                </p:cTn>
                              </p:par>
                              <p:par>
                                <p:cTn id="871" presetID="2" presetClass="exit" presetSubtype="12" fill="hold" nodeType="withEffect">
                                  <p:stCondLst>
                                    <p:cond delay="0"/>
                                  </p:stCondLst>
                                  <p:childTnLst>
                                    <p:anim calcmode="lin" valueType="num">
                                      <p:cBhvr additive="base">
                                        <p:cTn id="872" dur="3000"/>
                                        <p:tgtEl>
                                          <p:spTgt spid="37"/>
                                        </p:tgtEl>
                                        <p:attrNameLst>
                                          <p:attrName>ppt_x</p:attrName>
                                        </p:attrNameLst>
                                      </p:cBhvr>
                                      <p:tavLst>
                                        <p:tav tm="0">
                                          <p:val>
                                            <p:strVal val="ppt_x"/>
                                          </p:val>
                                        </p:tav>
                                        <p:tav tm="100000">
                                          <p:val>
                                            <p:strVal val="0-ppt_w/2"/>
                                          </p:val>
                                        </p:tav>
                                      </p:tavLst>
                                    </p:anim>
                                    <p:anim calcmode="lin" valueType="num">
                                      <p:cBhvr additive="base">
                                        <p:cTn id="873" dur="3000"/>
                                        <p:tgtEl>
                                          <p:spTgt spid="37"/>
                                        </p:tgtEl>
                                        <p:attrNameLst>
                                          <p:attrName>ppt_y</p:attrName>
                                        </p:attrNameLst>
                                      </p:cBhvr>
                                      <p:tavLst>
                                        <p:tav tm="0">
                                          <p:val>
                                            <p:strVal val="ppt_y"/>
                                          </p:val>
                                        </p:tav>
                                        <p:tav tm="100000">
                                          <p:val>
                                            <p:strVal val="1+ppt_h/2"/>
                                          </p:val>
                                        </p:tav>
                                      </p:tavLst>
                                    </p:anim>
                                    <p:set>
                                      <p:cBhvr>
                                        <p:cTn id="874" dur="1" fill="hold">
                                          <p:stCondLst>
                                            <p:cond delay="2999"/>
                                          </p:stCondLst>
                                        </p:cTn>
                                        <p:tgtEl>
                                          <p:spTgt spid="37"/>
                                        </p:tgtEl>
                                        <p:attrNameLst>
                                          <p:attrName>style.visibility</p:attrName>
                                        </p:attrNameLst>
                                      </p:cBhvr>
                                      <p:to>
                                        <p:strVal val="hidden"/>
                                      </p:to>
                                    </p:set>
                                  </p:childTnLst>
                                </p:cTn>
                              </p:par>
                              <p:par>
                                <p:cTn id="875" presetID="2" presetClass="exit" presetSubtype="12" fill="hold" nodeType="withEffect">
                                  <p:stCondLst>
                                    <p:cond delay="0"/>
                                  </p:stCondLst>
                                  <p:childTnLst>
                                    <p:anim calcmode="lin" valueType="num">
                                      <p:cBhvr additive="base">
                                        <p:cTn id="876" dur="3000"/>
                                        <p:tgtEl>
                                          <p:spTgt spid="38"/>
                                        </p:tgtEl>
                                        <p:attrNameLst>
                                          <p:attrName>ppt_x</p:attrName>
                                        </p:attrNameLst>
                                      </p:cBhvr>
                                      <p:tavLst>
                                        <p:tav tm="0">
                                          <p:val>
                                            <p:strVal val="ppt_x"/>
                                          </p:val>
                                        </p:tav>
                                        <p:tav tm="100000">
                                          <p:val>
                                            <p:strVal val="0-ppt_w/2"/>
                                          </p:val>
                                        </p:tav>
                                      </p:tavLst>
                                    </p:anim>
                                    <p:anim calcmode="lin" valueType="num">
                                      <p:cBhvr additive="base">
                                        <p:cTn id="877" dur="3000"/>
                                        <p:tgtEl>
                                          <p:spTgt spid="38"/>
                                        </p:tgtEl>
                                        <p:attrNameLst>
                                          <p:attrName>ppt_y</p:attrName>
                                        </p:attrNameLst>
                                      </p:cBhvr>
                                      <p:tavLst>
                                        <p:tav tm="0">
                                          <p:val>
                                            <p:strVal val="ppt_y"/>
                                          </p:val>
                                        </p:tav>
                                        <p:tav tm="100000">
                                          <p:val>
                                            <p:strVal val="1+ppt_h/2"/>
                                          </p:val>
                                        </p:tav>
                                      </p:tavLst>
                                    </p:anim>
                                    <p:set>
                                      <p:cBhvr>
                                        <p:cTn id="878" dur="1" fill="hold">
                                          <p:stCondLst>
                                            <p:cond delay="2999"/>
                                          </p:stCondLst>
                                        </p:cTn>
                                        <p:tgtEl>
                                          <p:spTgt spid="38"/>
                                        </p:tgtEl>
                                        <p:attrNameLst>
                                          <p:attrName>style.visibility</p:attrName>
                                        </p:attrNameLst>
                                      </p:cBhvr>
                                      <p:to>
                                        <p:strVal val="hidden"/>
                                      </p:to>
                                    </p:set>
                                  </p:childTnLst>
                                </p:cTn>
                              </p:par>
                              <p:par>
                                <p:cTn id="879" presetID="2" presetClass="exit" presetSubtype="12" fill="hold" nodeType="withEffect">
                                  <p:stCondLst>
                                    <p:cond delay="0"/>
                                  </p:stCondLst>
                                  <p:childTnLst>
                                    <p:anim calcmode="lin" valueType="num">
                                      <p:cBhvr additive="base">
                                        <p:cTn id="880" dur="3000"/>
                                        <p:tgtEl>
                                          <p:spTgt spid="41"/>
                                        </p:tgtEl>
                                        <p:attrNameLst>
                                          <p:attrName>ppt_x</p:attrName>
                                        </p:attrNameLst>
                                      </p:cBhvr>
                                      <p:tavLst>
                                        <p:tav tm="0">
                                          <p:val>
                                            <p:strVal val="ppt_x"/>
                                          </p:val>
                                        </p:tav>
                                        <p:tav tm="100000">
                                          <p:val>
                                            <p:strVal val="0-ppt_w/2"/>
                                          </p:val>
                                        </p:tav>
                                      </p:tavLst>
                                    </p:anim>
                                    <p:anim calcmode="lin" valueType="num">
                                      <p:cBhvr additive="base">
                                        <p:cTn id="881" dur="3000"/>
                                        <p:tgtEl>
                                          <p:spTgt spid="41"/>
                                        </p:tgtEl>
                                        <p:attrNameLst>
                                          <p:attrName>ppt_y</p:attrName>
                                        </p:attrNameLst>
                                      </p:cBhvr>
                                      <p:tavLst>
                                        <p:tav tm="0">
                                          <p:val>
                                            <p:strVal val="ppt_y"/>
                                          </p:val>
                                        </p:tav>
                                        <p:tav tm="100000">
                                          <p:val>
                                            <p:strVal val="1+ppt_h/2"/>
                                          </p:val>
                                        </p:tav>
                                      </p:tavLst>
                                    </p:anim>
                                    <p:set>
                                      <p:cBhvr>
                                        <p:cTn id="882" dur="1" fill="hold">
                                          <p:stCondLst>
                                            <p:cond delay="2999"/>
                                          </p:stCondLst>
                                        </p:cTn>
                                        <p:tgtEl>
                                          <p:spTgt spid="41"/>
                                        </p:tgtEl>
                                        <p:attrNameLst>
                                          <p:attrName>style.visibility</p:attrName>
                                        </p:attrNameLst>
                                      </p:cBhvr>
                                      <p:to>
                                        <p:strVal val="hidden"/>
                                      </p:to>
                                    </p:set>
                                  </p:childTnLst>
                                </p:cTn>
                              </p:par>
                              <p:par>
                                <p:cTn id="883" presetID="2" presetClass="exit" presetSubtype="12" fill="hold" nodeType="withEffect">
                                  <p:stCondLst>
                                    <p:cond delay="0"/>
                                  </p:stCondLst>
                                  <p:childTnLst>
                                    <p:anim calcmode="lin" valueType="num">
                                      <p:cBhvr additive="base">
                                        <p:cTn id="884" dur="3000"/>
                                        <p:tgtEl>
                                          <p:spTgt spid="42"/>
                                        </p:tgtEl>
                                        <p:attrNameLst>
                                          <p:attrName>ppt_x</p:attrName>
                                        </p:attrNameLst>
                                      </p:cBhvr>
                                      <p:tavLst>
                                        <p:tav tm="0">
                                          <p:val>
                                            <p:strVal val="ppt_x"/>
                                          </p:val>
                                        </p:tav>
                                        <p:tav tm="100000">
                                          <p:val>
                                            <p:strVal val="0-ppt_w/2"/>
                                          </p:val>
                                        </p:tav>
                                      </p:tavLst>
                                    </p:anim>
                                    <p:anim calcmode="lin" valueType="num">
                                      <p:cBhvr additive="base">
                                        <p:cTn id="885" dur="3000"/>
                                        <p:tgtEl>
                                          <p:spTgt spid="42"/>
                                        </p:tgtEl>
                                        <p:attrNameLst>
                                          <p:attrName>ppt_y</p:attrName>
                                        </p:attrNameLst>
                                      </p:cBhvr>
                                      <p:tavLst>
                                        <p:tav tm="0">
                                          <p:val>
                                            <p:strVal val="ppt_y"/>
                                          </p:val>
                                        </p:tav>
                                        <p:tav tm="100000">
                                          <p:val>
                                            <p:strVal val="1+ppt_h/2"/>
                                          </p:val>
                                        </p:tav>
                                      </p:tavLst>
                                    </p:anim>
                                    <p:set>
                                      <p:cBhvr>
                                        <p:cTn id="886" dur="1" fill="hold">
                                          <p:stCondLst>
                                            <p:cond delay="2999"/>
                                          </p:stCondLst>
                                        </p:cTn>
                                        <p:tgtEl>
                                          <p:spTgt spid="42"/>
                                        </p:tgtEl>
                                        <p:attrNameLst>
                                          <p:attrName>style.visibility</p:attrName>
                                        </p:attrNameLst>
                                      </p:cBhvr>
                                      <p:to>
                                        <p:strVal val="hidden"/>
                                      </p:to>
                                    </p:set>
                                  </p:childTnLst>
                                </p:cTn>
                              </p:par>
                              <p:par>
                                <p:cTn id="887" presetID="2" presetClass="exit" presetSubtype="12" fill="hold" nodeType="withEffect">
                                  <p:stCondLst>
                                    <p:cond delay="0"/>
                                  </p:stCondLst>
                                  <p:childTnLst>
                                    <p:anim calcmode="lin" valueType="num">
                                      <p:cBhvr additive="base">
                                        <p:cTn id="888" dur="3000"/>
                                        <p:tgtEl>
                                          <p:spTgt spid="43"/>
                                        </p:tgtEl>
                                        <p:attrNameLst>
                                          <p:attrName>ppt_x</p:attrName>
                                        </p:attrNameLst>
                                      </p:cBhvr>
                                      <p:tavLst>
                                        <p:tav tm="0">
                                          <p:val>
                                            <p:strVal val="ppt_x"/>
                                          </p:val>
                                        </p:tav>
                                        <p:tav tm="100000">
                                          <p:val>
                                            <p:strVal val="0-ppt_w/2"/>
                                          </p:val>
                                        </p:tav>
                                      </p:tavLst>
                                    </p:anim>
                                    <p:anim calcmode="lin" valueType="num">
                                      <p:cBhvr additive="base">
                                        <p:cTn id="889" dur="3000"/>
                                        <p:tgtEl>
                                          <p:spTgt spid="43"/>
                                        </p:tgtEl>
                                        <p:attrNameLst>
                                          <p:attrName>ppt_y</p:attrName>
                                        </p:attrNameLst>
                                      </p:cBhvr>
                                      <p:tavLst>
                                        <p:tav tm="0">
                                          <p:val>
                                            <p:strVal val="ppt_y"/>
                                          </p:val>
                                        </p:tav>
                                        <p:tav tm="100000">
                                          <p:val>
                                            <p:strVal val="1+ppt_h/2"/>
                                          </p:val>
                                        </p:tav>
                                      </p:tavLst>
                                    </p:anim>
                                    <p:set>
                                      <p:cBhvr>
                                        <p:cTn id="890" dur="1" fill="hold">
                                          <p:stCondLst>
                                            <p:cond delay="2999"/>
                                          </p:stCondLst>
                                        </p:cTn>
                                        <p:tgtEl>
                                          <p:spTgt spid="43"/>
                                        </p:tgtEl>
                                        <p:attrNameLst>
                                          <p:attrName>style.visibility</p:attrName>
                                        </p:attrNameLst>
                                      </p:cBhvr>
                                      <p:to>
                                        <p:strVal val="hidden"/>
                                      </p:to>
                                    </p:set>
                                  </p:childTnLst>
                                </p:cTn>
                              </p:par>
                              <p:par>
                                <p:cTn id="891" presetID="2" presetClass="exit" presetSubtype="12" fill="hold" nodeType="withEffect">
                                  <p:stCondLst>
                                    <p:cond delay="0"/>
                                  </p:stCondLst>
                                  <p:childTnLst>
                                    <p:anim calcmode="lin" valueType="num">
                                      <p:cBhvr additive="base">
                                        <p:cTn id="892" dur="3000"/>
                                        <p:tgtEl>
                                          <p:spTgt spid="47"/>
                                        </p:tgtEl>
                                        <p:attrNameLst>
                                          <p:attrName>ppt_x</p:attrName>
                                        </p:attrNameLst>
                                      </p:cBhvr>
                                      <p:tavLst>
                                        <p:tav tm="0">
                                          <p:val>
                                            <p:strVal val="ppt_x"/>
                                          </p:val>
                                        </p:tav>
                                        <p:tav tm="100000">
                                          <p:val>
                                            <p:strVal val="0-ppt_w/2"/>
                                          </p:val>
                                        </p:tav>
                                      </p:tavLst>
                                    </p:anim>
                                    <p:anim calcmode="lin" valueType="num">
                                      <p:cBhvr additive="base">
                                        <p:cTn id="893" dur="3000"/>
                                        <p:tgtEl>
                                          <p:spTgt spid="47"/>
                                        </p:tgtEl>
                                        <p:attrNameLst>
                                          <p:attrName>ppt_y</p:attrName>
                                        </p:attrNameLst>
                                      </p:cBhvr>
                                      <p:tavLst>
                                        <p:tav tm="0">
                                          <p:val>
                                            <p:strVal val="ppt_y"/>
                                          </p:val>
                                        </p:tav>
                                        <p:tav tm="100000">
                                          <p:val>
                                            <p:strVal val="1+ppt_h/2"/>
                                          </p:val>
                                        </p:tav>
                                      </p:tavLst>
                                    </p:anim>
                                    <p:set>
                                      <p:cBhvr>
                                        <p:cTn id="894" dur="1" fill="hold">
                                          <p:stCondLst>
                                            <p:cond delay="2999"/>
                                          </p:stCondLst>
                                        </p:cTn>
                                        <p:tgtEl>
                                          <p:spTgt spid="47"/>
                                        </p:tgtEl>
                                        <p:attrNameLst>
                                          <p:attrName>style.visibility</p:attrName>
                                        </p:attrNameLst>
                                      </p:cBhvr>
                                      <p:to>
                                        <p:strVal val="hidden"/>
                                      </p:to>
                                    </p:set>
                                  </p:childTnLst>
                                </p:cTn>
                              </p:par>
                              <p:par>
                                <p:cTn id="895" presetID="2" presetClass="exit" presetSubtype="12" fill="hold" nodeType="withEffect">
                                  <p:stCondLst>
                                    <p:cond delay="0"/>
                                  </p:stCondLst>
                                  <p:childTnLst>
                                    <p:anim calcmode="lin" valueType="num">
                                      <p:cBhvr additive="base">
                                        <p:cTn id="896" dur="3000"/>
                                        <p:tgtEl>
                                          <p:spTgt spid="48"/>
                                        </p:tgtEl>
                                        <p:attrNameLst>
                                          <p:attrName>ppt_x</p:attrName>
                                        </p:attrNameLst>
                                      </p:cBhvr>
                                      <p:tavLst>
                                        <p:tav tm="0">
                                          <p:val>
                                            <p:strVal val="ppt_x"/>
                                          </p:val>
                                        </p:tav>
                                        <p:tav tm="100000">
                                          <p:val>
                                            <p:strVal val="0-ppt_w/2"/>
                                          </p:val>
                                        </p:tav>
                                      </p:tavLst>
                                    </p:anim>
                                    <p:anim calcmode="lin" valueType="num">
                                      <p:cBhvr additive="base">
                                        <p:cTn id="897" dur="3000"/>
                                        <p:tgtEl>
                                          <p:spTgt spid="48"/>
                                        </p:tgtEl>
                                        <p:attrNameLst>
                                          <p:attrName>ppt_y</p:attrName>
                                        </p:attrNameLst>
                                      </p:cBhvr>
                                      <p:tavLst>
                                        <p:tav tm="0">
                                          <p:val>
                                            <p:strVal val="ppt_y"/>
                                          </p:val>
                                        </p:tav>
                                        <p:tav tm="100000">
                                          <p:val>
                                            <p:strVal val="1+ppt_h/2"/>
                                          </p:val>
                                        </p:tav>
                                      </p:tavLst>
                                    </p:anim>
                                    <p:set>
                                      <p:cBhvr>
                                        <p:cTn id="898" dur="1" fill="hold">
                                          <p:stCondLst>
                                            <p:cond delay="2999"/>
                                          </p:stCondLst>
                                        </p:cTn>
                                        <p:tgtEl>
                                          <p:spTgt spid="48"/>
                                        </p:tgtEl>
                                        <p:attrNameLst>
                                          <p:attrName>style.visibility</p:attrName>
                                        </p:attrNameLst>
                                      </p:cBhvr>
                                      <p:to>
                                        <p:strVal val="hidden"/>
                                      </p:to>
                                    </p:set>
                                  </p:childTnLst>
                                </p:cTn>
                              </p:par>
                              <p:par>
                                <p:cTn id="899" presetID="2" presetClass="exit" presetSubtype="12" fill="hold" nodeType="withEffect">
                                  <p:stCondLst>
                                    <p:cond delay="0"/>
                                  </p:stCondLst>
                                  <p:childTnLst>
                                    <p:anim calcmode="lin" valueType="num">
                                      <p:cBhvr additive="base">
                                        <p:cTn id="900" dur="3000"/>
                                        <p:tgtEl>
                                          <p:spTgt spid="51"/>
                                        </p:tgtEl>
                                        <p:attrNameLst>
                                          <p:attrName>ppt_x</p:attrName>
                                        </p:attrNameLst>
                                      </p:cBhvr>
                                      <p:tavLst>
                                        <p:tav tm="0">
                                          <p:val>
                                            <p:strVal val="ppt_x"/>
                                          </p:val>
                                        </p:tav>
                                        <p:tav tm="100000">
                                          <p:val>
                                            <p:strVal val="0-ppt_w/2"/>
                                          </p:val>
                                        </p:tav>
                                      </p:tavLst>
                                    </p:anim>
                                    <p:anim calcmode="lin" valueType="num">
                                      <p:cBhvr additive="base">
                                        <p:cTn id="901" dur="3000"/>
                                        <p:tgtEl>
                                          <p:spTgt spid="51"/>
                                        </p:tgtEl>
                                        <p:attrNameLst>
                                          <p:attrName>ppt_y</p:attrName>
                                        </p:attrNameLst>
                                      </p:cBhvr>
                                      <p:tavLst>
                                        <p:tav tm="0">
                                          <p:val>
                                            <p:strVal val="ppt_y"/>
                                          </p:val>
                                        </p:tav>
                                        <p:tav tm="100000">
                                          <p:val>
                                            <p:strVal val="1+ppt_h/2"/>
                                          </p:val>
                                        </p:tav>
                                      </p:tavLst>
                                    </p:anim>
                                    <p:set>
                                      <p:cBhvr>
                                        <p:cTn id="902" dur="1" fill="hold">
                                          <p:stCondLst>
                                            <p:cond delay="2999"/>
                                          </p:stCondLst>
                                        </p:cTn>
                                        <p:tgtEl>
                                          <p:spTgt spid="51"/>
                                        </p:tgtEl>
                                        <p:attrNameLst>
                                          <p:attrName>style.visibility</p:attrName>
                                        </p:attrNameLst>
                                      </p:cBhvr>
                                      <p:to>
                                        <p:strVal val="hidden"/>
                                      </p:to>
                                    </p:set>
                                  </p:childTnLst>
                                </p:cTn>
                              </p:par>
                              <p:par>
                                <p:cTn id="903" presetID="2" presetClass="exit" presetSubtype="12" fill="hold" nodeType="withEffect">
                                  <p:stCondLst>
                                    <p:cond delay="0"/>
                                  </p:stCondLst>
                                  <p:childTnLst>
                                    <p:anim calcmode="lin" valueType="num">
                                      <p:cBhvr additive="base">
                                        <p:cTn id="904" dur="3000"/>
                                        <p:tgtEl>
                                          <p:spTgt spid="52"/>
                                        </p:tgtEl>
                                        <p:attrNameLst>
                                          <p:attrName>ppt_x</p:attrName>
                                        </p:attrNameLst>
                                      </p:cBhvr>
                                      <p:tavLst>
                                        <p:tav tm="0">
                                          <p:val>
                                            <p:strVal val="ppt_x"/>
                                          </p:val>
                                        </p:tav>
                                        <p:tav tm="100000">
                                          <p:val>
                                            <p:strVal val="0-ppt_w/2"/>
                                          </p:val>
                                        </p:tav>
                                      </p:tavLst>
                                    </p:anim>
                                    <p:anim calcmode="lin" valueType="num">
                                      <p:cBhvr additive="base">
                                        <p:cTn id="905" dur="3000"/>
                                        <p:tgtEl>
                                          <p:spTgt spid="52"/>
                                        </p:tgtEl>
                                        <p:attrNameLst>
                                          <p:attrName>ppt_y</p:attrName>
                                        </p:attrNameLst>
                                      </p:cBhvr>
                                      <p:tavLst>
                                        <p:tav tm="0">
                                          <p:val>
                                            <p:strVal val="ppt_y"/>
                                          </p:val>
                                        </p:tav>
                                        <p:tav tm="100000">
                                          <p:val>
                                            <p:strVal val="1+ppt_h/2"/>
                                          </p:val>
                                        </p:tav>
                                      </p:tavLst>
                                    </p:anim>
                                    <p:set>
                                      <p:cBhvr>
                                        <p:cTn id="906" dur="1" fill="hold">
                                          <p:stCondLst>
                                            <p:cond delay="2999"/>
                                          </p:stCondLst>
                                        </p:cTn>
                                        <p:tgtEl>
                                          <p:spTgt spid="52"/>
                                        </p:tgtEl>
                                        <p:attrNameLst>
                                          <p:attrName>style.visibility</p:attrName>
                                        </p:attrNameLst>
                                      </p:cBhvr>
                                      <p:to>
                                        <p:strVal val="hidden"/>
                                      </p:to>
                                    </p:set>
                                  </p:childTnLst>
                                </p:cTn>
                              </p:par>
                              <p:par>
                                <p:cTn id="907" presetID="2" presetClass="exit" presetSubtype="12" fill="hold" nodeType="withEffect">
                                  <p:stCondLst>
                                    <p:cond delay="0"/>
                                  </p:stCondLst>
                                  <p:childTnLst>
                                    <p:anim calcmode="lin" valueType="num">
                                      <p:cBhvr additive="base">
                                        <p:cTn id="908" dur="3000"/>
                                        <p:tgtEl>
                                          <p:spTgt spid="53"/>
                                        </p:tgtEl>
                                        <p:attrNameLst>
                                          <p:attrName>ppt_x</p:attrName>
                                        </p:attrNameLst>
                                      </p:cBhvr>
                                      <p:tavLst>
                                        <p:tav tm="0">
                                          <p:val>
                                            <p:strVal val="ppt_x"/>
                                          </p:val>
                                        </p:tav>
                                        <p:tav tm="100000">
                                          <p:val>
                                            <p:strVal val="0-ppt_w/2"/>
                                          </p:val>
                                        </p:tav>
                                      </p:tavLst>
                                    </p:anim>
                                    <p:anim calcmode="lin" valueType="num">
                                      <p:cBhvr additive="base">
                                        <p:cTn id="909" dur="3000"/>
                                        <p:tgtEl>
                                          <p:spTgt spid="53"/>
                                        </p:tgtEl>
                                        <p:attrNameLst>
                                          <p:attrName>ppt_y</p:attrName>
                                        </p:attrNameLst>
                                      </p:cBhvr>
                                      <p:tavLst>
                                        <p:tav tm="0">
                                          <p:val>
                                            <p:strVal val="ppt_y"/>
                                          </p:val>
                                        </p:tav>
                                        <p:tav tm="100000">
                                          <p:val>
                                            <p:strVal val="1+ppt_h/2"/>
                                          </p:val>
                                        </p:tav>
                                      </p:tavLst>
                                    </p:anim>
                                    <p:set>
                                      <p:cBhvr>
                                        <p:cTn id="910" dur="1" fill="hold">
                                          <p:stCondLst>
                                            <p:cond delay="2999"/>
                                          </p:stCondLst>
                                        </p:cTn>
                                        <p:tgtEl>
                                          <p:spTgt spid="53"/>
                                        </p:tgtEl>
                                        <p:attrNameLst>
                                          <p:attrName>style.visibility</p:attrName>
                                        </p:attrNameLst>
                                      </p:cBhvr>
                                      <p:to>
                                        <p:strVal val="hidden"/>
                                      </p:to>
                                    </p:set>
                                  </p:childTnLst>
                                </p:cTn>
                              </p:par>
                              <p:par>
                                <p:cTn id="911" presetID="2" presetClass="exit" presetSubtype="12" fill="hold" nodeType="withEffect">
                                  <p:stCondLst>
                                    <p:cond delay="0"/>
                                  </p:stCondLst>
                                  <p:childTnLst>
                                    <p:anim calcmode="lin" valueType="num">
                                      <p:cBhvr additive="base">
                                        <p:cTn id="912" dur="3000"/>
                                        <p:tgtEl>
                                          <p:spTgt spid="57"/>
                                        </p:tgtEl>
                                        <p:attrNameLst>
                                          <p:attrName>ppt_x</p:attrName>
                                        </p:attrNameLst>
                                      </p:cBhvr>
                                      <p:tavLst>
                                        <p:tav tm="0">
                                          <p:val>
                                            <p:strVal val="ppt_x"/>
                                          </p:val>
                                        </p:tav>
                                        <p:tav tm="100000">
                                          <p:val>
                                            <p:strVal val="0-ppt_w/2"/>
                                          </p:val>
                                        </p:tav>
                                      </p:tavLst>
                                    </p:anim>
                                    <p:anim calcmode="lin" valueType="num">
                                      <p:cBhvr additive="base">
                                        <p:cTn id="913" dur="3000"/>
                                        <p:tgtEl>
                                          <p:spTgt spid="57"/>
                                        </p:tgtEl>
                                        <p:attrNameLst>
                                          <p:attrName>ppt_y</p:attrName>
                                        </p:attrNameLst>
                                      </p:cBhvr>
                                      <p:tavLst>
                                        <p:tav tm="0">
                                          <p:val>
                                            <p:strVal val="ppt_y"/>
                                          </p:val>
                                        </p:tav>
                                        <p:tav tm="100000">
                                          <p:val>
                                            <p:strVal val="1+ppt_h/2"/>
                                          </p:val>
                                        </p:tav>
                                      </p:tavLst>
                                    </p:anim>
                                    <p:set>
                                      <p:cBhvr>
                                        <p:cTn id="914" dur="1" fill="hold">
                                          <p:stCondLst>
                                            <p:cond delay="2999"/>
                                          </p:stCondLst>
                                        </p:cTn>
                                        <p:tgtEl>
                                          <p:spTgt spid="57"/>
                                        </p:tgtEl>
                                        <p:attrNameLst>
                                          <p:attrName>style.visibility</p:attrName>
                                        </p:attrNameLst>
                                      </p:cBhvr>
                                      <p:to>
                                        <p:strVal val="hidden"/>
                                      </p:to>
                                    </p:set>
                                  </p:childTnLst>
                                </p:cTn>
                              </p:par>
                              <p:par>
                                <p:cTn id="915" presetID="2" presetClass="exit" presetSubtype="12" fill="hold" nodeType="withEffect">
                                  <p:stCondLst>
                                    <p:cond delay="0"/>
                                  </p:stCondLst>
                                  <p:childTnLst>
                                    <p:anim calcmode="lin" valueType="num">
                                      <p:cBhvr additive="base">
                                        <p:cTn id="916" dur="3000"/>
                                        <p:tgtEl>
                                          <p:spTgt spid="58"/>
                                        </p:tgtEl>
                                        <p:attrNameLst>
                                          <p:attrName>ppt_x</p:attrName>
                                        </p:attrNameLst>
                                      </p:cBhvr>
                                      <p:tavLst>
                                        <p:tav tm="0">
                                          <p:val>
                                            <p:strVal val="ppt_x"/>
                                          </p:val>
                                        </p:tav>
                                        <p:tav tm="100000">
                                          <p:val>
                                            <p:strVal val="0-ppt_w/2"/>
                                          </p:val>
                                        </p:tav>
                                      </p:tavLst>
                                    </p:anim>
                                    <p:anim calcmode="lin" valueType="num">
                                      <p:cBhvr additive="base">
                                        <p:cTn id="917" dur="3000"/>
                                        <p:tgtEl>
                                          <p:spTgt spid="58"/>
                                        </p:tgtEl>
                                        <p:attrNameLst>
                                          <p:attrName>ppt_y</p:attrName>
                                        </p:attrNameLst>
                                      </p:cBhvr>
                                      <p:tavLst>
                                        <p:tav tm="0">
                                          <p:val>
                                            <p:strVal val="ppt_y"/>
                                          </p:val>
                                        </p:tav>
                                        <p:tav tm="100000">
                                          <p:val>
                                            <p:strVal val="1+ppt_h/2"/>
                                          </p:val>
                                        </p:tav>
                                      </p:tavLst>
                                    </p:anim>
                                    <p:set>
                                      <p:cBhvr>
                                        <p:cTn id="918" dur="1" fill="hold">
                                          <p:stCondLst>
                                            <p:cond delay="2999"/>
                                          </p:stCondLst>
                                        </p:cTn>
                                        <p:tgtEl>
                                          <p:spTgt spid="58"/>
                                        </p:tgtEl>
                                        <p:attrNameLst>
                                          <p:attrName>style.visibility</p:attrName>
                                        </p:attrNameLst>
                                      </p:cBhvr>
                                      <p:to>
                                        <p:strVal val="hidden"/>
                                      </p:to>
                                    </p:set>
                                  </p:childTnLst>
                                </p:cTn>
                              </p:par>
                              <p:par>
                                <p:cTn id="919" presetID="2" presetClass="exit" presetSubtype="12" fill="hold" nodeType="withEffect">
                                  <p:stCondLst>
                                    <p:cond delay="0"/>
                                  </p:stCondLst>
                                  <p:childTnLst>
                                    <p:anim calcmode="lin" valueType="num">
                                      <p:cBhvr additive="base">
                                        <p:cTn id="920" dur="3000"/>
                                        <p:tgtEl>
                                          <p:spTgt spid="61"/>
                                        </p:tgtEl>
                                        <p:attrNameLst>
                                          <p:attrName>ppt_x</p:attrName>
                                        </p:attrNameLst>
                                      </p:cBhvr>
                                      <p:tavLst>
                                        <p:tav tm="0">
                                          <p:val>
                                            <p:strVal val="ppt_x"/>
                                          </p:val>
                                        </p:tav>
                                        <p:tav tm="100000">
                                          <p:val>
                                            <p:strVal val="0-ppt_w/2"/>
                                          </p:val>
                                        </p:tav>
                                      </p:tavLst>
                                    </p:anim>
                                    <p:anim calcmode="lin" valueType="num">
                                      <p:cBhvr additive="base">
                                        <p:cTn id="921" dur="3000"/>
                                        <p:tgtEl>
                                          <p:spTgt spid="61"/>
                                        </p:tgtEl>
                                        <p:attrNameLst>
                                          <p:attrName>ppt_y</p:attrName>
                                        </p:attrNameLst>
                                      </p:cBhvr>
                                      <p:tavLst>
                                        <p:tav tm="0">
                                          <p:val>
                                            <p:strVal val="ppt_y"/>
                                          </p:val>
                                        </p:tav>
                                        <p:tav tm="100000">
                                          <p:val>
                                            <p:strVal val="1+ppt_h/2"/>
                                          </p:val>
                                        </p:tav>
                                      </p:tavLst>
                                    </p:anim>
                                    <p:set>
                                      <p:cBhvr>
                                        <p:cTn id="922" dur="1" fill="hold">
                                          <p:stCondLst>
                                            <p:cond delay="2999"/>
                                          </p:stCondLst>
                                        </p:cTn>
                                        <p:tgtEl>
                                          <p:spTgt spid="61"/>
                                        </p:tgtEl>
                                        <p:attrNameLst>
                                          <p:attrName>style.visibility</p:attrName>
                                        </p:attrNameLst>
                                      </p:cBhvr>
                                      <p:to>
                                        <p:strVal val="hidden"/>
                                      </p:to>
                                    </p:set>
                                  </p:childTnLst>
                                </p:cTn>
                              </p:par>
                              <p:par>
                                <p:cTn id="923" presetID="2" presetClass="exit" presetSubtype="12" fill="hold" nodeType="withEffect">
                                  <p:stCondLst>
                                    <p:cond delay="0"/>
                                  </p:stCondLst>
                                  <p:childTnLst>
                                    <p:anim calcmode="lin" valueType="num">
                                      <p:cBhvr additive="base">
                                        <p:cTn id="924" dur="3000"/>
                                        <p:tgtEl>
                                          <p:spTgt spid="62"/>
                                        </p:tgtEl>
                                        <p:attrNameLst>
                                          <p:attrName>ppt_x</p:attrName>
                                        </p:attrNameLst>
                                      </p:cBhvr>
                                      <p:tavLst>
                                        <p:tav tm="0">
                                          <p:val>
                                            <p:strVal val="ppt_x"/>
                                          </p:val>
                                        </p:tav>
                                        <p:tav tm="100000">
                                          <p:val>
                                            <p:strVal val="0-ppt_w/2"/>
                                          </p:val>
                                        </p:tav>
                                      </p:tavLst>
                                    </p:anim>
                                    <p:anim calcmode="lin" valueType="num">
                                      <p:cBhvr additive="base">
                                        <p:cTn id="925" dur="3000"/>
                                        <p:tgtEl>
                                          <p:spTgt spid="62"/>
                                        </p:tgtEl>
                                        <p:attrNameLst>
                                          <p:attrName>ppt_y</p:attrName>
                                        </p:attrNameLst>
                                      </p:cBhvr>
                                      <p:tavLst>
                                        <p:tav tm="0">
                                          <p:val>
                                            <p:strVal val="ppt_y"/>
                                          </p:val>
                                        </p:tav>
                                        <p:tav tm="100000">
                                          <p:val>
                                            <p:strVal val="1+ppt_h/2"/>
                                          </p:val>
                                        </p:tav>
                                      </p:tavLst>
                                    </p:anim>
                                    <p:set>
                                      <p:cBhvr>
                                        <p:cTn id="926" dur="1" fill="hold">
                                          <p:stCondLst>
                                            <p:cond delay="2999"/>
                                          </p:stCondLst>
                                        </p:cTn>
                                        <p:tgtEl>
                                          <p:spTgt spid="62"/>
                                        </p:tgtEl>
                                        <p:attrNameLst>
                                          <p:attrName>style.visibility</p:attrName>
                                        </p:attrNameLst>
                                      </p:cBhvr>
                                      <p:to>
                                        <p:strVal val="hidden"/>
                                      </p:to>
                                    </p:set>
                                  </p:childTnLst>
                                </p:cTn>
                              </p:par>
                              <p:par>
                                <p:cTn id="927" presetID="2" presetClass="exit" presetSubtype="12" fill="hold" nodeType="withEffect">
                                  <p:stCondLst>
                                    <p:cond delay="0"/>
                                  </p:stCondLst>
                                  <p:childTnLst>
                                    <p:anim calcmode="lin" valueType="num">
                                      <p:cBhvr additive="base">
                                        <p:cTn id="928" dur="3000"/>
                                        <p:tgtEl>
                                          <p:spTgt spid="63"/>
                                        </p:tgtEl>
                                        <p:attrNameLst>
                                          <p:attrName>ppt_x</p:attrName>
                                        </p:attrNameLst>
                                      </p:cBhvr>
                                      <p:tavLst>
                                        <p:tav tm="0">
                                          <p:val>
                                            <p:strVal val="ppt_x"/>
                                          </p:val>
                                        </p:tav>
                                        <p:tav tm="100000">
                                          <p:val>
                                            <p:strVal val="0-ppt_w/2"/>
                                          </p:val>
                                        </p:tav>
                                      </p:tavLst>
                                    </p:anim>
                                    <p:anim calcmode="lin" valueType="num">
                                      <p:cBhvr additive="base">
                                        <p:cTn id="929" dur="3000"/>
                                        <p:tgtEl>
                                          <p:spTgt spid="63"/>
                                        </p:tgtEl>
                                        <p:attrNameLst>
                                          <p:attrName>ppt_y</p:attrName>
                                        </p:attrNameLst>
                                      </p:cBhvr>
                                      <p:tavLst>
                                        <p:tav tm="0">
                                          <p:val>
                                            <p:strVal val="ppt_y"/>
                                          </p:val>
                                        </p:tav>
                                        <p:tav tm="100000">
                                          <p:val>
                                            <p:strVal val="1+ppt_h/2"/>
                                          </p:val>
                                        </p:tav>
                                      </p:tavLst>
                                    </p:anim>
                                    <p:set>
                                      <p:cBhvr>
                                        <p:cTn id="930" dur="1" fill="hold">
                                          <p:stCondLst>
                                            <p:cond delay="2999"/>
                                          </p:stCondLst>
                                        </p:cTn>
                                        <p:tgtEl>
                                          <p:spTgt spid="63"/>
                                        </p:tgtEl>
                                        <p:attrNameLst>
                                          <p:attrName>style.visibility</p:attrName>
                                        </p:attrNameLst>
                                      </p:cBhvr>
                                      <p:to>
                                        <p:strVal val="hidden"/>
                                      </p:to>
                                    </p:set>
                                  </p:childTnLst>
                                </p:cTn>
                              </p:par>
                              <p:par>
                                <p:cTn id="931" presetID="2" presetClass="exit" presetSubtype="12" fill="hold" nodeType="withEffect">
                                  <p:stCondLst>
                                    <p:cond delay="0"/>
                                  </p:stCondLst>
                                  <p:childTnLst>
                                    <p:anim calcmode="lin" valueType="num">
                                      <p:cBhvr additive="base">
                                        <p:cTn id="932" dur="3000"/>
                                        <p:tgtEl>
                                          <p:spTgt spid="67"/>
                                        </p:tgtEl>
                                        <p:attrNameLst>
                                          <p:attrName>ppt_x</p:attrName>
                                        </p:attrNameLst>
                                      </p:cBhvr>
                                      <p:tavLst>
                                        <p:tav tm="0">
                                          <p:val>
                                            <p:strVal val="ppt_x"/>
                                          </p:val>
                                        </p:tav>
                                        <p:tav tm="100000">
                                          <p:val>
                                            <p:strVal val="0-ppt_w/2"/>
                                          </p:val>
                                        </p:tav>
                                      </p:tavLst>
                                    </p:anim>
                                    <p:anim calcmode="lin" valueType="num">
                                      <p:cBhvr additive="base">
                                        <p:cTn id="933" dur="3000"/>
                                        <p:tgtEl>
                                          <p:spTgt spid="67"/>
                                        </p:tgtEl>
                                        <p:attrNameLst>
                                          <p:attrName>ppt_y</p:attrName>
                                        </p:attrNameLst>
                                      </p:cBhvr>
                                      <p:tavLst>
                                        <p:tav tm="0">
                                          <p:val>
                                            <p:strVal val="ppt_y"/>
                                          </p:val>
                                        </p:tav>
                                        <p:tav tm="100000">
                                          <p:val>
                                            <p:strVal val="1+ppt_h/2"/>
                                          </p:val>
                                        </p:tav>
                                      </p:tavLst>
                                    </p:anim>
                                    <p:set>
                                      <p:cBhvr>
                                        <p:cTn id="934" dur="1" fill="hold">
                                          <p:stCondLst>
                                            <p:cond delay="2999"/>
                                          </p:stCondLst>
                                        </p:cTn>
                                        <p:tgtEl>
                                          <p:spTgt spid="67"/>
                                        </p:tgtEl>
                                        <p:attrNameLst>
                                          <p:attrName>style.visibility</p:attrName>
                                        </p:attrNameLst>
                                      </p:cBhvr>
                                      <p:to>
                                        <p:strVal val="hidden"/>
                                      </p:to>
                                    </p:set>
                                  </p:childTnLst>
                                </p:cTn>
                              </p:par>
                              <p:par>
                                <p:cTn id="935" presetID="2" presetClass="exit" presetSubtype="12" fill="hold" nodeType="withEffect">
                                  <p:stCondLst>
                                    <p:cond delay="0"/>
                                  </p:stCondLst>
                                  <p:childTnLst>
                                    <p:anim calcmode="lin" valueType="num">
                                      <p:cBhvr additive="base">
                                        <p:cTn id="936" dur="3000"/>
                                        <p:tgtEl>
                                          <p:spTgt spid="68"/>
                                        </p:tgtEl>
                                        <p:attrNameLst>
                                          <p:attrName>ppt_x</p:attrName>
                                        </p:attrNameLst>
                                      </p:cBhvr>
                                      <p:tavLst>
                                        <p:tav tm="0">
                                          <p:val>
                                            <p:strVal val="ppt_x"/>
                                          </p:val>
                                        </p:tav>
                                        <p:tav tm="100000">
                                          <p:val>
                                            <p:strVal val="0-ppt_w/2"/>
                                          </p:val>
                                        </p:tav>
                                      </p:tavLst>
                                    </p:anim>
                                    <p:anim calcmode="lin" valueType="num">
                                      <p:cBhvr additive="base">
                                        <p:cTn id="937" dur="3000"/>
                                        <p:tgtEl>
                                          <p:spTgt spid="68"/>
                                        </p:tgtEl>
                                        <p:attrNameLst>
                                          <p:attrName>ppt_y</p:attrName>
                                        </p:attrNameLst>
                                      </p:cBhvr>
                                      <p:tavLst>
                                        <p:tav tm="0">
                                          <p:val>
                                            <p:strVal val="ppt_y"/>
                                          </p:val>
                                        </p:tav>
                                        <p:tav tm="100000">
                                          <p:val>
                                            <p:strVal val="1+ppt_h/2"/>
                                          </p:val>
                                        </p:tav>
                                      </p:tavLst>
                                    </p:anim>
                                    <p:set>
                                      <p:cBhvr>
                                        <p:cTn id="938" dur="1" fill="hold">
                                          <p:stCondLst>
                                            <p:cond delay="2999"/>
                                          </p:stCondLst>
                                        </p:cTn>
                                        <p:tgtEl>
                                          <p:spTgt spid="68"/>
                                        </p:tgtEl>
                                        <p:attrNameLst>
                                          <p:attrName>style.visibility</p:attrName>
                                        </p:attrNameLst>
                                      </p:cBhvr>
                                      <p:to>
                                        <p:strVal val="hidden"/>
                                      </p:to>
                                    </p:set>
                                  </p:childTnLst>
                                </p:cTn>
                              </p:par>
                              <p:par>
                                <p:cTn id="939" presetID="2" presetClass="exit" presetSubtype="12" fill="hold" nodeType="withEffect">
                                  <p:stCondLst>
                                    <p:cond delay="0"/>
                                  </p:stCondLst>
                                  <p:childTnLst>
                                    <p:anim calcmode="lin" valueType="num">
                                      <p:cBhvr additive="base">
                                        <p:cTn id="940" dur="3000"/>
                                        <p:tgtEl>
                                          <p:spTgt spid="71"/>
                                        </p:tgtEl>
                                        <p:attrNameLst>
                                          <p:attrName>ppt_x</p:attrName>
                                        </p:attrNameLst>
                                      </p:cBhvr>
                                      <p:tavLst>
                                        <p:tav tm="0">
                                          <p:val>
                                            <p:strVal val="ppt_x"/>
                                          </p:val>
                                        </p:tav>
                                        <p:tav tm="100000">
                                          <p:val>
                                            <p:strVal val="0-ppt_w/2"/>
                                          </p:val>
                                        </p:tav>
                                      </p:tavLst>
                                    </p:anim>
                                    <p:anim calcmode="lin" valueType="num">
                                      <p:cBhvr additive="base">
                                        <p:cTn id="941" dur="3000"/>
                                        <p:tgtEl>
                                          <p:spTgt spid="71"/>
                                        </p:tgtEl>
                                        <p:attrNameLst>
                                          <p:attrName>ppt_y</p:attrName>
                                        </p:attrNameLst>
                                      </p:cBhvr>
                                      <p:tavLst>
                                        <p:tav tm="0">
                                          <p:val>
                                            <p:strVal val="ppt_y"/>
                                          </p:val>
                                        </p:tav>
                                        <p:tav tm="100000">
                                          <p:val>
                                            <p:strVal val="1+ppt_h/2"/>
                                          </p:val>
                                        </p:tav>
                                      </p:tavLst>
                                    </p:anim>
                                    <p:set>
                                      <p:cBhvr>
                                        <p:cTn id="942" dur="1" fill="hold">
                                          <p:stCondLst>
                                            <p:cond delay="2999"/>
                                          </p:stCondLst>
                                        </p:cTn>
                                        <p:tgtEl>
                                          <p:spTgt spid="71"/>
                                        </p:tgtEl>
                                        <p:attrNameLst>
                                          <p:attrName>style.visibility</p:attrName>
                                        </p:attrNameLst>
                                      </p:cBhvr>
                                      <p:to>
                                        <p:strVal val="hidden"/>
                                      </p:to>
                                    </p:set>
                                  </p:childTnLst>
                                </p:cTn>
                              </p:par>
                              <p:par>
                                <p:cTn id="943" presetID="2" presetClass="exit" presetSubtype="12" fill="hold" nodeType="withEffect">
                                  <p:stCondLst>
                                    <p:cond delay="0"/>
                                  </p:stCondLst>
                                  <p:childTnLst>
                                    <p:anim calcmode="lin" valueType="num">
                                      <p:cBhvr additive="base">
                                        <p:cTn id="944" dur="3000"/>
                                        <p:tgtEl>
                                          <p:spTgt spid="72"/>
                                        </p:tgtEl>
                                        <p:attrNameLst>
                                          <p:attrName>ppt_x</p:attrName>
                                        </p:attrNameLst>
                                      </p:cBhvr>
                                      <p:tavLst>
                                        <p:tav tm="0">
                                          <p:val>
                                            <p:strVal val="ppt_x"/>
                                          </p:val>
                                        </p:tav>
                                        <p:tav tm="100000">
                                          <p:val>
                                            <p:strVal val="0-ppt_w/2"/>
                                          </p:val>
                                        </p:tav>
                                      </p:tavLst>
                                    </p:anim>
                                    <p:anim calcmode="lin" valueType="num">
                                      <p:cBhvr additive="base">
                                        <p:cTn id="945" dur="3000"/>
                                        <p:tgtEl>
                                          <p:spTgt spid="72"/>
                                        </p:tgtEl>
                                        <p:attrNameLst>
                                          <p:attrName>ppt_y</p:attrName>
                                        </p:attrNameLst>
                                      </p:cBhvr>
                                      <p:tavLst>
                                        <p:tav tm="0">
                                          <p:val>
                                            <p:strVal val="ppt_y"/>
                                          </p:val>
                                        </p:tav>
                                        <p:tav tm="100000">
                                          <p:val>
                                            <p:strVal val="1+ppt_h/2"/>
                                          </p:val>
                                        </p:tav>
                                      </p:tavLst>
                                    </p:anim>
                                    <p:set>
                                      <p:cBhvr>
                                        <p:cTn id="946" dur="1" fill="hold">
                                          <p:stCondLst>
                                            <p:cond delay="2999"/>
                                          </p:stCondLst>
                                        </p:cTn>
                                        <p:tgtEl>
                                          <p:spTgt spid="72"/>
                                        </p:tgtEl>
                                        <p:attrNameLst>
                                          <p:attrName>style.visibility</p:attrName>
                                        </p:attrNameLst>
                                      </p:cBhvr>
                                      <p:to>
                                        <p:strVal val="hidden"/>
                                      </p:to>
                                    </p:set>
                                  </p:childTnLst>
                                </p:cTn>
                              </p:par>
                              <p:par>
                                <p:cTn id="947" presetID="2" presetClass="exit" presetSubtype="12" fill="hold" nodeType="withEffect">
                                  <p:stCondLst>
                                    <p:cond delay="0"/>
                                  </p:stCondLst>
                                  <p:childTnLst>
                                    <p:anim calcmode="lin" valueType="num">
                                      <p:cBhvr additive="base">
                                        <p:cTn id="948" dur="3000"/>
                                        <p:tgtEl>
                                          <p:spTgt spid="73"/>
                                        </p:tgtEl>
                                        <p:attrNameLst>
                                          <p:attrName>ppt_x</p:attrName>
                                        </p:attrNameLst>
                                      </p:cBhvr>
                                      <p:tavLst>
                                        <p:tav tm="0">
                                          <p:val>
                                            <p:strVal val="ppt_x"/>
                                          </p:val>
                                        </p:tav>
                                        <p:tav tm="100000">
                                          <p:val>
                                            <p:strVal val="0-ppt_w/2"/>
                                          </p:val>
                                        </p:tav>
                                      </p:tavLst>
                                    </p:anim>
                                    <p:anim calcmode="lin" valueType="num">
                                      <p:cBhvr additive="base">
                                        <p:cTn id="949" dur="3000"/>
                                        <p:tgtEl>
                                          <p:spTgt spid="73"/>
                                        </p:tgtEl>
                                        <p:attrNameLst>
                                          <p:attrName>ppt_y</p:attrName>
                                        </p:attrNameLst>
                                      </p:cBhvr>
                                      <p:tavLst>
                                        <p:tav tm="0">
                                          <p:val>
                                            <p:strVal val="ppt_y"/>
                                          </p:val>
                                        </p:tav>
                                        <p:tav tm="100000">
                                          <p:val>
                                            <p:strVal val="1+ppt_h/2"/>
                                          </p:val>
                                        </p:tav>
                                      </p:tavLst>
                                    </p:anim>
                                    <p:set>
                                      <p:cBhvr>
                                        <p:cTn id="950" dur="1" fill="hold">
                                          <p:stCondLst>
                                            <p:cond delay="2999"/>
                                          </p:stCondLst>
                                        </p:cTn>
                                        <p:tgtEl>
                                          <p:spTgt spid="73"/>
                                        </p:tgtEl>
                                        <p:attrNameLst>
                                          <p:attrName>style.visibility</p:attrName>
                                        </p:attrNameLst>
                                      </p:cBhvr>
                                      <p:to>
                                        <p:strVal val="hidden"/>
                                      </p:to>
                                    </p:set>
                                  </p:childTnLst>
                                </p:cTn>
                              </p:par>
                              <p:par>
                                <p:cTn id="951" presetID="2" presetClass="exit" presetSubtype="12" fill="hold" nodeType="withEffect">
                                  <p:stCondLst>
                                    <p:cond delay="0"/>
                                  </p:stCondLst>
                                  <p:childTnLst>
                                    <p:anim calcmode="lin" valueType="num">
                                      <p:cBhvr additive="base">
                                        <p:cTn id="952" dur="3000"/>
                                        <p:tgtEl>
                                          <p:spTgt spid="77"/>
                                        </p:tgtEl>
                                        <p:attrNameLst>
                                          <p:attrName>ppt_x</p:attrName>
                                        </p:attrNameLst>
                                      </p:cBhvr>
                                      <p:tavLst>
                                        <p:tav tm="0">
                                          <p:val>
                                            <p:strVal val="ppt_x"/>
                                          </p:val>
                                        </p:tav>
                                        <p:tav tm="100000">
                                          <p:val>
                                            <p:strVal val="0-ppt_w/2"/>
                                          </p:val>
                                        </p:tav>
                                      </p:tavLst>
                                    </p:anim>
                                    <p:anim calcmode="lin" valueType="num">
                                      <p:cBhvr additive="base">
                                        <p:cTn id="953" dur="3000"/>
                                        <p:tgtEl>
                                          <p:spTgt spid="77"/>
                                        </p:tgtEl>
                                        <p:attrNameLst>
                                          <p:attrName>ppt_y</p:attrName>
                                        </p:attrNameLst>
                                      </p:cBhvr>
                                      <p:tavLst>
                                        <p:tav tm="0">
                                          <p:val>
                                            <p:strVal val="ppt_y"/>
                                          </p:val>
                                        </p:tav>
                                        <p:tav tm="100000">
                                          <p:val>
                                            <p:strVal val="1+ppt_h/2"/>
                                          </p:val>
                                        </p:tav>
                                      </p:tavLst>
                                    </p:anim>
                                    <p:set>
                                      <p:cBhvr>
                                        <p:cTn id="954" dur="1" fill="hold">
                                          <p:stCondLst>
                                            <p:cond delay="2999"/>
                                          </p:stCondLst>
                                        </p:cTn>
                                        <p:tgtEl>
                                          <p:spTgt spid="77"/>
                                        </p:tgtEl>
                                        <p:attrNameLst>
                                          <p:attrName>style.visibility</p:attrName>
                                        </p:attrNameLst>
                                      </p:cBhvr>
                                      <p:to>
                                        <p:strVal val="hidden"/>
                                      </p:to>
                                    </p:set>
                                  </p:childTnLst>
                                </p:cTn>
                              </p:par>
                              <p:par>
                                <p:cTn id="955" presetID="2" presetClass="exit" presetSubtype="12" fill="hold" nodeType="withEffect">
                                  <p:stCondLst>
                                    <p:cond delay="0"/>
                                  </p:stCondLst>
                                  <p:childTnLst>
                                    <p:anim calcmode="lin" valueType="num">
                                      <p:cBhvr additive="base">
                                        <p:cTn id="956" dur="3000"/>
                                        <p:tgtEl>
                                          <p:spTgt spid="78"/>
                                        </p:tgtEl>
                                        <p:attrNameLst>
                                          <p:attrName>ppt_x</p:attrName>
                                        </p:attrNameLst>
                                      </p:cBhvr>
                                      <p:tavLst>
                                        <p:tav tm="0">
                                          <p:val>
                                            <p:strVal val="ppt_x"/>
                                          </p:val>
                                        </p:tav>
                                        <p:tav tm="100000">
                                          <p:val>
                                            <p:strVal val="0-ppt_w/2"/>
                                          </p:val>
                                        </p:tav>
                                      </p:tavLst>
                                    </p:anim>
                                    <p:anim calcmode="lin" valueType="num">
                                      <p:cBhvr additive="base">
                                        <p:cTn id="957" dur="3000"/>
                                        <p:tgtEl>
                                          <p:spTgt spid="78"/>
                                        </p:tgtEl>
                                        <p:attrNameLst>
                                          <p:attrName>ppt_y</p:attrName>
                                        </p:attrNameLst>
                                      </p:cBhvr>
                                      <p:tavLst>
                                        <p:tav tm="0">
                                          <p:val>
                                            <p:strVal val="ppt_y"/>
                                          </p:val>
                                        </p:tav>
                                        <p:tav tm="100000">
                                          <p:val>
                                            <p:strVal val="1+ppt_h/2"/>
                                          </p:val>
                                        </p:tav>
                                      </p:tavLst>
                                    </p:anim>
                                    <p:set>
                                      <p:cBhvr>
                                        <p:cTn id="958" dur="1" fill="hold">
                                          <p:stCondLst>
                                            <p:cond delay="2999"/>
                                          </p:stCondLst>
                                        </p:cTn>
                                        <p:tgtEl>
                                          <p:spTgt spid="78"/>
                                        </p:tgtEl>
                                        <p:attrNameLst>
                                          <p:attrName>style.visibility</p:attrName>
                                        </p:attrNameLst>
                                      </p:cBhvr>
                                      <p:to>
                                        <p:strVal val="hidden"/>
                                      </p:to>
                                    </p:set>
                                  </p:childTnLst>
                                </p:cTn>
                              </p:par>
                              <p:par>
                                <p:cTn id="959" presetID="2" presetClass="exit" presetSubtype="12" fill="hold" nodeType="withEffect">
                                  <p:stCondLst>
                                    <p:cond delay="0"/>
                                  </p:stCondLst>
                                  <p:childTnLst>
                                    <p:anim calcmode="lin" valueType="num">
                                      <p:cBhvr additive="base">
                                        <p:cTn id="960" dur="3000"/>
                                        <p:tgtEl>
                                          <p:spTgt spid="81"/>
                                        </p:tgtEl>
                                        <p:attrNameLst>
                                          <p:attrName>ppt_x</p:attrName>
                                        </p:attrNameLst>
                                      </p:cBhvr>
                                      <p:tavLst>
                                        <p:tav tm="0">
                                          <p:val>
                                            <p:strVal val="ppt_x"/>
                                          </p:val>
                                        </p:tav>
                                        <p:tav tm="100000">
                                          <p:val>
                                            <p:strVal val="0-ppt_w/2"/>
                                          </p:val>
                                        </p:tav>
                                      </p:tavLst>
                                    </p:anim>
                                    <p:anim calcmode="lin" valueType="num">
                                      <p:cBhvr additive="base">
                                        <p:cTn id="961" dur="3000"/>
                                        <p:tgtEl>
                                          <p:spTgt spid="81"/>
                                        </p:tgtEl>
                                        <p:attrNameLst>
                                          <p:attrName>ppt_y</p:attrName>
                                        </p:attrNameLst>
                                      </p:cBhvr>
                                      <p:tavLst>
                                        <p:tav tm="0">
                                          <p:val>
                                            <p:strVal val="ppt_y"/>
                                          </p:val>
                                        </p:tav>
                                        <p:tav tm="100000">
                                          <p:val>
                                            <p:strVal val="1+ppt_h/2"/>
                                          </p:val>
                                        </p:tav>
                                      </p:tavLst>
                                    </p:anim>
                                    <p:set>
                                      <p:cBhvr>
                                        <p:cTn id="962" dur="1" fill="hold">
                                          <p:stCondLst>
                                            <p:cond delay="2999"/>
                                          </p:stCondLst>
                                        </p:cTn>
                                        <p:tgtEl>
                                          <p:spTgt spid="81"/>
                                        </p:tgtEl>
                                        <p:attrNameLst>
                                          <p:attrName>style.visibility</p:attrName>
                                        </p:attrNameLst>
                                      </p:cBhvr>
                                      <p:to>
                                        <p:strVal val="hidden"/>
                                      </p:to>
                                    </p:set>
                                  </p:childTnLst>
                                </p:cTn>
                              </p:par>
                              <p:par>
                                <p:cTn id="963" presetID="2" presetClass="exit" presetSubtype="12" fill="hold" nodeType="withEffect">
                                  <p:stCondLst>
                                    <p:cond delay="0"/>
                                  </p:stCondLst>
                                  <p:childTnLst>
                                    <p:anim calcmode="lin" valueType="num">
                                      <p:cBhvr additive="base">
                                        <p:cTn id="964" dur="3000"/>
                                        <p:tgtEl>
                                          <p:spTgt spid="82"/>
                                        </p:tgtEl>
                                        <p:attrNameLst>
                                          <p:attrName>ppt_x</p:attrName>
                                        </p:attrNameLst>
                                      </p:cBhvr>
                                      <p:tavLst>
                                        <p:tav tm="0">
                                          <p:val>
                                            <p:strVal val="ppt_x"/>
                                          </p:val>
                                        </p:tav>
                                        <p:tav tm="100000">
                                          <p:val>
                                            <p:strVal val="0-ppt_w/2"/>
                                          </p:val>
                                        </p:tav>
                                      </p:tavLst>
                                    </p:anim>
                                    <p:anim calcmode="lin" valueType="num">
                                      <p:cBhvr additive="base">
                                        <p:cTn id="965" dur="3000"/>
                                        <p:tgtEl>
                                          <p:spTgt spid="82"/>
                                        </p:tgtEl>
                                        <p:attrNameLst>
                                          <p:attrName>ppt_y</p:attrName>
                                        </p:attrNameLst>
                                      </p:cBhvr>
                                      <p:tavLst>
                                        <p:tav tm="0">
                                          <p:val>
                                            <p:strVal val="ppt_y"/>
                                          </p:val>
                                        </p:tav>
                                        <p:tav tm="100000">
                                          <p:val>
                                            <p:strVal val="1+ppt_h/2"/>
                                          </p:val>
                                        </p:tav>
                                      </p:tavLst>
                                    </p:anim>
                                    <p:set>
                                      <p:cBhvr>
                                        <p:cTn id="966" dur="1" fill="hold">
                                          <p:stCondLst>
                                            <p:cond delay="2999"/>
                                          </p:stCondLst>
                                        </p:cTn>
                                        <p:tgtEl>
                                          <p:spTgt spid="82"/>
                                        </p:tgtEl>
                                        <p:attrNameLst>
                                          <p:attrName>style.visibility</p:attrName>
                                        </p:attrNameLst>
                                      </p:cBhvr>
                                      <p:to>
                                        <p:strVal val="hidden"/>
                                      </p:to>
                                    </p:set>
                                  </p:childTnLst>
                                </p:cTn>
                              </p:par>
                              <p:par>
                                <p:cTn id="967" presetID="2" presetClass="exit" presetSubtype="12" fill="hold" nodeType="withEffect">
                                  <p:stCondLst>
                                    <p:cond delay="0"/>
                                  </p:stCondLst>
                                  <p:childTnLst>
                                    <p:anim calcmode="lin" valueType="num">
                                      <p:cBhvr additive="base">
                                        <p:cTn id="968" dur="3000"/>
                                        <p:tgtEl>
                                          <p:spTgt spid="83"/>
                                        </p:tgtEl>
                                        <p:attrNameLst>
                                          <p:attrName>ppt_x</p:attrName>
                                        </p:attrNameLst>
                                      </p:cBhvr>
                                      <p:tavLst>
                                        <p:tav tm="0">
                                          <p:val>
                                            <p:strVal val="ppt_x"/>
                                          </p:val>
                                        </p:tav>
                                        <p:tav tm="100000">
                                          <p:val>
                                            <p:strVal val="0-ppt_w/2"/>
                                          </p:val>
                                        </p:tav>
                                      </p:tavLst>
                                    </p:anim>
                                    <p:anim calcmode="lin" valueType="num">
                                      <p:cBhvr additive="base">
                                        <p:cTn id="969" dur="3000"/>
                                        <p:tgtEl>
                                          <p:spTgt spid="83"/>
                                        </p:tgtEl>
                                        <p:attrNameLst>
                                          <p:attrName>ppt_y</p:attrName>
                                        </p:attrNameLst>
                                      </p:cBhvr>
                                      <p:tavLst>
                                        <p:tav tm="0">
                                          <p:val>
                                            <p:strVal val="ppt_y"/>
                                          </p:val>
                                        </p:tav>
                                        <p:tav tm="100000">
                                          <p:val>
                                            <p:strVal val="1+ppt_h/2"/>
                                          </p:val>
                                        </p:tav>
                                      </p:tavLst>
                                    </p:anim>
                                    <p:set>
                                      <p:cBhvr>
                                        <p:cTn id="970" dur="1" fill="hold">
                                          <p:stCondLst>
                                            <p:cond delay="2999"/>
                                          </p:stCondLst>
                                        </p:cTn>
                                        <p:tgtEl>
                                          <p:spTgt spid="83"/>
                                        </p:tgtEl>
                                        <p:attrNameLst>
                                          <p:attrName>style.visibility</p:attrName>
                                        </p:attrNameLst>
                                      </p:cBhvr>
                                      <p:to>
                                        <p:strVal val="hidden"/>
                                      </p:to>
                                    </p:set>
                                  </p:childTnLst>
                                </p:cTn>
                              </p:par>
                              <p:par>
                                <p:cTn id="971" presetID="2" presetClass="exit" presetSubtype="12" fill="hold" nodeType="withEffect">
                                  <p:stCondLst>
                                    <p:cond delay="0"/>
                                  </p:stCondLst>
                                  <p:childTnLst>
                                    <p:anim calcmode="lin" valueType="num">
                                      <p:cBhvr additive="base">
                                        <p:cTn id="972" dur="3000"/>
                                        <p:tgtEl>
                                          <p:spTgt spid="87"/>
                                        </p:tgtEl>
                                        <p:attrNameLst>
                                          <p:attrName>ppt_x</p:attrName>
                                        </p:attrNameLst>
                                      </p:cBhvr>
                                      <p:tavLst>
                                        <p:tav tm="0">
                                          <p:val>
                                            <p:strVal val="ppt_x"/>
                                          </p:val>
                                        </p:tav>
                                        <p:tav tm="100000">
                                          <p:val>
                                            <p:strVal val="0-ppt_w/2"/>
                                          </p:val>
                                        </p:tav>
                                      </p:tavLst>
                                    </p:anim>
                                    <p:anim calcmode="lin" valueType="num">
                                      <p:cBhvr additive="base">
                                        <p:cTn id="973" dur="3000"/>
                                        <p:tgtEl>
                                          <p:spTgt spid="87"/>
                                        </p:tgtEl>
                                        <p:attrNameLst>
                                          <p:attrName>ppt_y</p:attrName>
                                        </p:attrNameLst>
                                      </p:cBhvr>
                                      <p:tavLst>
                                        <p:tav tm="0">
                                          <p:val>
                                            <p:strVal val="ppt_y"/>
                                          </p:val>
                                        </p:tav>
                                        <p:tav tm="100000">
                                          <p:val>
                                            <p:strVal val="1+ppt_h/2"/>
                                          </p:val>
                                        </p:tav>
                                      </p:tavLst>
                                    </p:anim>
                                    <p:set>
                                      <p:cBhvr>
                                        <p:cTn id="974" dur="1" fill="hold">
                                          <p:stCondLst>
                                            <p:cond delay="2999"/>
                                          </p:stCondLst>
                                        </p:cTn>
                                        <p:tgtEl>
                                          <p:spTgt spid="87"/>
                                        </p:tgtEl>
                                        <p:attrNameLst>
                                          <p:attrName>style.visibility</p:attrName>
                                        </p:attrNameLst>
                                      </p:cBhvr>
                                      <p:to>
                                        <p:strVal val="hidden"/>
                                      </p:to>
                                    </p:set>
                                  </p:childTnLst>
                                </p:cTn>
                              </p:par>
                              <p:par>
                                <p:cTn id="975" presetID="2" presetClass="exit" presetSubtype="12" fill="hold" nodeType="withEffect">
                                  <p:stCondLst>
                                    <p:cond delay="0"/>
                                  </p:stCondLst>
                                  <p:childTnLst>
                                    <p:anim calcmode="lin" valueType="num">
                                      <p:cBhvr additive="base">
                                        <p:cTn id="976" dur="3000"/>
                                        <p:tgtEl>
                                          <p:spTgt spid="88"/>
                                        </p:tgtEl>
                                        <p:attrNameLst>
                                          <p:attrName>ppt_x</p:attrName>
                                        </p:attrNameLst>
                                      </p:cBhvr>
                                      <p:tavLst>
                                        <p:tav tm="0">
                                          <p:val>
                                            <p:strVal val="ppt_x"/>
                                          </p:val>
                                        </p:tav>
                                        <p:tav tm="100000">
                                          <p:val>
                                            <p:strVal val="0-ppt_w/2"/>
                                          </p:val>
                                        </p:tav>
                                      </p:tavLst>
                                    </p:anim>
                                    <p:anim calcmode="lin" valueType="num">
                                      <p:cBhvr additive="base">
                                        <p:cTn id="977" dur="3000"/>
                                        <p:tgtEl>
                                          <p:spTgt spid="88"/>
                                        </p:tgtEl>
                                        <p:attrNameLst>
                                          <p:attrName>ppt_y</p:attrName>
                                        </p:attrNameLst>
                                      </p:cBhvr>
                                      <p:tavLst>
                                        <p:tav tm="0">
                                          <p:val>
                                            <p:strVal val="ppt_y"/>
                                          </p:val>
                                        </p:tav>
                                        <p:tav tm="100000">
                                          <p:val>
                                            <p:strVal val="1+ppt_h/2"/>
                                          </p:val>
                                        </p:tav>
                                      </p:tavLst>
                                    </p:anim>
                                    <p:set>
                                      <p:cBhvr>
                                        <p:cTn id="978" dur="1" fill="hold">
                                          <p:stCondLst>
                                            <p:cond delay="2999"/>
                                          </p:stCondLst>
                                        </p:cTn>
                                        <p:tgtEl>
                                          <p:spTgt spid="88"/>
                                        </p:tgtEl>
                                        <p:attrNameLst>
                                          <p:attrName>style.visibility</p:attrName>
                                        </p:attrNameLst>
                                      </p:cBhvr>
                                      <p:to>
                                        <p:strVal val="hidden"/>
                                      </p:to>
                                    </p:set>
                                  </p:childTnLst>
                                </p:cTn>
                              </p:par>
                              <p:par>
                                <p:cTn id="979" presetID="2" presetClass="exit" presetSubtype="12" fill="hold" nodeType="withEffect">
                                  <p:stCondLst>
                                    <p:cond delay="0"/>
                                  </p:stCondLst>
                                  <p:childTnLst>
                                    <p:anim calcmode="lin" valueType="num">
                                      <p:cBhvr additive="base">
                                        <p:cTn id="980" dur="3000"/>
                                        <p:tgtEl>
                                          <p:spTgt spid="91"/>
                                        </p:tgtEl>
                                        <p:attrNameLst>
                                          <p:attrName>ppt_x</p:attrName>
                                        </p:attrNameLst>
                                      </p:cBhvr>
                                      <p:tavLst>
                                        <p:tav tm="0">
                                          <p:val>
                                            <p:strVal val="ppt_x"/>
                                          </p:val>
                                        </p:tav>
                                        <p:tav tm="100000">
                                          <p:val>
                                            <p:strVal val="0-ppt_w/2"/>
                                          </p:val>
                                        </p:tav>
                                      </p:tavLst>
                                    </p:anim>
                                    <p:anim calcmode="lin" valueType="num">
                                      <p:cBhvr additive="base">
                                        <p:cTn id="981" dur="3000"/>
                                        <p:tgtEl>
                                          <p:spTgt spid="91"/>
                                        </p:tgtEl>
                                        <p:attrNameLst>
                                          <p:attrName>ppt_y</p:attrName>
                                        </p:attrNameLst>
                                      </p:cBhvr>
                                      <p:tavLst>
                                        <p:tav tm="0">
                                          <p:val>
                                            <p:strVal val="ppt_y"/>
                                          </p:val>
                                        </p:tav>
                                        <p:tav tm="100000">
                                          <p:val>
                                            <p:strVal val="1+ppt_h/2"/>
                                          </p:val>
                                        </p:tav>
                                      </p:tavLst>
                                    </p:anim>
                                    <p:set>
                                      <p:cBhvr>
                                        <p:cTn id="982" dur="1" fill="hold">
                                          <p:stCondLst>
                                            <p:cond delay="2999"/>
                                          </p:stCondLst>
                                        </p:cTn>
                                        <p:tgtEl>
                                          <p:spTgt spid="91"/>
                                        </p:tgtEl>
                                        <p:attrNameLst>
                                          <p:attrName>style.visibility</p:attrName>
                                        </p:attrNameLst>
                                      </p:cBhvr>
                                      <p:to>
                                        <p:strVal val="hidden"/>
                                      </p:to>
                                    </p:set>
                                  </p:childTnLst>
                                </p:cTn>
                              </p:par>
                              <p:par>
                                <p:cTn id="983" presetID="2" presetClass="exit" presetSubtype="12" fill="hold" nodeType="withEffect">
                                  <p:stCondLst>
                                    <p:cond delay="0"/>
                                  </p:stCondLst>
                                  <p:childTnLst>
                                    <p:anim calcmode="lin" valueType="num">
                                      <p:cBhvr additive="base">
                                        <p:cTn id="984" dur="3000"/>
                                        <p:tgtEl>
                                          <p:spTgt spid="92"/>
                                        </p:tgtEl>
                                        <p:attrNameLst>
                                          <p:attrName>ppt_x</p:attrName>
                                        </p:attrNameLst>
                                      </p:cBhvr>
                                      <p:tavLst>
                                        <p:tav tm="0">
                                          <p:val>
                                            <p:strVal val="ppt_x"/>
                                          </p:val>
                                        </p:tav>
                                        <p:tav tm="100000">
                                          <p:val>
                                            <p:strVal val="0-ppt_w/2"/>
                                          </p:val>
                                        </p:tav>
                                      </p:tavLst>
                                    </p:anim>
                                    <p:anim calcmode="lin" valueType="num">
                                      <p:cBhvr additive="base">
                                        <p:cTn id="985" dur="3000"/>
                                        <p:tgtEl>
                                          <p:spTgt spid="92"/>
                                        </p:tgtEl>
                                        <p:attrNameLst>
                                          <p:attrName>ppt_y</p:attrName>
                                        </p:attrNameLst>
                                      </p:cBhvr>
                                      <p:tavLst>
                                        <p:tav tm="0">
                                          <p:val>
                                            <p:strVal val="ppt_y"/>
                                          </p:val>
                                        </p:tav>
                                        <p:tav tm="100000">
                                          <p:val>
                                            <p:strVal val="1+ppt_h/2"/>
                                          </p:val>
                                        </p:tav>
                                      </p:tavLst>
                                    </p:anim>
                                    <p:set>
                                      <p:cBhvr>
                                        <p:cTn id="986" dur="1" fill="hold">
                                          <p:stCondLst>
                                            <p:cond delay="2999"/>
                                          </p:stCondLst>
                                        </p:cTn>
                                        <p:tgtEl>
                                          <p:spTgt spid="92"/>
                                        </p:tgtEl>
                                        <p:attrNameLst>
                                          <p:attrName>style.visibility</p:attrName>
                                        </p:attrNameLst>
                                      </p:cBhvr>
                                      <p:to>
                                        <p:strVal val="hidden"/>
                                      </p:to>
                                    </p:set>
                                  </p:childTnLst>
                                </p:cTn>
                              </p:par>
                              <p:par>
                                <p:cTn id="987" presetID="2" presetClass="exit" presetSubtype="12" fill="hold" nodeType="withEffect">
                                  <p:stCondLst>
                                    <p:cond delay="0"/>
                                  </p:stCondLst>
                                  <p:childTnLst>
                                    <p:anim calcmode="lin" valueType="num">
                                      <p:cBhvr additive="base">
                                        <p:cTn id="988" dur="3000"/>
                                        <p:tgtEl>
                                          <p:spTgt spid="93"/>
                                        </p:tgtEl>
                                        <p:attrNameLst>
                                          <p:attrName>ppt_x</p:attrName>
                                        </p:attrNameLst>
                                      </p:cBhvr>
                                      <p:tavLst>
                                        <p:tav tm="0">
                                          <p:val>
                                            <p:strVal val="ppt_x"/>
                                          </p:val>
                                        </p:tav>
                                        <p:tav tm="100000">
                                          <p:val>
                                            <p:strVal val="0-ppt_w/2"/>
                                          </p:val>
                                        </p:tav>
                                      </p:tavLst>
                                    </p:anim>
                                    <p:anim calcmode="lin" valueType="num">
                                      <p:cBhvr additive="base">
                                        <p:cTn id="989" dur="3000"/>
                                        <p:tgtEl>
                                          <p:spTgt spid="93"/>
                                        </p:tgtEl>
                                        <p:attrNameLst>
                                          <p:attrName>ppt_y</p:attrName>
                                        </p:attrNameLst>
                                      </p:cBhvr>
                                      <p:tavLst>
                                        <p:tav tm="0">
                                          <p:val>
                                            <p:strVal val="ppt_y"/>
                                          </p:val>
                                        </p:tav>
                                        <p:tav tm="100000">
                                          <p:val>
                                            <p:strVal val="1+ppt_h/2"/>
                                          </p:val>
                                        </p:tav>
                                      </p:tavLst>
                                    </p:anim>
                                    <p:set>
                                      <p:cBhvr>
                                        <p:cTn id="990" dur="1" fill="hold">
                                          <p:stCondLst>
                                            <p:cond delay="2999"/>
                                          </p:stCondLst>
                                        </p:cTn>
                                        <p:tgtEl>
                                          <p:spTgt spid="93"/>
                                        </p:tgtEl>
                                        <p:attrNameLst>
                                          <p:attrName>style.visibility</p:attrName>
                                        </p:attrNameLst>
                                      </p:cBhvr>
                                      <p:to>
                                        <p:strVal val="hidden"/>
                                      </p:to>
                                    </p:set>
                                  </p:childTnLst>
                                </p:cTn>
                              </p:par>
                              <p:par>
                                <p:cTn id="991" presetID="2" presetClass="exit" presetSubtype="12" fill="hold" nodeType="withEffect">
                                  <p:stCondLst>
                                    <p:cond delay="0"/>
                                  </p:stCondLst>
                                  <p:childTnLst>
                                    <p:anim calcmode="lin" valueType="num">
                                      <p:cBhvr additive="base">
                                        <p:cTn id="992" dur="3000"/>
                                        <p:tgtEl>
                                          <p:spTgt spid="97"/>
                                        </p:tgtEl>
                                        <p:attrNameLst>
                                          <p:attrName>ppt_x</p:attrName>
                                        </p:attrNameLst>
                                      </p:cBhvr>
                                      <p:tavLst>
                                        <p:tav tm="0">
                                          <p:val>
                                            <p:strVal val="ppt_x"/>
                                          </p:val>
                                        </p:tav>
                                        <p:tav tm="100000">
                                          <p:val>
                                            <p:strVal val="0-ppt_w/2"/>
                                          </p:val>
                                        </p:tav>
                                      </p:tavLst>
                                    </p:anim>
                                    <p:anim calcmode="lin" valueType="num">
                                      <p:cBhvr additive="base">
                                        <p:cTn id="993" dur="3000"/>
                                        <p:tgtEl>
                                          <p:spTgt spid="97"/>
                                        </p:tgtEl>
                                        <p:attrNameLst>
                                          <p:attrName>ppt_y</p:attrName>
                                        </p:attrNameLst>
                                      </p:cBhvr>
                                      <p:tavLst>
                                        <p:tav tm="0">
                                          <p:val>
                                            <p:strVal val="ppt_y"/>
                                          </p:val>
                                        </p:tav>
                                        <p:tav tm="100000">
                                          <p:val>
                                            <p:strVal val="1+ppt_h/2"/>
                                          </p:val>
                                        </p:tav>
                                      </p:tavLst>
                                    </p:anim>
                                    <p:set>
                                      <p:cBhvr>
                                        <p:cTn id="994" dur="1" fill="hold">
                                          <p:stCondLst>
                                            <p:cond delay="2999"/>
                                          </p:stCondLst>
                                        </p:cTn>
                                        <p:tgtEl>
                                          <p:spTgt spid="97"/>
                                        </p:tgtEl>
                                        <p:attrNameLst>
                                          <p:attrName>style.visibility</p:attrName>
                                        </p:attrNameLst>
                                      </p:cBhvr>
                                      <p:to>
                                        <p:strVal val="hidden"/>
                                      </p:to>
                                    </p:set>
                                  </p:childTnLst>
                                </p:cTn>
                              </p:par>
                              <p:par>
                                <p:cTn id="995" presetID="2" presetClass="exit" presetSubtype="12" fill="hold" nodeType="withEffect">
                                  <p:stCondLst>
                                    <p:cond delay="0"/>
                                  </p:stCondLst>
                                  <p:childTnLst>
                                    <p:anim calcmode="lin" valueType="num">
                                      <p:cBhvr additive="base">
                                        <p:cTn id="996" dur="3000"/>
                                        <p:tgtEl>
                                          <p:spTgt spid="98"/>
                                        </p:tgtEl>
                                        <p:attrNameLst>
                                          <p:attrName>ppt_x</p:attrName>
                                        </p:attrNameLst>
                                      </p:cBhvr>
                                      <p:tavLst>
                                        <p:tav tm="0">
                                          <p:val>
                                            <p:strVal val="ppt_x"/>
                                          </p:val>
                                        </p:tav>
                                        <p:tav tm="100000">
                                          <p:val>
                                            <p:strVal val="0-ppt_w/2"/>
                                          </p:val>
                                        </p:tav>
                                      </p:tavLst>
                                    </p:anim>
                                    <p:anim calcmode="lin" valueType="num">
                                      <p:cBhvr additive="base">
                                        <p:cTn id="997" dur="3000"/>
                                        <p:tgtEl>
                                          <p:spTgt spid="98"/>
                                        </p:tgtEl>
                                        <p:attrNameLst>
                                          <p:attrName>ppt_y</p:attrName>
                                        </p:attrNameLst>
                                      </p:cBhvr>
                                      <p:tavLst>
                                        <p:tav tm="0">
                                          <p:val>
                                            <p:strVal val="ppt_y"/>
                                          </p:val>
                                        </p:tav>
                                        <p:tav tm="100000">
                                          <p:val>
                                            <p:strVal val="1+ppt_h/2"/>
                                          </p:val>
                                        </p:tav>
                                      </p:tavLst>
                                    </p:anim>
                                    <p:set>
                                      <p:cBhvr>
                                        <p:cTn id="998" dur="1" fill="hold">
                                          <p:stCondLst>
                                            <p:cond delay="2999"/>
                                          </p:stCondLst>
                                        </p:cTn>
                                        <p:tgtEl>
                                          <p:spTgt spid="98"/>
                                        </p:tgtEl>
                                        <p:attrNameLst>
                                          <p:attrName>style.visibility</p:attrName>
                                        </p:attrNameLst>
                                      </p:cBhvr>
                                      <p:to>
                                        <p:strVal val="hidden"/>
                                      </p:to>
                                    </p:set>
                                  </p:childTnLst>
                                </p:cTn>
                              </p:par>
                              <p:par>
                                <p:cTn id="999" presetID="2" presetClass="exit" presetSubtype="12" fill="hold" nodeType="withEffect">
                                  <p:stCondLst>
                                    <p:cond delay="0"/>
                                  </p:stCondLst>
                                  <p:childTnLst>
                                    <p:anim calcmode="lin" valueType="num">
                                      <p:cBhvr additive="base">
                                        <p:cTn id="1000" dur="3000"/>
                                        <p:tgtEl>
                                          <p:spTgt spid="101"/>
                                        </p:tgtEl>
                                        <p:attrNameLst>
                                          <p:attrName>ppt_x</p:attrName>
                                        </p:attrNameLst>
                                      </p:cBhvr>
                                      <p:tavLst>
                                        <p:tav tm="0">
                                          <p:val>
                                            <p:strVal val="ppt_x"/>
                                          </p:val>
                                        </p:tav>
                                        <p:tav tm="100000">
                                          <p:val>
                                            <p:strVal val="0-ppt_w/2"/>
                                          </p:val>
                                        </p:tav>
                                      </p:tavLst>
                                    </p:anim>
                                    <p:anim calcmode="lin" valueType="num">
                                      <p:cBhvr additive="base">
                                        <p:cTn id="1001" dur="3000"/>
                                        <p:tgtEl>
                                          <p:spTgt spid="101"/>
                                        </p:tgtEl>
                                        <p:attrNameLst>
                                          <p:attrName>ppt_y</p:attrName>
                                        </p:attrNameLst>
                                      </p:cBhvr>
                                      <p:tavLst>
                                        <p:tav tm="0">
                                          <p:val>
                                            <p:strVal val="ppt_y"/>
                                          </p:val>
                                        </p:tav>
                                        <p:tav tm="100000">
                                          <p:val>
                                            <p:strVal val="1+ppt_h/2"/>
                                          </p:val>
                                        </p:tav>
                                      </p:tavLst>
                                    </p:anim>
                                    <p:set>
                                      <p:cBhvr>
                                        <p:cTn id="1002" dur="1" fill="hold">
                                          <p:stCondLst>
                                            <p:cond delay="2999"/>
                                          </p:stCondLst>
                                        </p:cTn>
                                        <p:tgtEl>
                                          <p:spTgt spid="101"/>
                                        </p:tgtEl>
                                        <p:attrNameLst>
                                          <p:attrName>style.visibility</p:attrName>
                                        </p:attrNameLst>
                                      </p:cBhvr>
                                      <p:to>
                                        <p:strVal val="hidden"/>
                                      </p:to>
                                    </p:set>
                                  </p:childTnLst>
                                </p:cTn>
                              </p:par>
                              <p:par>
                                <p:cTn id="1003" presetID="2" presetClass="exit" presetSubtype="12" fill="hold" nodeType="withEffect">
                                  <p:stCondLst>
                                    <p:cond delay="0"/>
                                  </p:stCondLst>
                                  <p:childTnLst>
                                    <p:anim calcmode="lin" valueType="num">
                                      <p:cBhvr additive="base">
                                        <p:cTn id="1004" dur="3000"/>
                                        <p:tgtEl>
                                          <p:spTgt spid="102"/>
                                        </p:tgtEl>
                                        <p:attrNameLst>
                                          <p:attrName>ppt_x</p:attrName>
                                        </p:attrNameLst>
                                      </p:cBhvr>
                                      <p:tavLst>
                                        <p:tav tm="0">
                                          <p:val>
                                            <p:strVal val="ppt_x"/>
                                          </p:val>
                                        </p:tav>
                                        <p:tav tm="100000">
                                          <p:val>
                                            <p:strVal val="0-ppt_w/2"/>
                                          </p:val>
                                        </p:tav>
                                      </p:tavLst>
                                    </p:anim>
                                    <p:anim calcmode="lin" valueType="num">
                                      <p:cBhvr additive="base">
                                        <p:cTn id="1005" dur="3000"/>
                                        <p:tgtEl>
                                          <p:spTgt spid="102"/>
                                        </p:tgtEl>
                                        <p:attrNameLst>
                                          <p:attrName>ppt_y</p:attrName>
                                        </p:attrNameLst>
                                      </p:cBhvr>
                                      <p:tavLst>
                                        <p:tav tm="0">
                                          <p:val>
                                            <p:strVal val="ppt_y"/>
                                          </p:val>
                                        </p:tav>
                                        <p:tav tm="100000">
                                          <p:val>
                                            <p:strVal val="1+ppt_h/2"/>
                                          </p:val>
                                        </p:tav>
                                      </p:tavLst>
                                    </p:anim>
                                    <p:set>
                                      <p:cBhvr>
                                        <p:cTn id="1006" dur="1" fill="hold">
                                          <p:stCondLst>
                                            <p:cond delay="2999"/>
                                          </p:stCondLst>
                                        </p:cTn>
                                        <p:tgtEl>
                                          <p:spTgt spid="102"/>
                                        </p:tgtEl>
                                        <p:attrNameLst>
                                          <p:attrName>style.visibility</p:attrName>
                                        </p:attrNameLst>
                                      </p:cBhvr>
                                      <p:to>
                                        <p:strVal val="hidden"/>
                                      </p:to>
                                    </p:set>
                                  </p:childTnLst>
                                </p:cTn>
                              </p:par>
                              <p:par>
                                <p:cTn id="1007" presetID="8" presetClass="emph" presetSubtype="0" autoRev="1" fill="hold" nodeType="withEffect">
                                  <p:stCondLst>
                                    <p:cond delay="0"/>
                                  </p:stCondLst>
                                  <p:childTnLst>
                                    <p:animRot by="21600000">
                                      <p:cBhvr>
                                        <p:cTn id="1008" dur="3000" fill="hold"/>
                                        <p:tgtEl>
                                          <p:spTgt spid="10"/>
                                        </p:tgtEl>
                                        <p:attrNameLst>
                                          <p:attrName>r</p:attrName>
                                        </p:attrNameLst>
                                      </p:cBhvr>
                                    </p:animRot>
                                  </p:childTnLst>
                                </p:cTn>
                              </p:par>
                              <p:par>
                                <p:cTn id="1009" presetID="8" presetClass="emph" presetSubtype="0" autoRev="1" fill="hold" nodeType="withEffect">
                                  <p:stCondLst>
                                    <p:cond delay="0"/>
                                  </p:stCondLst>
                                  <p:childTnLst>
                                    <p:animRot by="21600000">
                                      <p:cBhvr>
                                        <p:cTn id="1010" dur="3000" fill="hold"/>
                                        <p:tgtEl>
                                          <p:spTgt spid="20"/>
                                        </p:tgtEl>
                                        <p:attrNameLst>
                                          <p:attrName>r</p:attrName>
                                        </p:attrNameLst>
                                      </p:cBhvr>
                                    </p:animRot>
                                  </p:childTnLst>
                                </p:cTn>
                              </p:par>
                              <p:par>
                                <p:cTn id="1011" presetID="8" presetClass="emph" presetSubtype="0" autoRev="1" fill="hold" nodeType="withEffect">
                                  <p:stCondLst>
                                    <p:cond delay="0"/>
                                  </p:stCondLst>
                                  <p:childTnLst>
                                    <p:animRot by="21600000">
                                      <p:cBhvr>
                                        <p:cTn id="1012" dur="3000" fill="hold"/>
                                        <p:tgtEl>
                                          <p:spTgt spid="30"/>
                                        </p:tgtEl>
                                        <p:attrNameLst>
                                          <p:attrName>r</p:attrName>
                                        </p:attrNameLst>
                                      </p:cBhvr>
                                    </p:animRot>
                                  </p:childTnLst>
                                </p:cTn>
                              </p:par>
                              <p:par>
                                <p:cTn id="1013" presetID="8" presetClass="emph" presetSubtype="0" autoRev="1" fill="hold" nodeType="withEffect">
                                  <p:stCondLst>
                                    <p:cond delay="0"/>
                                  </p:stCondLst>
                                  <p:childTnLst>
                                    <p:animRot by="21600000">
                                      <p:cBhvr>
                                        <p:cTn id="1014" dur="3000" fill="hold"/>
                                        <p:tgtEl>
                                          <p:spTgt spid="40"/>
                                        </p:tgtEl>
                                        <p:attrNameLst>
                                          <p:attrName>r</p:attrName>
                                        </p:attrNameLst>
                                      </p:cBhvr>
                                    </p:animRot>
                                  </p:childTnLst>
                                </p:cTn>
                              </p:par>
                              <p:par>
                                <p:cTn id="1015" presetID="8" presetClass="emph" presetSubtype="0" autoRev="1" fill="hold" nodeType="withEffect">
                                  <p:stCondLst>
                                    <p:cond delay="0"/>
                                  </p:stCondLst>
                                  <p:childTnLst>
                                    <p:animRot by="21600000">
                                      <p:cBhvr>
                                        <p:cTn id="1016" dur="3000" fill="hold"/>
                                        <p:tgtEl>
                                          <p:spTgt spid="50"/>
                                        </p:tgtEl>
                                        <p:attrNameLst>
                                          <p:attrName>r</p:attrName>
                                        </p:attrNameLst>
                                      </p:cBhvr>
                                    </p:animRot>
                                  </p:childTnLst>
                                </p:cTn>
                              </p:par>
                              <p:par>
                                <p:cTn id="1017" presetID="8" presetClass="emph" presetSubtype="0" autoRev="1" fill="hold" nodeType="withEffect">
                                  <p:stCondLst>
                                    <p:cond delay="0"/>
                                  </p:stCondLst>
                                  <p:childTnLst>
                                    <p:animRot by="21600000">
                                      <p:cBhvr>
                                        <p:cTn id="1018" dur="3000" fill="hold"/>
                                        <p:tgtEl>
                                          <p:spTgt spid="60"/>
                                        </p:tgtEl>
                                        <p:attrNameLst>
                                          <p:attrName>r</p:attrName>
                                        </p:attrNameLst>
                                      </p:cBhvr>
                                    </p:animRot>
                                  </p:childTnLst>
                                </p:cTn>
                              </p:par>
                              <p:par>
                                <p:cTn id="1019" presetID="8" presetClass="emph" presetSubtype="0" autoRev="1" fill="hold" nodeType="withEffect">
                                  <p:stCondLst>
                                    <p:cond delay="0"/>
                                  </p:stCondLst>
                                  <p:childTnLst>
                                    <p:animRot by="21600000">
                                      <p:cBhvr>
                                        <p:cTn id="1020" dur="3000" fill="hold"/>
                                        <p:tgtEl>
                                          <p:spTgt spid="70"/>
                                        </p:tgtEl>
                                        <p:attrNameLst>
                                          <p:attrName>r</p:attrName>
                                        </p:attrNameLst>
                                      </p:cBhvr>
                                    </p:animRot>
                                  </p:childTnLst>
                                </p:cTn>
                              </p:par>
                              <p:par>
                                <p:cTn id="1021" presetID="8" presetClass="emph" presetSubtype="0" autoRev="1" fill="hold" nodeType="withEffect">
                                  <p:stCondLst>
                                    <p:cond delay="0"/>
                                  </p:stCondLst>
                                  <p:childTnLst>
                                    <p:animRot by="21600000">
                                      <p:cBhvr>
                                        <p:cTn id="1022" dur="3000" fill="hold"/>
                                        <p:tgtEl>
                                          <p:spTgt spid="80"/>
                                        </p:tgtEl>
                                        <p:attrNameLst>
                                          <p:attrName>r</p:attrName>
                                        </p:attrNameLst>
                                      </p:cBhvr>
                                    </p:animRot>
                                  </p:childTnLst>
                                </p:cTn>
                              </p:par>
                              <p:par>
                                <p:cTn id="1023" presetID="8" presetClass="emph" presetSubtype="0" autoRev="1" fill="hold" nodeType="withEffect">
                                  <p:stCondLst>
                                    <p:cond delay="0"/>
                                  </p:stCondLst>
                                  <p:childTnLst>
                                    <p:animRot by="21600000">
                                      <p:cBhvr>
                                        <p:cTn id="1024" dur="3000" fill="hold"/>
                                        <p:tgtEl>
                                          <p:spTgt spid="90"/>
                                        </p:tgtEl>
                                        <p:attrNameLst>
                                          <p:attrName>r</p:attrName>
                                        </p:attrNameLst>
                                      </p:cBhvr>
                                    </p:animRot>
                                  </p:childTnLst>
                                </p:cTn>
                              </p:par>
                              <p:par>
                                <p:cTn id="1025" presetID="8" presetClass="emph" presetSubtype="0" autoRev="1" fill="hold" nodeType="withEffect">
                                  <p:stCondLst>
                                    <p:cond delay="0"/>
                                  </p:stCondLst>
                                  <p:childTnLst>
                                    <p:animRot by="21600000">
                                      <p:cBhvr>
                                        <p:cTn id="1026" dur="3000" fill="hold"/>
                                        <p:tgtEl>
                                          <p:spTgt spid="100"/>
                                        </p:tgtEl>
                                        <p:attrNameLst>
                                          <p:attrName>r</p:attrName>
                                        </p:attrNameLst>
                                      </p:cBhvr>
                                    </p:animRot>
                                  </p:childTnLst>
                                </p:cTn>
                              </p:par>
                              <p:par>
                                <p:cTn id="1027" presetID="8" presetClass="emph" presetSubtype="0" autoRev="1" fill="hold" nodeType="withEffect">
                                  <p:stCondLst>
                                    <p:cond delay="0"/>
                                  </p:stCondLst>
                                  <p:childTnLst>
                                    <p:animRot by="21600000">
                                      <p:cBhvr>
                                        <p:cTn id="1028" dur="3000" fill="hold"/>
                                        <p:tgtEl>
                                          <p:spTgt spid="9"/>
                                        </p:tgtEl>
                                        <p:attrNameLst>
                                          <p:attrName>r</p:attrName>
                                        </p:attrNameLst>
                                      </p:cBhvr>
                                    </p:animRot>
                                  </p:childTnLst>
                                </p:cTn>
                              </p:par>
                              <p:par>
                                <p:cTn id="1029" presetID="8" presetClass="emph" presetSubtype="0" autoRev="1" fill="hold" nodeType="withEffect">
                                  <p:stCondLst>
                                    <p:cond delay="0"/>
                                  </p:stCondLst>
                                  <p:childTnLst>
                                    <p:animRot by="21600000">
                                      <p:cBhvr>
                                        <p:cTn id="1030" dur="3000" fill="hold"/>
                                        <p:tgtEl>
                                          <p:spTgt spid="19"/>
                                        </p:tgtEl>
                                        <p:attrNameLst>
                                          <p:attrName>r</p:attrName>
                                        </p:attrNameLst>
                                      </p:cBhvr>
                                    </p:animRot>
                                  </p:childTnLst>
                                </p:cTn>
                              </p:par>
                              <p:par>
                                <p:cTn id="1031" presetID="8" presetClass="emph" presetSubtype="0" autoRev="1" fill="hold" nodeType="withEffect">
                                  <p:stCondLst>
                                    <p:cond delay="0"/>
                                  </p:stCondLst>
                                  <p:childTnLst>
                                    <p:animRot by="21600000">
                                      <p:cBhvr>
                                        <p:cTn id="1032" dur="3000" fill="hold"/>
                                        <p:tgtEl>
                                          <p:spTgt spid="29"/>
                                        </p:tgtEl>
                                        <p:attrNameLst>
                                          <p:attrName>r</p:attrName>
                                        </p:attrNameLst>
                                      </p:cBhvr>
                                    </p:animRot>
                                  </p:childTnLst>
                                </p:cTn>
                              </p:par>
                              <p:par>
                                <p:cTn id="1033" presetID="8" presetClass="emph" presetSubtype="0" autoRev="1" fill="hold" nodeType="withEffect">
                                  <p:stCondLst>
                                    <p:cond delay="0"/>
                                  </p:stCondLst>
                                  <p:childTnLst>
                                    <p:animRot by="21600000">
                                      <p:cBhvr>
                                        <p:cTn id="1034" dur="3000" fill="hold"/>
                                        <p:tgtEl>
                                          <p:spTgt spid="39"/>
                                        </p:tgtEl>
                                        <p:attrNameLst>
                                          <p:attrName>r</p:attrName>
                                        </p:attrNameLst>
                                      </p:cBhvr>
                                    </p:animRot>
                                  </p:childTnLst>
                                </p:cTn>
                              </p:par>
                              <p:par>
                                <p:cTn id="1035" presetID="8" presetClass="emph" presetSubtype="0" autoRev="1" fill="hold" nodeType="withEffect">
                                  <p:stCondLst>
                                    <p:cond delay="0"/>
                                  </p:stCondLst>
                                  <p:childTnLst>
                                    <p:animRot by="21600000">
                                      <p:cBhvr>
                                        <p:cTn id="1036" dur="3000" fill="hold"/>
                                        <p:tgtEl>
                                          <p:spTgt spid="49"/>
                                        </p:tgtEl>
                                        <p:attrNameLst>
                                          <p:attrName>r</p:attrName>
                                        </p:attrNameLst>
                                      </p:cBhvr>
                                    </p:animRot>
                                  </p:childTnLst>
                                </p:cTn>
                              </p:par>
                              <p:par>
                                <p:cTn id="1037" presetID="8" presetClass="emph" presetSubtype="0" autoRev="1" fill="hold" nodeType="withEffect">
                                  <p:stCondLst>
                                    <p:cond delay="0"/>
                                  </p:stCondLst>
                                  <p:childTnLst>
                                    <p:animRot by="21600000">
                                      <p:cBhvr>
                                        <p:cTn id="1038" dur="3000" fill="hold"/>
                                        <p:tgtEl>
                                          <p:spTgt spid="59"/>
                                        </p:tgtEl>
                                        <p:attrNameLst>
                                          <p:attrName>r</p:attrName>
                                        </p:attrNameLst>
                                      </p:cBhvr>
                                    </p:animRot>
                                  </p:childTnLst>
                                </p:cTn>
                              </p:par>
                              <p:par>
                                <p:cTn id="1039" presetID="8" presetClass="emph" presetSubtype="0" autoRev="1" fill="hold" nodeType="withEffect">
                                  <p:stCondLst>
                                    <p:cond delay="0"/>
                                  </p:stCondLst>
                                  <p:childTnLst>
                                    <p:animRot by="21600000">
                                      <p:cBhvr>
                                        <p:cTn id="1040" dur="3000" fill="hold"/>
                                        <p:tgtEl>
                                          <p:spTgt spid="69"/>
                                        </p:tgtEl>
                                        <p:attrNameLst>
                                          <p:attrName>r</p:attrName>
                                        </p:attrNameLst>
                                      </p:cBhvr>
                                    </p:animRot>
                                  </p:childTnLst>
                                </p:cTn>
                              </p:par>
                              <p:par>
                                <p:cTn id="1041" presetID="8" presetClass="emph" presetSubtype="0" autoRev="1" fill="hold" nodeType="withEffect">
                                  <p:stCondLst>
                                    <p:cond delay="0"/>
                                  </p:stCondLst>
                                  <p:childTnLst>
                                    <p:animRot by="21600000">
                                      <p:cBhvr>
                                        <p:cTn id="1042" dur="3000" fill="hold"/>
                                        <p:tgtEl>
                                          <p:spTgt spid="79"/>
                                        </p:tgtEl>
                                        <p:attrNameLst>
                                          <p:attrName>r</p:attrName>
                                        </p:attrNameLst>
                                      </p:cBhvr>
                                    </p:animRot>
                                  </p:childTnLst>
                                </p:cTn>
                              </p:par>
                              <p:par>
                                <p:cTn id="1043" presetID="8" presetClass="emph" presetSubtype="0" autoRev="1" fill="hold" nodeType="withEffect">
                                  <p:stCondLst>
                                    <p:cond delay="0"/>
                                  </p:stCondLst>
                                  <p:childTnLst>
                                    <p:animRot by="21600000">
                                      <p:cBhvr>
                                        <p:cTn id="1044" dur="3000" fill="hold"/>
                                        <p:tgtEl>
                                          <p:spTgt spid="89"/>
                                        </p:tgtEl>
                                        <p:attrNameLst>
                                          <p:attrName>r</p:attrName>
                                        </p:attrNameLst>
                                      </p:cBhvr>
                                    </p:animRot>
                                  </p:childTnLst>
                                </p:cTn>
                              </p:par>
                              <p:par>
                                <p:cTn id="1045" presetID="8" presetClass="emph" presetSubtype="0" autoRev="1" fill="hold" nodeType="withEffect">
                                  <p:stCondLst>
                                    <p:cond delay="0"/>
                                  </p:stCondLst>
                                  <p:childTnLst>
                                    <p:animRot by="21600000">
                                      <p:cBhvr>
                                        <p:cTn id="1046" dur="3000" fill="hold"/>
                                        <p:tgtEl>
                                          <p:spTgt spid="99"/>
                                        </p:tgtEl>
                                        <p:attrNameLst>
                                          <p:attrName>r</p:attrName>
                                        </p:attrNameLst>
                                      </p:cBhvr>
                                    </p:animRot>
                                  </p:childTnLst>
                                </p:cTn>
                              </p:par>
                              <p:par>
                                <p:cTn id="1047" presetID="8" presetClass="emph" presetSubtype="0" autoRev="1" fill="hold" nodeType="withEffect">
                                  <p:stCondLst>
                                    <p:cond delay="0"/>
                                  </p:stCondLst>
                                  <p:childTnLst>
                                    <p:animRot by="21600000">
                                      <p:cBhvr>
                                        <p:cTn id="1048" dur="3000" fill="hold"/>
                                        <p:tgtEl>
                                          <p:spTgt spid="6"/>
                                        </p:tgtEl>
                                        <p:attrNameLst>
                                          <p:attrName>r</p:attrName>
                                        </p:attrNameLst>
                                      </p:cBhvr>
                                    </p:animRot>
                                  </p:childTnLst>
                                </p:cTn>
                              </p:par>
                              <p:par>
                                <p:cTn id="1049" presetID="8" presetClass="emph" presetSubtype="0" autoRev="1" fill="hold" nodeType="withEffect">
                                  <p:stCondLst>
                                    <p:cond delay="0"/>
                                  </p:stCondLst>
                                  <p:childTnLst>
                                    <p:animRot by="21600000">
                                      <p:cBhvr>
                                        <p:cTn id="1050" dur="3000" fill="hold"/>
                                        <p:tgtEl>
                                          <p:spTgt spid="16"/>
                                        </p:tgtEl>
                                        <p:attrNameLst>
                                          <p:attrName>r</p:attrName>
                                        </p:attrNameLst>
                                      </p:cBhvr>
                                    </p:animRot>
                                  </p:childTnLst>
                                </p:cTn>
                              </p:par>
                              <p:par>
                                <p:cTn id="1051" presetID="8" presetClass="emph" presetSubtype="0" autoRev="1" fill="hold" nodeType="withEffect">
                                  <p:stCondLst>
                                    <p:cond delay="0"/>
                                  </p:stCondLst>
                                  <p:childTnLst>
                                    <p:animRot by="21600000">
                                      <p:cBhvr>
                                        <p:cTn id="1052" dur="3000" fill="hold"/>
                                        <p:tgtEl>
                                          <p:spTgt spid="26"/>
                                        </p:tgtEl>
                                        <p:attrNameLst>
                                          <p:attrName>r</p:attrName>
                                        </p:attrNameLst>
                                      </p:cBhvr>
                                    </p:animRot>
                                  </p:childTnLst>
                                </p:cTn>
                              </p:par>
                              <p:par>
                                <p:cTn id="1053" presetID="8" presetClass="emph" presetSubtype="0" autoRev="1" fill="hold" nodeType="withEffect">
                                  <p:stCondLst>
                                    <p:cond delay="0"/>
                                  </p:stCondLst>
                                  <p:childTnLst>
                                    <p:animRot by="21600000">
                                      <p:cBhvr>
                                        <p:cTn id="1054" dur="3000" fill="hold"/>
                                        <p:tgtEl>
                                          <p:spTgt spid="36"/>
                                        </p:tgtEl>
                                        <p:attrNameLst>
                                          <p:attrName>r</p:attrName>
                                        </p:attrNameLst>
                                      </p:cBhvr>
                                    </p:animRot>
                                  </p:childTnLst>
                                </p:cTn>
                              </p:par>
                              <p:par>
                                <p:cTn id="1055" presetID="8" presetClass="emph" presetSubtype="0" autoRev="1" fill="hold" nodeType="withEffect">
                                  <p:stCondLst>
                                    <p:cond delay="0"/>
                                  </p:stCondLst>
                                  <p:childTnLst>
                                    <p:animRot by="21600000">
                                      <p:cBhvr>
                                        <p:cTn id="1056" dur="3000" fill="hold"/>
                                        <p:tgtEl>
                                          <p:spTgt spid="46"/>
                                        </p:tgtEl>
                                        <p:attrNameLst>
                                          <p:attrName>r</p:attrName>
                                        </p:attrNameLst>
                                      </p:cBhvr>
                                    </p:animRot>
                                  </p:childTnLst>
                                </p:cTn>
                              </p:par>
                              <p:par>
                                <p:cTn id="1057" presetID="8" presetClass="emph" presetSubtype="0" autoRev="1" fill="hold" nodeType="withEffect">
                                  <p:stCondLst>
                                    <p:cond delay="0"/>
                                  </p:stCondLst>
                                  <p:childTnLst>
                                    <p:animRot by="21600000">
                                      <p:cBhvr>
                                        <p:cTn id="1058" dur="3000" fill="hold"/>
                                        <p:tgtEl>
                                          <p:spTgt spid="56"/>
                                        </p:tgtEl>
                                        <p:attrNameLst>
                                          <p:attrName>r</p:attrName>
                                        </p:attrNameLst>
                                      </p:cBhvr>
                                    </p:animRot>
                                  </p:childTnLst>
                                </p:cTn>
                              </p:par>
                              <p:par>
                                <p:cTn id="1059" presetID="8" presetClass="emph" presetSubtype="0" autoRev="1" fill="hold" nodeType="withEffect">
                                  <p:stCondLst>
                                    <p:cond delay="0"/>
                                  </p:stCondLst>
                                  <p:childTnLst>
                                    <p:animRot by="21600000">
                                      <p:cBhvr>
                                        <p:cTn id="1060" dur="3000" fill="hold"/>
                                        <p:tgtEl>
                                          <p:spTgt spid="66"/>
                                        </p:tgtEl>
                                        <p:attrNameLst>
                                          <p:attrName>r</p:attrName>
                                        </p:attrNameLst>
                                      </p:cBhvr>
                                    </p:animRot>
                                  </p:childTnLst>
                                </p:cTn>
                              </p:par>
                              <p:par>
                                <p:cTn id="1061" presetID="8" presetClass="emph" presetSubtype="0" autoRev="1" fill="hold" nodeType="withEffect">
                                  <p:stCondLst>
                                    <p:cond delay="0"/>
                                  </p:stCondLst>
                                  <p:childTnLst>
                                    <p:animRot by="21600000">
                                      <p:cBhvr>
                                        <p:cTn id="1062" dur="3000" fill="hold"/>
                                        <p:tgtEl>
                                          <p:spTgt spid="76"/>
                                        </p:tgtEl>
                                        <p:attrNameLst>
                                          <p:attrName>r</p:attrName>
                                        </p:attrNameLst>
                                      </p:cBhvr>
                                    </p:animRot>
                                  </p:childTnLst>
                                </p:cTn>
                              </p:par>
                              <p:par>
                                <p:cTn id="1063" presetID="8" presetClass="emph" presetSubtype="0" autoRev="1" fill="hold" nodeType="withEffect">
                                  <p:stCondLst>
                                    <p:cond delay="0"/>
                                  </p:stCondLst>
                                  <p:childTnLst>
                                    <p:animRot by="21600000">
                                      <p:cBhvr>
                                        <p:cTn id="1064" dur="3000" fill="hold"/>
                                        <p:tgtEl>
                                          <p:spTgt spid="86"/>
                                        </p:tgtEl>
                                        <p:attrNameLst>
                                          <p:attrName>r</p:attrName>
                                        </p:attrNameLst>
                                      </p:cBhvr>
                                    </p:animRot>
                                  </p:childTnLst>
                                </p:cTn>
                              </p:par>
                              <p:par>
                                <p:cTn id="1065" presetID="8" presetClass="emph" presetSubtype="0" autoRev="1" fill="hold" nodeType="withEffect">
                                  <p:stCondLst>
                                    <p:cond delay="0"/>
                                  </p:stCondLst>
                                  <p:childTnLst>
                                    <p:animRot by="21600000">
                                      <p:cBhvr>
                                        <p:cTn id="1066" dur="3000" fill="hold"/>
                                        <p:tgtEl>
                                          <p:spTgt spid="96"/>
                                        </p:tgtEl>
                                        <p:attrNameLst>
                                          <p:attrName>r</p:attrName>
                                        </p:attrNameLst>
                                      </p:cBhvr>
                                    </p:animRot>
                                  </p:childTnLst>
                                </p:cTn>
                              </p:par>
                              <p:par>
                                <p:cTn id="1067" presetID="8" presetClass="emph" presetSubtype="0" autoRev="1" fill="hold" nodeType="withEffect">
                                  <p:stCondLst>
                                    <p:cond delay="0"/>
                                  </p:stCondLst>
                                  <p:childTnLst>
                                    <p:animRot by="-21600000">
                                      <p:cBhvr>
                                        <p:cTn id="1068" dur="3000" fill="hold"/>
                                        <p:tgtEl>
                                          <p:spTgt spid="5"/>
                                        </p:tgtEl>
                                        <p:attrNameLst>
                                          <p:attrName>r</p:attrName>
                                        </p:attrNameLst>
                                      </p:cBhvr>
                                    </p:animRot>
                                  </p:childTnLst>
                                </p:cTn>
                              </p:par>
                              <p:par>
                                <p:cTn id="1069" presetID="8" presetClass="emph" presetSubtype="0" autoRev="1" fill="hold" nodeType="withEffect">
                                  <p:stCondLst>
                                    <p:cond delay="0"/>
                                  </p:stCondLst>
                                  <p:childTnLst>
                                    <p:animRot by="-21600000">
                                      <p:cBhvr>
                                        <p:cTn id="1070" dur="3000" fill="hold"/>
                                        <p:tgtEl>
                                          <p:spTgt spid="15"/>
                                        </p:tgtEl>
                                        <p:attrNameLst>
                                          <p:attrName>r</p:attrName>
                                        </p:attrNameLst>
                                      </p:cBhvr>
                                    </p:animRot>
                                  </p:childTnLst>
                                </p:cTn>
                              </p:par>
                              <p:par>
                                <p:cTn id="1071" presetID="8" presetClass="emph" presetSubtype="0" autoRev="1" fill="hold" nodeType="withEffect">
                                  <p:stCondLst>
                                    <p:cond delay="0"/>
                                  </p:stCondLst>
                                  <p:childTnLst>
                                    <p:animRot by="-21600000">
                                      <p:cBhvr>
                                        <p:cTn id="1072" dur="3000" fill="hold"/>
                                        <p:tgtEl>
                                          <p:spTgt spid="25"/>
                                        </p:tgtEl>
                                        <p:attrNameLst>
                                          <p:attrName>r</p:attrName>
                                        </p:attrNameLst>
                                      </p:cBhvr>
                                    </p:animRot>
                                  </p:childTnLst>
                                </p:cTn>
                              </p:par>
                              <p:par>
                                <p:cTn id="1073" presetID="8" presetClass="emph" presetSubtype="0" autoRev="1" fill="hold" nodeType="withEffect">
                                  <p:stCondLst>
                                    <p:cond delay="0"/>
                                  </p:stCondLst>
                                  <p:childTnLst>
                                    <p:animRot by="-21600000">
                                      <p:cBhvr>
                                        <p:cTn id="1074" dur="3000" fill="hold"/>
                                        <p:tgtEl>
                                          <p:spTgt spid="35"/>
                                        </p:tgtEl>
                                        <p:attrNameLst>
                                          <p:attrName>r</p:attrName>
                                        </p:attrNameLst>
                                      </p:cBhvr>
                                    </p:animRot>
                                  </p:childTnLst>
                                </p:cTn>
                              </p:par>
                              <p:par>
                                <p:cTn id="1075" presetID="8" presetClass="emph" presetSubtype="0" autoRev="1" fill="hold" nodeType="withEffect">
                                  <p:stCondLst>
                                    <p:cond delay="0"/>
                                  </p:stCondLst>
                                  <p:childTnLst>
                                    <p:animRot by="-21600000">
                                      <p:cBhvr>
                                        <p:cTn id="1076" dur="3000" fill="hold"/>
                                        <p:tgtEl>
                                          <p:spTgt spid="45"/>
                                        </p:tgtEl>
                                        <p:attrNameLst>
                                          <p:attrName>r</p:attrName>
                                        </p:attrNameLst>
                                      </p:cBhvr>
                                    </p:animRot>
                                  </p:childTnLst>
                                </p:cTn>
                              </p:par>
                              <p:par>
                                <p:cTn id="1077" presetID="8" presetClass="emph" presetSubtype="0" autoRev="1" fill="hold" nodeType="withEffect">
                                  <p:stCondLst>
                                    <p:cond delay="0"/>
                                  </p:stCondLst>
                                  <p:childTnLst>
                                    <p:animRot by="-21600000">
                                      <p:cBhvr>
                                        <p:cTn id="1078" dur="3000" fill="hold"/>
                                        <p:tgtEl>
                                          <p:spTgt spid="55"/>
                                        </p:tgtEl>
                                        <p:attrNameLst>
                                          <p:attrName>r</p:attrName>
                                        </p:attrNameLst>
                                      </p:cBhvr>
                                    </p:animRot>
                                  </p:childTnLst>
                                </p:cTn>
                              </p:par>
                              <p:par>
                                <p:cTn id="1079" presetID="8" presetClass="emph" presetSubtype="0" autoRev="1" fill="hold" nodeType="withEffect">
                                  <p:stCondLst>
                                    <p:cond delay="0"/>
                                  </p:stCondLst>
                                  <p:childTnLst>
                                    <p:animRot by="-21600000">
                                      <p:cBhvr>
                                        <p:cTn id="1080" dur="3000" fill="hold"/>
                                        <p:tgtEl>
                                          <p:spTgt spid="65"/>
                                        </p:tgtEl>
                                        <p:attrNameLst>
                                          <p:attrName>r</p:attrName>
                                        </p:attrNameLst>
                                      </p:cBhvr>
                                    </p:animRot>
                                  </p:childTnLst>
                                </p:cTn>
                              </p:par>
                              <p:par>
                                <p:cTn id="1081" presetID="8" presetClass="emph" presetSubtype="0" autoRev="1" fill="hold" nodeType="withEffect">
                                  <p:stCondLst>
                                    <p:cond delay="0"/>
                                  </p:stCondLst>
                                  <p:childTnLst>
                                    <p:animRot by="-21600000">
                                      <p:cBhvr>
                                        <p:cTn id="1082" dur="3000" fill="hold"/>
                                        <p:tgtEl>
                                          <p:spTgt spid="75"/>
                                        </p:tgtEl>
                                        <p:attrNameLst>
                                          <p:attrName>r</p:attrName>
                                        </p:attrNameLst>
                                      </p:cBhvr>
                                    </p:animRot>
                                  </p:childTnLst>
                                </p:cTn>
                              </p:par>
                              <p:par>
                                <p:cTn id="1083" presetID="8" presetClass="emph" presetSubtype="0" autoRev="1" fill="hold" nodeType="withEffect">
                                  <p:stCondLst>
                                    <p:cond delay="0"/>
                                  </p:stCondLst>
                                  <p:childTnLst>
                                    <p:animRot by="-21600000">
                                      <p:cBhvr>
                                        <p:cTn id="1084" dur="3000" fill="hold"/>
                                        <p:tgtEl>
                                          <p:spTgt spid="85"/>
                                        </p:tgtEl>
                                        <p:attrNameLst>
                                          <p:attrName>r</p:attrName>
                                        </p:attrNameLst>
                                      </p:cBhvr>
                                    </p:animRot>
                                  </p:childTnLst>
                                </p:cTn>
                              </p:par>
                              <p:par>
                                <p:cTn id="1085" presetID="8" presetClass="emph" presetSubtype="0" autoRev="1" fill="hold" nodeType="withEffect">
                                  <p:stCondLst>
                                    <p:cond delay="0"/>
                                  </p:stCondLst>
                                  <p:childTnLst>
                                    <p:animRot by="-21600000">
                                      <p:cBhvr>
                                        <p:cTn id="1086" dur="3000" fill="hold"/>
                                        <p:tgtEl>
                                          <p:spTgt spid="95"/>
                                        </p:tgtEl>
                                        <p:attrNameLst>
                                          <p:attrName>r</p:attrName>
                                        </p:attrNameLst>
                                      </p:cBhvr>
                                    </p:animRot>
                                  </p:childTnLst>
                                </p:cTn>
                              </p:par>
                              <p:par>
                                <p:cTn id="1087" presetID="8" presetClass="emph" presetSubtype="0" autoRev="1" fill="hold" nodeType="withEffect">
                                  <p:stCondLst>
                                    <p:cond delay="0"/>
                                  </p:stCondLst>
                                  <p:childTnLst>
                                    <p:animRot by="21600000">
                                      <p:cBhvr>
                                        <p:cTn id="1088" dur="3000" fill="hold"/>
                                        <p:tgtEl>
                                          <p:spTgt spid="4"/>
                                        </p:tgtEl>
                                        <p:attrNameLst>
                                          <p:attrName>r</p:attrName>
                                        </p:attrNameLst>
                                      </p:cBhvr>
                                    </p:animRot>
                                  </p:childTnLst>
                                </p:cTn>
                              </p:par>
                              <p:par>
                                <p:cTn id="1089" presetID="8" presetClass="emph" presetSubtype="0" autoRev="1" fill="hold" nodeType="withEffect">
                                  <p:stCondLst>
                                    <p:cond delay="0"/>
                                  </p:stCondLst>
                                  <p:childTnLst>
                                    <p:animRot by="21600000">
                                      <p:cBhvr>
                                        <p:cTn id="1090" dur="3000" fill="hold"/>
                                        <p:tgtEl>
                                          <p:spTgt spid="14"/>
                                        </p:tgtEl>
                                        <p:attrNameLst>
                                          <p:attrName>r</p:attrName>
                                        </p:attrNameLst>
                                      </p:cBhvr>
                                    </p:animRot>
                                  </p:childTnLst>
                                </p:cTn>
                              </p:par>
                              <p:par>
                                <p:cTn id="1091" presetID="8" presetClass="emph" presetSubtype="0" autoRev="1" fill="hold" nodeType="withEffect">
                                  <p:stCondLst>
                                    <p:cond delay="0"/>
                                  </p:stCondLst>
                                  <p:childTnLst>
                                    <p:animRot by="21600000">
                                      <p:cBhvr>
                                        <p:cTn id="1092" dur="3000" fill="hold"/>
                                        <p:tgtEl>
                                          <p:spTgt spid="24"/>
                                        </p:tgtEl>
                                        <p:attrNameLst>
                                          <p:attrName>r</p:attrName>
                                        </p:attrNameLst>
                                      </p:cBhvr>
                                    </p:animRot>
                                  </p:childTnLst>
                                </p:cTn>
                              </p:par>
                              <p:par>
                                <p:cTn id="1093" presetID="8" presetClass="emph" presetSubtype="0" autoRev="1" fill="hold" nodeType="withEffect">
                                  <p:stCondLst>
                                    <p:cond delay="0"/>
                                  </p:stCondLst>
                                  <p:childTnLst>
                                    <p:animRot by="21600000">
                                      <p:cBhvr>
                                        <p:cTn id="1094" dur="3000" fill="hold"/>
                                        <p:tgtEl>
                                          <p:spTgt spid="34"/>
                                        </p:tgtEl>
                                        <p:attrNameLst>
                                          <p:attrName>r</p:attrName>
                                        </p:attrNameLst>
                                      </p:cBhvr>
                                    </p:animRot>
                                  </p:childTnLst>
                                </p:cTn>
                              </p:par>
                              <p:par>
                                <p:cTn id="1095" presetID="8" presetClass="emph" presetSubtype="0" autoRev="1" fill="hold" nodeType="withEffect">
                                  <p:stCondLst>
                                    <p:cond delay="0"/>
                                  </p:stCondLst>
                                  <p:childTnLst>
                                    <p:animRot by="21600000">
                                      <p:cBhvr>
                                        <p:cTn id="1096" dur="3000" fill="hold"/>
                                        <p:tgtEl>
                                          <p:spTgt spid="44"/>
                                        </p:tgtEl>
                                        <p:attrNameLst>
                                          <p:attrName>r</p:attrName>
                                        </p:attrNameLst>
                                      </p:cBhvr>
                                    </p:animRot>
                                  </p:childTnLst>
                                </p:cTn>
                              </p:par>
                              <p:par>
                                <p:cTn id="1097" presetID="8" presetClass="emph" presetSubtype="0" autoRev="1" fill="hold" nodeType="withEffect">
                                  <p:stCondLst>
                                    <p:cond delay="0"/>
                                  </p:stCondLst>
                                  <p:childTnLst>
                                    <p:animRot by="21600000">
                                      <p:cBhvr>
                                        <p:cTn id="1098" dur="3000" fill="hold"/>
                                        <p:tgtEl>
                                          <p:spTgt spid="54"/>
                                        </p:tgtEl>
                                        <p:attrNameLst>
                                          <p:attrName>r</p:attrName>
                                        </p:attrNameLst>
                                      </p:cBhvr>
                                    </p:animRot>
                                  </p:childTnLst>
                                </p:cTn>
                              </p:par>
                              <p:par>
                                <p:cTn id="1099" presetID="8" presetClass="emph" presetSubtype="0" autoRev="1" fill="hold" nodeType="withEffect">
                                  <p:stCondLst>
                                    <p:cond delay="0"/>
                                  </p:stCondLst>
                                  <p:childTnLst>
                                    <p:animRot by="21600000">
                                      <p:cBhvr>
                                        <p:cTn id="1100" dur="3000" fill="hold"/>
                                        <p:tgtEl>
                                          <p:spTgt spid="64"/>
                                        </p:tgtEl>
                                        <p:attrNameLst>
                                          <p:attrName>r</p:attrName>
                                        </p:attrNameLst>
                                      </p:cBhvr>
                                    </p:animRot>
                                  </p:childTnLst>
                                </p:cTn>
                              </p:par>
                              <p:par>
                                <p:cTn id="1101" presetID="8" presetClass="emph" presetSubtype="0" autoRev="1" fill="hold" nodeType="withEffect">
                                  <p:stCondLst>
                                    <p:cond delay="0"/>
                                  </p:stCondLst>
                                  <p:childTnLst>
                                    <p:animRot by="21600000">
                                      <p:cBhvr>
                                        <p:cTn id="1102" dur="3000" fill="hold"/>
                                        <p:tgtEl>
                                          <p:spTgt spid="74"/>
                                        </p:tgtEl>
                                        <p:attrNameLst>
                                          <p:attrName>r</p:attrName>
                                        </p:attrNameLst>
                                      </p:cBhvr>
                                    </p:animRot>
                                  </p:childTnLst>
                                </p:cTn>
                              </p:par>
                              <p:par>
                                <p:cTn id="1103" presetID="8" presetClass="emph" presetSubtype="0" autoRev="1" fill="hold" nodeType="withEffect">
                                  <p:stCondLst>
                                    <p:cond delay="0"/>
                                  </p:stCondLst>
                                  <p:childTnLst>
                                    <p:animRot by="21600000">
                                      <p:cBhvr>
                                        <p:cTn id="1104" dur="3000" fill="hold"/>
                                        <p:tgtEl>
                                          <p:spTgt spid="84"/>
                                        </p:tgtEl>
                                        <p:attrNameLst>
                                          <p:attrName>r</p:attrName>
                                        </p:attrNameLst>
                                      </p:cBhvr>
                                    </p:animRot>
                                  </p:childTnLst>
                                </p:cTn>
                              </p:par>
                              <p:par>
                                <p:cTn id="1105" presetID="8" presetClass="emph" presetSubtype="0" autoRev="1" fill="hold" nodeType="withEffect">
                                  <p:stCondLst>
                                    <p:cond delay="0"/>
                                  </p:stCondLst>
                                  <p:childTnLst>
                                    <p:animRot by="21600000">
                                      <p:cBhvr>
                                        <p:cTn id="1106" dur="3000" fill="hold"/>
                                        <p:tgtEl>
                                          <p:spTgt spid="94"/>
                                        </p:tgtEl>
                                        <p:attrNameLst>
                                          <p:attrName>r</p:attrName>
                                        </p:attrNameLst>
                                      </p:cBhvr>
                                    </p:animRot>
                                  </p:childTnLst>
                                </p:cTn>
                              </p:par>
                              <p:par>
                                <p:cTn id="1107" presetID="8" presetClass="emph" presetSubtype="0" autoRev="1" fill="hold" nodeType="withEffect">
                                  <p:stCondLst>
                                    <p:cond delay="0"/>
                                  </p:stCondLst>
                                  <p:childTnLst>
                                    <p:animRot by="-21600000">
                                      <p:cBhvr>
                                        <p:cTn id="1108" dur="3000" fill="hold"/>
                                        <p:tgtEl>
                                          <p:spTgt spid="3"/>
                                        </p:tgtEl>
                                        <p:attrNameLst>
                                          <p:attrName>r</p:attrName>
                                        </p:attrNameLst>
                                      </p:cBhvr>
                                    </p:animRot>
                                  </p:childTnLst>
                                </p:cTn>
                              </p:par>
                              <p:par>
                                <p:cTn id="1109" presetID="8" presetClass="emph" presetSubtype="0" autoRev="1" fill="hold" nodeType="withEffect">
                                  <p:stCondLst>
                                    <p:cond delay="0"/>
                                  </p:stCondLst>
                                  <p:childTnLst>
                                    <p:animRot by="-21600000">
                                      <p:cBhvr>
                                        <p:cTn id="1110" dur="3000" fill="hold"/>
                                        <p:tgtEl>
                                          <p:spTgt spid="13"/>
                                        </p:tgtEl>
                                        <p:attrNameLst>
                                          <p:attrName>r</p:attrName>
                                        </p:attrNameLst>
                                      </p:cBhvr>
                                    </p:animRot>
                                  </p:childTnLst>
                                </p:cTn>
                              </p:par>
                              <p:par>
                                <p:cTn id="1111" presetID="8" presetClass="emph" presetSubtype="0" autoRev="1" fill="hold" nodeType="withEffect">
                                  <p:stCondLst>
                                    <p:cond delay="0"/>
                                  </p:stCondLst>
                                  <p:childTnLst>
                                    <p:animRot by="-21600000">
                                      <p:cBhvr>
                                        <p:cTn id="1112" dur="3000" fill="hold"/>
                                        <p:tgtEl>
                                          <p:spTgt spid="23"/>
                                        </p:tgtEl>
                                        <p:attrNameLst>
                                          <p:attrName>r</p:attrName>
                                        </p:attrNameLst>
                                      </p:cBhvr>
                                    </p:animRot>
                                  </p:childTnLst>
                                </p:cTn>
                              </p:par>
                              <p:par>
                                <p:cTn id="1113" presetID="8" presetClass="emph" presetSubtype="0" autoRev="1" fill="hold" nodeType="withEffect">
                                  <p:stCondLst>
                                    <p:cond delay="0"/>
                                  </p:stCondLst>
                                  <p:childTnLst>
                                    <p:animRot by="-21600000">
                                      <p:cBhvr>
                                        <p:cTn id="1114" dur="3000" fill="hold"/>
                                        <p:tgtEl>
                                          <p:spTgt spid="33"/>
                                        </p:tgtEl>
                                        <p:attrNameLst>
                                          <p:attrName>r</p:attrName>
                                        </p:attrNameLst>
                                      </p:cBhvr>
                                    </p:animRot>
                                  </p:childTnLst>
                                </p:cTn>
                              </p:par>
                              <p:par>
                                <p:cTn id="1115" presetID="8" presetClass="emph" presetSubtype="0" autoRev="1" fill="hold" nodeType="withEffect">
                                  <p:stCondLst>
                                    <p:cond delay="0"/>
                                  </p:stCondLst>
                                  <p:childTnLst>
                                    <p:animRot by="-21600000">
                                      <p:cBhvr>
                                        <p:cTn id="1116" dur="3000" fill="hold"/>
                                        <p:tgtEl>
                                          <p:spTgt spid="43"/>
                                        </p:tgtEl>
                                        <p:attrNameLst>
                                          <p:attrName>r</p:attrName>
                                        </p:attrNameLst>
                                      </p:cBhvr>
                                    </p:animRot>
                                  </p:childTnLst>
                                </p:cTn>
                              </p:par>
                              <p:par>
                                <p:cTn id="1117" presetID="8" presetClass="emph" presetSubtype="0" autoRev="1" fill="hold" nodeType="withEffect">
                                  <p:stCondLst>
                                    <p:cond delay="0"/>
                                  </p:stCondLst>
                                  <p:childTnLst>
                                    <p:animRot by="-21600000">
                                      <p:cBhvr>
                                        <p:cTn id="1118" dur="3000" fill="hold"/>
                                        <p:tgtEl>
                                          <p:spTgt spid="53"/>
                                        </p:tgtEl>
                                        <p:attrNameLst>
                                          <p:attrName>r</p:attrName>
                                        </p:attrNameLst>
                                      </p:cBhvr>
                                    </p:animRot>
                                  </p:childTnLst>
                                </p:cTn>
                              </p:par>
                              <p:par>
                                <p:cTn id="1119" presetID="8" presetClass="emph" presetSubtype="0" autoRev="1" fill="hold" nodeType="withEffect">
                                  <p:stCondLst>
                                    <p:cond delay="0"/>
                                  </p:stCondLst>
                                  <p:childTnLst>
                                    <p:animRot by="-21600000">
                                      <p:cBhvr>
                                        <p:cTn id="1120" dur="3000" fill="hold"/>
                                        <p:tgtEl>
                                          <p:spTgt spid="63"/>
                                        </p:tgtEl>
                                        <p:attrNameLst>
                                          <p:attrName>r</p:attrName>
                                        </p:attrNameLst>
                                      </p:cBhvr>
                                    </p:animRot>
                                  </p:childTnLst>
                                </p:cTn>
                              </p:par>
                              <p:par>
                                <p:cTn id="1121" presetID="8" presetClass="emph" presetSubtype="0" autoRev="1" fill="hold" nodeType="withEffect">
                                  <p:stCondLst>
                                    <p:cond delay="0"/>
                                  </p:stCondLst>
                                  <p:childTnLst>
                                    <p:animRot by="-21600000">
                                      <p:cBhvr>
                                        <p:cTn id="1122" dur="3000" fill="hold"/>
                                        <p:tgtEl>
                                          <p:spTgt spid="73"/>
                                        </p:tgtEl>
                                        <p:attrNameLst>
                                          <p:attrName>r</p:attrName>
                                        </p:attrNameLst>
                                      </p:cBhvr>
                                    </p:animRot>
                                  </p:childTnLst>
                                </p:cTn>
                              </p:par>
                              <p:par>
                                <p:cTn id="1123" presetID="8" presetClass="emph" presetSubtype="0" autoRev="1" fill="hold" nodeType="withEffect">
                                  <p:stCondLst>
                                    <p:cond delay="0"/>
                                  </p:stCondLst>
                                  <p:childTnLst>
                                    <p:animRot by="-21600000">
                                      <p:cBhvr>
                                        <p:cTn id="1124" dur="3000" fill="hold"/>
                                        <p:tgtEl>
                                          <p:spTgt spid="83"/>
                                        </p:tgtEl>
                                        <p:attrNameLst>
                                          <p:attrName>r</p:attrName>
                                        </p:attrNameLst>
                                      </p:cBhvr>
                                    </p:animRot>
                                  </p:childTnLst>
                                </p:cTn>
                              </p:par>
                              <p:par>
                                <p:cTn id="1125" presetID="8" presetClass="emph" presetSubtype="0" autoRev="1" fill="hold" nodeType="withEffect">
                                  <p:stCondLst>
                                    <p:cond delay="0"/>
                                  </p:stCondLst>
                                  <p:childTnLst>
                                    <p:animRot by="-21600000">
                                      <p:cBhvr>
                                        <p:cTn id="1126" dur="3000" fill="hold"/>
                                        <p:tgtEl>
                                          <p:spTgt spid="93"/>
                                        </p:tgtEl>
                                        <p:attrNameLst>
                                          <p:attrName>r</p:attrName>
                                        </p:attrNameLst>
                                      </p:cBhvr>
                                    </p:animRot>
                                  </p:childTnLst>
                                </p:cTn>
                              </p:par>
                              <p:par>
                                <p:cTn id="1127" presetID="8" presetClass="emph" presetSubtype="0" autoRev="1" fill="hold" nodeType="withEffect">
                                  <p:stCondLst>
                                    <p:cond delay="0"/>
                                  </p:stCondLst>
                                  <p:childTnLst>
                                    <p:animRot by="21600000">
                                      <p:cBhvr>
                                        <p:cTn id="1128" dur="3000" fill="hold"/>
                                        <p:tgtEl>
                                          <p:spTgt spid="8"/>
                                        </p:tgtEl>
                                        <p:attrNameLst>
                                          <p:attrName>r</p:attrName>
                                        </p:attrNameLst>
                                      </p:cBhvr>
                                    </p:animRot>
                                  </p:childTnLst>
                                </p:cTn>
                              </p:par>
                              <p:par>
                                <p:cTn id="1129" presetID="8" presetClass="emph" presetSubtype="0" autoRev="1" fill="hold" nodeType="withEffect">
                                  <p:stCondLst>
                                    <p:cond delay="0"/>
                                  </p:stCondLst>
                                  <p:childTnLst>
                                    <p:animRot by="21600000">
                                      <p:cBhvr>
                                        <p:cTn id="1130" dur="3000" fill="hold"/>
                                        <p:tgtEl>
                                          <p:spTgt spid="18"/>
                                        </p:tgtEl>
                                        <p:attrNameLst>
                                          <p:attrName>r</p:attrName>
                                        </p:attrNameLst>
                                      </p:cBhvr>
                                    </p:animRot>
                                  </p:childTnLst>
                                </p:cTn>
                              </p:par>
                              <p:par>
                                <p:cTn id="1131" presetID="8" presetClass="emph" presetSubtype="0" autoRev="1" fill="hold" nodeType="withEffect">
                                  <p:stCondLst>
                                    <p:cond delay="0"/>
                                  </p:stCondLst>
                                  <p:childTnLst>
                                    <p:animRot by="21600000">
                                      <p:cBhvr>
                                        <p:cTn id="1132" dur="3000" fill="hold"/>
                                        <p:tgtEl>
                                          <p:spTgt spid="28"/>
                                        </p:tgtEl>
                                        <p:attrNameLst>
                                          <p:attrName>r</p:attrName>
                                        </p:attrNameLst>
                                      </p:cBhvr>
                                    </p:animRot>
                                  </p:childTnLst>
                                </p:cTn>
                              </p:par>
                              <p:par>
                                <p:cTn id="1133" presetID="8" presetClass="emph" presetSubtype="0" autoRev="1" fill="hold" nodeType="withEffect">
                                  <p:stCondLst>
                                    <p:cond delay="0"/>
                                  </p:stCondLst>
                                  <p:childTnLst>
                                    <p:animRot by="21600000">
                                      <p:cBhvr>
                                        <p:cTn id="1134" dur="3000" fill="hold"/>
                                        <p:tgtEl>
                                          <p:spTgt spid="38"/>
                                        </p:tgtEl>
                                        <p:attrNameLst>
                                          <p:attrName>r</p:attrName>
                                        </p:attrNameLst>
                                      </p:cBhvr>
                                    </p:animRot>
                                  </p:childTnLst>
                                </p:cTn>
                              </p:par>
                              <p:par>
                                <p:cTn id="1135" presetID="8" presetClass="emph" presetSubtype="0" autoRev="1" fill="hold" nodeType="withEffect">
                                  <p:stCondLst>
                                    <p:cond delay="0"/>
                                  </p:stCondLst>
                                  <p:childTnLst>
                                    <p:animRot by="21600000">
                                      <p:cBhvr>
                                        <p:cTn id="1136" dur="3000" fill="hold"/>
                                        <p:tgtEl>
                                          <p:spTgt spid="48"/>
                                        </p:tgtEl>
                                        <p:attrNameLst>
                                          <p:attrName>r</p:attrName>
                                        </p:attrNameLst>
                                      </p:cBhvr>
                                    </p:animRot>
                                  </p:childTnLst>
                                </p:cTn>
                              </p:par>
                              <p:par>
                                <p:cTn id="1137" presetID="8" presetClass="emph" presetSubtype="0" autoRev="1" fill="hold" nodeType="withEffect">
                                  <p:stCondLst>
                                    <p:cond delay="0"/>
                                  </p:stCondLst>
                                  <p:childTnLst>
                                    <p:animRot by="21600000">
                                      <p:cBhvr>
                                        <p:cTn id="1138" dur="3000" fill="hold"/>
                                        <p:tgtEl>
                                          <p:spTgt spid="58"/>
                                        </p:tgtEl>
                                        <p:attrNameLst>
                                          <p:attrName>r</p:attrName>
                                        </p:attrNameLst>
                                      </p:cBhvr>
                                    </p:animRot>
                                  </p:childTnLst>
                                </p:cTn>
                              </p:par>
                              <p:par>
                                <p:cTn id="1139" presetID="8" presetClass="emph" presetSubtype="0" autoRev="1" fill="hold" nodeType="withEffect">
                                  <p:stCondLst>
                                    <p:cond delay="0"/>
                                  </p:stCondLst>
                                  <p:childTnLst>
                                    <p:animRot by="21600000">
                                      <p:cBhvr>
                                        <p:cTn id="1140" dur="3000" fill="hold"/>
                                        <p:tgtEl>
                                          <p:spTgt spid="68"/>
                                        </p:tgtEl>
                                        <p:attrNameLst>
                                          <p:attrName>r</p:attrName>
                                        </p:attrNameLst>
                                      </p:cBhvr>
                                    </p:animRot>
                                  </p:childTnLst>
                                </p:cTn>
                              </p:par>
                              <p:par>
                                <p:cTn id="1141" presetID="8" presetClass="emph" presetSubtype="0" autoRev="1" fill="hold" nodeType="withEffect">
                                  <p:stCondLst>
                                    <p:cond delay="0"/>
                                  </p:stCondLst>
                                  <p:childTnLst>
                                    <p:animRot by="21600000">
                                      <p:cBhvr>
                                        <p:cTn id="1142" dur="3000" fill="hold"/>
                                        <p:tgtEl>
                                          <p:spTgt spid="78"/>
                                        </p:tgtEl>
                                        <p:attrNameLst>
                                          <p:attrName>r</p:attrName>
                                        </p:attrNameLst>
                                      </p:cBhvr>
                                    </p:animRot>
                                  </p:childTnLst>
                                </p:cTn>
                              </p:par>
                              <p:par>
                                <p:cTn id="1143" presetID="8" presetClass="emph" presetSubtype="0" autoRev="1" fill="hold" nodeType="withEffect">
                                  <p:stCondLst>
                                    <p:cond delay="0"/>
                                  </p:stCondLst>
                                  <p:childTnLst>
                                    <p:animRot by="21600000">
                                      <p:cBhvr>
                                        <p:cTn id="1144" dur="3000" fill="hold"/>
                                        <p:tgtEl>
                                          <p:spTgt spid="88"/>
                                        </p:tgtEl>
                                        <p:attrNameLst>
                                          <p:attrName>r</p:attrName>
                                        </p:attrNameLst>
                                      </p:cBhvr>
                                    </p:animRot>
                                  </p:childTnLst>
                                </p:cTn>
                              </p:par>
                              <p:par>
                                <p:cTn id="1145" presetID="8" presetClass="emph" presetSubtype="0" autoRev="1" fill="hold" nodeType="withEffect">
                                  <p:stCondLst>
                                    <p:cond delay="0"/>
                                  </p:stCondLst>
                                  <p:childTnLst>
                                    <p:animRot by="21600000">
                                      <p:cBhvr>
                                        <p:cTn id="1146" dur="3000" fill="hold"/>
                                        <p:tgtEl>
                                          <p:spTgt spid="98"/>
                                        </p:tgtEl>
                                        <p:attrNameLst>
                                          <p:attrName>r</p:attrName>
                                        </p:attrNameLst>
                                      </p:cBhvr>
                                    </p:animRot>
                                  </p:childTnLst>
                                </p:cTn>
                              </p:par>
                              <p:par>
                                <p:cTn id="1147" presetID="8" presetClass="emph" presetSubtype="0" autoRev="1" fill="hold" nodeType="withEffect">
                                  <p:stCondLst>
                                    <p:cond delay="0"/>
                                  </p:stCondLst>
                                  <p:childTnLst>
                                    <p:animRot by="-21600000">
                                      <p:cBhvr>
                                        <p:cTn id="1148" dur="3000" fill="hold"/>
                                        <p:tgtEl>
                                          <p:spTgt spid="7"/>
                                        </p:tgtEl>
                                        <p:attrNameLst>
                                          <p:attrName>r</p:attrName>
                                        </p:attrNameLst>
                                      </p:cBhvr>
                                    </p:animRot>
                                  </p:childTnLst>
                                </p:cTn>
                              </p:par>
                              <p:par>
                                <p:cTn id="1149" presetID="8" presetClass="emph" presetSubtype="0" autoRev="1" fill="hold" nodeType="withEffect">
                                  <p:stCondLst>
                                    <p:cond delay="0"/>
                                  </p:stCondLst>
                                  <p:childTnLst>
                                    <p:animRot by="-21600000">
                                      <p:cBhvr>
                                        <p:cTn id="1150" dur="3000" fill="hold"/>
                                        <p:tgtEl>
                                          <p:spTgt spid="17"/>
                                        </p:tgtEl>
                                        <p:attrNameLst>
                                          <p:attrName>r</p:attrName>
                                        </p:attrNameLst>
                                      </p:cBhvr>
                                    </p:animRot>
                                  </p:childTnLst>
                                </p:cTn>
                              </p:par>
                              <p:par>
                                <p:cTn id="1151" presetID="8" presetClass="emph" presetSubtype="0" autoRev="1" fill="hold" nodeType="withEffect">
                                  <p:stCondLst>
                                    <p:cond delay="0"/>
                                  </p:stCondLst>
                                  <p:childTnLst>
                                    <p:animRot by="-21600000">
                                      <p:cBhvr>
                                        <p:cTn id="1152" dur="3000" fill="hold"/>
                                        <p:tgtEl>
                                          <p:spTgt spid="27"/>
                                        </p:tgtEl>
                                        <p:attrNameLst>
                                          <p:attrName>r</p:attrName>
                                        </p:attrNameLst>
                                      </p:cBhvr>
                                    </p:animRot>
                                  </p:childTnLst>
                                </p:cTn>
                              </p:par>
                              <p:par>
                                <p:cTn id="1153" presetID="8" presetClass="emph" presetSubtype="0" autoRev="1" fill="hold" nodeType="withEffect">
                                  <p:stCondLst>
                                    <p:cond delay="0"/>
                                  </p:stCondLst>
                                  <p:childTnLst>
                                    <p:animRot by="-21600000">
                                      <p:cBhvr>
                                        <p:cTn id="1154" dur="3000" fill="hold"/>
                                        <p:tgtEl>
                                          <p:spTgt spid="37"/>
                                        </p:tgtEl>
                                        <p:attrNameLst>
                                          <p:attrName>r</p:attrName>
                                        </p:attrNameLst>
                                      </p:cBhvr>
                                    </p:animRot>
                                  </p:childTnLst>
                                </p:cTn>
                              </p:par>
                              <p:par>
                                <p:cTn id="1155" presetID="8" presetClass="emph" presetSubtype="0" autoRev="1" fill="hold" nodeType="withEffect">
                                  <p:stCondLst>
                                    <p:cond delay="0"/>
                                  </p:stCondLst>
                                  <p:childTnLst>
                                    <p:animRot by="-21600000">
                                      <p:cBhvr>
                                        <p:cTn id="1156" dur="3000" fill="hold"/>
                                        <p:tgtEl>
                                          <p:spTgt spid="47"/>
                                        </p:tgtEl>
                                        <p:attrNameLst>
                                          <p:attrName>r</p:attrName>
                                        </p:attrNameLst>
                                      </p:cBhvr>
                                    </p:animRot>
                                  </p:childTnLst>
                                </p:cTn>
                              </p:par>
                              <p:par>
                                <p:cTn id="1157" presetID="8" presetClass="emph" presetSubtype="0" autoRev="1" fill="hold" nodeType="withEffect">
                                  <p:stCondLst>
                                    <p:cond delay="0"/>
                                  </p:stCondLst>
                                  <p:childTnLst>
                                    <p:animRot by="-21600000">
                                      <p:cBhvr>
                                        <p:cTn id="1158" dur="3000" fill="hold"/>
                                        <p:tgtEl>
                                          <p:spTgt spid="57"/>
                                        </p:tgtEl>
                                        <p:attrNameLst>
                                          <p:attrName>r</p:attrName>
                                        </p:attrNameLst>
                                      </p:cBhvr>
                                    </p:animRot>
                                  </p:childTnLst>
                                </p:cTn>
                              </p:par>
                              <p:par>
                                <p:cTn id="1159" presetID="8" presetClass="emph" presetSubtype="0" autoRev="1" fill="hold" nodeType="withEffect">
                                  <p:stCondLst>
                                    <p:cond delay="0"/>
                                  </p:stCondLst>
                                  <p:childTnLst>
                                    <p:animRot by="-21600000">
                                      <p:cBhvr>
                                        <p:cTn id="1160" dur="3000" fill="hold"/>
                                        <p:tgtEl>
                                          <p:spTgt spid="67"/>
                                        </p:tgtEl>
                                        <p:attrNameLst>
                                          <p:attrName>r</p:attrName>
                                        </p:attrNameLst>
                                      </p:cBhvr>
                                    </p:animRot>
                                  </p:childTnLst>
                                </p:cTn>
                              </p:par>
                              <p:par>
                                <p:cTn id="1161" presetID="8" presetClass="emph" presetSubtype="0" autoRev="1" fill="hold" nodeType="withEffect">
                                  <p:stCondLst>
                                    <p:cond delay="0"/>
                                  </p:stCondLst>
                                  <p:childTnLst>
                                    <p:animRot by="-21600000">
                                      <p:cBhvr>
                                        <p:cTn id="1162" dur="3000" fill="hold"/>
                                        <p:tgtEl>
                                          <p:spTgt spid="77"/>
                                        </p:tgtEl>
                                        <p:attrNameLst>
                                          <p:attrName>r</p:attrName>
                                        </p:attrNameLst>
                                      </p:cBhvr>
                                    </p:animRot>
                                  </p:childTnLst>
                                </p:cTn>
                              </p:par>
                              <p:par>
                                <p:cTn id="1163" presetID="8" presetClass="emph" presetSubtype="0" autoRev="1" fill="hold" nodeType="withEffect">
                                  <p:stCondLst>
                                    <p:cond delay="0"/>
                                  </p:stCondLst>
                                  <p:childTnLst>
                                    <p:animRot by="-21600000">
                                      <p:cBhvr>
                                        <p:cTn id="1164" dur="3000" fill="hold"/>
                                        <p:tgtEl>
                                          <p:spTgt spid="87"/>
                                        </p:tgtEl>
                                        <p:attrNameLst>
                                          <p:attrName>r</p:attrName>
                                        </p:attrNameLst>
                                      </p:cBhvr>
                                    </p:animRot>
                                  </p:childTnLst>
                                </p:cTn>
                              </p:par>
                              <p:par>
                                <p:cTn id="1165" presetID="8" presetClass="emph" presetSubtype="0" autoRev="1" fill="hold" nodeType="withEffect">
                                  <p:stCondLst>
                                    <p:cond delay="0"/>
                                  </p:stCondLst>
                                  <p:childTnLst>
                                    <p:animRot by="-21600000">
                                      <p:cBhvr>
                                        <p:cTn id="1166" dur="3000" fill="hold"/>
                                        <p:tgtEl>
                                          <p:spTgt spid="97"/>
                                        </p:tgtEl>
                                        <p:attrNameLst>
                                          <p:attrName>r</p:attrName>
                                        </p:attrNameLst>
                                      </p:cBhvr>
                                    </p:animRot>
                                  </p:childTnLst>
                                </p:cTn>
                              </p:par>
                              <p:par>
                                <p:cTn id="1167" presetID="8" presetClass="emph" presetSubtype="0" autoRev="1" fill="hold" nodeType="withEffect">
                                  <p:stCondLst>
                                    <p:cond delay="0"/>
                                  </p:stCondLst>
                                  <p:childTnLst>
                                    <p:animRot by="21600000">
                                      <p:cBhvr>
                                        <p:cTn id="1168" dur="3000" fill="hold"/>
                                        <p:tgtEl>
                                          <p:spTgt spid="12"/>
                                        </p:tgtEl>
                                        <p:attrNameLst>
                                          <p:attrName>r</p:attrName>
                                        </p:attrNameLst>
                                      </p:cBhvr>
                                    </p:animRot>
                                  </p:childTnLst>
                                </p:cTn>
                              </p:par>
                              <p:par>
                                <p:cTn id="1169" presetID="8" presetClass="emph" presetSubtype="0" autoRev="1" fill="hold" nodeType="withEffect">
                                  <p:stCondLst>
                                    <p:cond delay="0"/>
                                  </p:stCondLst>
                                  <p:childTnLst>
                                    <p:animRot by="21600000">
                                      <p:cBhvr>
                                        <p:cTn id="1170" dur="3000" fill="hold"/>
                                        <p:tgtEl>
                                          <p:spTgt spid="22"/>
                                        </p:tgtEl>
                                        <p:attrNameLst>
                                          <p:attrName>r</p:attrName>
                                        </p:attrNameLst>
                                      </p:cBhvr>
                                    </p:animRot>
                                  </p:childTnLst>
                                </p:cTn>
                              </p:par>
                              <p:par>
                                <p:cTn id="1171" presetID="8" presetClass="emph" presetSubtype="0" autoRev="1" fill="hold" nodeType="withEffect">
                                  <p:stCondLst>
                                    <p:cond delay="0"/>
                                  </p:stCondLst>
                                  <p:childTnLst>
                                    <p:animRot by="21600000">
                                      <p:cBhvr>
                                        <p:cTn id="1172" dur="3000" fill="hold"/>
                                        <p:tgtEl>
                                          <p:spTgt spid="32"/>
                                        </p:tgtEl>
                                        <p:attrNameLst>
                                          <p:attrName>r</p:attrName>
                                        </p:attrNameLst>
                                      </p:cBhvr>
                                    </p:animRot>
                                  </p:childTnLst>
                                </p:cTn>
                              </p:par>
                              <p:par>
                                <p:cTn id="1173" presetID="8" presetClass="emph" presetSubtype="0" autoRev="1" fill="hold" nodeType="withEffect">
                                  <p:stCondLst>
                                    <p:cond delay="0"/>
                                  </p:stCondLst>
                                  <p:childTnLst>
                                    <p:animRot by="21600000">
                                      <p:cBhvr>
                                        <p:cTn id="1174" dur="3000" fill="hold"/>
                                        <p:tgtEl>
                                          <p:spTgt spid="42"/>
                                        </p:tgtEl>
                                        <p:attrNameLst>
                                          <p:attrName>r</p:attrName>
                                        </p:attrNameLst>
                                      </p:cBhvr>
                                    </p:animRot>
                                  </p:childTnLst>
                                </p:cTn>
                              </p:par>
                              <p:par>
                                <p:cTn id="1175" presetID="8" presetClass="emph" presetSubtype="0" autoRev="1" fill="hold" nodeType="withEffect">
                                  <p:stCondLst>
                                    <p:cond delay="0"/>
                                  </p:stCondLst>
                                  <p:childTnLst>
                                    <p:animRot by="21600000">
                                      <p:cBhvr>
                                        <p:cTn id="1176" dur="3000" fill="hold"/>
                                        <p:tgtEl>
                                          <p:spTgt spid="52"/>
                                        </p:tgtEl>
                                        <p:attrNameLst>
                                          <p:attrName>r</p:attrName>
                                        </p:attrNameLst>
                                      </p:cBhvr>
                                    </p:animRot>
                                  </p:childTnLst>
                                </p:cTn>
                              </p:par>
                              <p:par>
                                <p:cTn id="1177" presetID="8" presetClass="emph" presetSubtype="0" autoRev="1" fill="hold" nodeType="withEffect">
                                  <p:stCondLst>
                                    <p:cond delay="0"/>
                                  </p:stCondLst>
                                  <p:childTnLst>
                                    <p:animRot by="21600000">
                                      <p:cBhvr>
                                        <p:cTn id="1178" dur="3000" fill="hold"/>
                                        <p:tgtEl>
                                          <p:spTgt spid="62"/>
                                        </p:tgtEl>
                                        <p:attrNameLst>
                                          <p:attrName>r</p:attrName>
                                        </p:attrNameLst>
                                      </p:cBhvr>
                                    </p:animRot>
                                  </p:childTnLst>
                                </p:cTn>
                              </p:par>
                              <p:par>
                                <p:cTn id="1179" presetID="8" presetClass="emph" presetSubtype="0" autoRev="1" fill="hold" nodeType="withEffect">
                                  <p:stCondLst>
                                    <p:cond delay="0"/>
                                  </p:stCondLst>
                                  <p:childTnLst>
                                    <p:animRot by="21600000">
                                      <p:cBhvr>
                                        <p:cTn id="1180" dur="3000" fill="hold"/>
                                        <p:tgtEl>
                                          <p:spTgt spid="72"/>
                                        </p:tgtEl>
                                        <p:attrNameLst>
                                          <p:attrName>r</p:attrName>
                                        </p:attrNameLst>
                                      </p:cBhvr>
                                    </p:animRot>
                                  </p:childTnLst>
                                </p:cTn>
                              </p:par>
                              <p:par>
                                <p:cTn id="1181" presetID="8" presetClass="emph" presetSubtype="0" autoRev="1" fill="hold" nodeType="withEffect">
                                  <p:stCondLst>
                                    <p:cond delay="0"/>
                                  </p:stCondLst>
                                  <p:childTnLst>
                                    <p:animRot by="21600000">
                                      <p:cBhvr>
                                        <p:cTn id="1182" dur="3000" fill="hold"/>
                                        <p:tgtEl>
                                          <p:spTgt spid="82"/>
                                        </p:tgtEl>
                                        <p:attrNameLst>
                                          <p:attrName>r</p:attrName>
                                        </p:attrNameLst>
                                      </p:cBhvr>
                                    </p:animRot>
                                  </p:childTnLst>
                                </p:cTn>
                              </p:par>
                              <p:par>
                                <p:cTn id="1183" presetID="8" presetClass="emph" presetSubtype="0" autoRev="1" fill="hold" nodeType="withEffect">
                                  <p:stCondLst>
                                    <p:cond delay="0"/>
                                  </p:stCondLst>
                                  <p:childTnLst>
                                    <p:animRot by="21600000">
                                      <p:cBhvr>
                                        <p:cTn id="1184" dur="3000" fill="hold"/>
                                        <p:tgtEl>
                                          <p:spTgt spid="92"/>
                                        </p:tgtEl>
                                        <p:attrNameLst>
                                          <p:attrName>r</p:attrName>
                                        </p:attrNameLst>
                                      </p:cBhvr>
                                    </p:animRot>
                                  </p:childTnLst>
                                </p:cTn>
                              </p:par>
                              <p:par>
                                <p:cTn id="1185" presetID="8" presetClass="emph" presetSubtype="0" autoRev="1" fill="hold" nodeType="withEffect">
                                  <p:stCondLst>
                                    <p:cond delay="0"/>
                                  </p:stCondLst>
                                  <p:childTnLst>
                                    <p:animRot by="21600000">
                                      <p:cBhvr>
                                        <p:cTn id="1186" dur="3000" fill="hold"/>
                                        <p:tgtEl>
                                          <p:spTgt spid="102"/>
                                        </p:tgtEl>
                                        <p:attrNameLst>
                                          <p:attrName>r</p:attrName>
                                        </p:attrNameLst>
                                      </p:cBhvr>
                                    </p:animRot>
                                  </p:childTnLst>
                                </p:cTn>
                              </p:par>
                              <p:par>
                                <p:cTn id="1187" presetID="8" presetClass="emph" presetSubtype="0" autoRev="1" fill="hold" nodeType="withEffect">
                                  <p:stCondLst>
                                    <p:cond delay="0"/>
                                  </p:stCondLst>
                                  <p:childTnLst>
                                    <p:animRot by="-21600000">
                                      <p:cBhvr>
                                        <p:cTn id="1188" dur="3000" fill="hold"/>
                                        <p:tgtEl>
                                          <p:spTgt spid="11"/>
                                        </p:tgtEl>
                                        <p:attrNameLst>
                                          <p:attrName>r</p:attrName>
                                        </p:attrNameLst>
                                      </p:cBhvr>
                                    </p:animRot>
                                  </p:childTnLst>
                                </p:cTn>
                              </p:par>
                              <p:par>
                                <p:cTn id="1189" presetID="8" presetClass="emph" presetSubtype="0" autoRev="1" fill="hold" nodeType="withEffect">
                                  <p:stCondLst>
                                    <p:cond delay="0"/>
                                  </p:stCondLst>
                                  <p:childTnLst>
                                    <p:animRot by="-21600000">
                                      <p:cBhvr>
                                        <p:cTn id="1190" dur="3000" fill="hold"/>
                                        <p:tgtEl>
                                          <p:spTgt spid="21"/>
                                        </p:tgtEl>
                                        <p:attrNameLst>
                                          <p:attrName>r</p:attrName>
                                        </p:attrNameLst>
                                      </p:cBhvr>
                                    </p:animRot>
                                  </p:childTnLst>
                                </p:cTn>
                              </p:par>
                              <p:par>
                                <p:cTn id="1191" presetID="8" presetClass="emph" presetSubtype="0" autoRev="1" fill="hold" nodeType="withEffect">
                                  <p:stCondLst>
                                    <p:cond delay="0"/>
                                  </p:stCondLst>
                                  <p:childTnLst>
                                    <p:animRot by="-21600000">
                                      <p:cBhvr>
                                        <p:cTn id="1192" dur="3000" fill="hold"/>
                                        <p:tgtEl>
                                          <p:spTgt spid="31"/>
                                        </p:tgtEl>
                                        <p:attrNameLst>
                                          <p:attrName>r</p:attrName>
                                        </p:attrNameLst>
                                      </p:cBhvr>
                                    </p:animRot>
                                  </p:childTnLst>
                                </p:cTn>
                              </p:par>
                              <p:par>
                                <p:cTn id="1193" presetID="8" presetClass="emph" presetSubtype="0" autoRev="1" fill="hold" nodeType="withEffect">
                                  <p:stCondLst>
                                    <p:cond delay="0"/>
                                  </p:stCondLst>
                                  <p:childTnLst>
                                    <p:animRot by="-21600000">
                                      <p:cBhvr>
                                        <p:cTn id="1194" dur="3000" fill="hold"/>
                                        <p:tgtEl>
                                          <p:spTgt spid="41"/>
                                        </p:tgtEl>
                                        <p:attrNameLst>
                                          <p:attrName>r</p:attrName>
                                        </p:attrNameLst>
                                      </p:cBhvr>
                                    </p:animRot>
                                  </p:childTnLst>
                                </p:cTn>
                              </p:par>
                              <p:par>
                                <p:cTn id="1195" presetID="8" presetClass="emph" presetSubtype="0" autoRev="1" fill="hold" nodeType="withEffect">
                                  <p:stCondLst>
                                    <p:cond delay="0"/>
                                  </p:stCondLst>
                                  <p:childTnLst>
                                    <p:animRot by="-21600000">
                                      <p:cBhvr>
                                        <p:cTn id="1196" dur="3000" fill="hold"/>
                                        <p:tgtEl>
                                          <p:spTgt spid="51"/>
                                        </p:tgtEl>
                                        <p:attrNameLst>
                                          <p:attrName>r</p:attrName>
                                        </p:attrNameLst>
                                      </p:cBhvr>
                                    </p:animRot>
                                  </p:childTnLst>
                                </p:cTn>
                              </p:par>
                              <p:par>
                                <p:cTn id="1197" presetID="8" presetClass="emph" presetSubtype="0" autoRev="1" fill="hold" nodeType="withEffect">
                                  <p:stCondLst>
                                    <p:cond delay="0"/>
                                  </p:stCondLst>
                                  <p:childTnLst>
                                    <p:animRot by="-21600000">
                                      <p:cBhvr>
                                        <p:cTn id="1198" dur="3000" fill="hold"/>
                                        <p:tgtEl>
                                          <p:spTgt spid="61"/>
                                        </p:tgtEl>
                                        <p:attrNameLst>
                                          <p:attrName>r</p:attrName>
                                        </p:attrNameLst>
                                      </p:cBhvr>
                                    </p:animRot>
                                  </p:childTnLst>
                                </p:cTn>
                              </p:par>
                              <p:par>
                                <p:cTn id="1199" presetID="8" presetClass="emph" presetSubtype="0" autoRev="1" fill="hold" nodeType="withEffect">
                                  <p:stCondLst>
                                    <p:cond delay="0"/>
                                  </p:stCondLst>
                                  <p:childTnLst>
                                    <p:animRot by="-21600000">
                                      <p:cBhvr>
                                        <p:cTn id="1200" dur="3000" fill="hold"/>
                                        <p:tgtEl>
                                          <p:spTgt spid="71"/>
                                        </p:tgtEl>
                                        <p:attrNameLst>
                                          <p:attrName>r</p:attrName>
                                        </p:attrNameLst>
                                      </p:cBhvr>
                                    </p:animRot>
                                  </p:childTnLst>
                                </p:cTn>
                              </p:par>
                              <p:par>
                                <p:cTn id="1201" presetID="8" presetClass="emph" presetSubtype="0" autoRev="1" fill="hold" nodeType="withEffect">
                                  <p:stCondLst>
                                    <p:cond delay="0"/>
                                  </p:stCondLst>
                                  <p:childTnLst>
                                    <p:animRot by="-21600000">
                                      <p:cBhvr>
                                        <p:cTn id="1202" dur="3000" fill="hold"/>
                                        <p:tgtEl>
                                          <p:spTgt spid="81"/>
                                        </p:tgtEl>
                                        <p:attrNameLst>
                                          <p:attrName>r</p:attrName>
                                        </p:attrNameLst>
                                      </p:cBhvr>
                                    </p:animRot>
                                  </p:childTnLst>
                                </p:cTn>
                              </p:par>
                              <p:par>
                                <p:cTn id="1203" presetID="8" presetClass="emph" presetSubtype="0" autoRev="1" fill="hold" nodeType="withEffect">
                                  <p:stCondLst>
                                    <p:cond delay="0"/>
                                  </p:stCondLst>
                                  <p:childTnLst>
                                    <p:animRot by="-21600000">
                                      <p:cBhvr>
                                        <p:cTn id="1204" dur="3000" fill="hold"/>
                                        <p:tgtEl>
                                          <p:spTgt spid="91"/>
                                        </p:tgtEl>
                                        <p:attrNameLst>
                                          <p:attrName>r</p:attrName>
                                        </p:attrNameLst>
                                      </p:cBhvr>
                                    </p:animRot>
                                  </p:childTnLst>
                                </p:cTn>
                              </p:par>
                              <p:par>
                                <p:cTn id="1205" presetID="8" presetClass="emph" presetSubtype="0" autoRev="1" fill="hold" nodeType="withEffect">
                                  <p:stCondLst>
                                    <p:cond delay="0"/>
                                  </p:stCondLst>
                                  <p:childTnLst>
                                    <p:animRot by="-21600000">
                                      <p:cBhvr>
                                        <p:cTn id="1206" dur="3000" fill="hold"/>
                                        <p:tgtEl>
                                          <p:spTgt spid="101"/>
                                        </p:tgtEl>
                                        <p:attrNameLst>
                                          <p:attrName>r</p:attrName>
                                        </p:attrNameLst>
                                      </p:cBhvr>
                                    </p:animRot>
                                  </p:childTnLst>
                                </p:cTn>
                              </p:par>
                              <p:par>
                                <p:cTn id="1207" presetID="17" presetClass="entr" presetSubtype="1" fill="hold" nodeType="withEffect">
                                  <p:stCondLst>
                                    <p:cond delay="0"/>
                                  </p:stCondLst>
                                  <p:childTnLst>
                                    <p:set>
                                      <p:cBhvr>
                                        <p:cTn id="1208" dur="1" fill="hold">
                                          <p:stCondLst>
                                            <p:cond delay="0"/>
                                          </p:stCondLst>
                                        </p:cTn>
                                        <p:tgtEl>
                                          <p:spTgt spid="2"/>
                                        </p:tgtEl>
                                        <p:attrNameLst>
                                          <p:attrName>style.visibility</p:attrName>
                                        </p:attrNameLst>
                                      </p:cBhvr>
                                      <p:to>
                                        <p:strVal val="visible"/>
                                      </p:to>
                                    </p:set>
                                    <p:anim calcmode="lin" valueType="num">
                                      <p:cBhvr>
                                        <p:cTn id="1209" dur="3000" fill="hold"/>
                                        <p:tgtEl>
                                          <p:spTgt spid="2"/>
                                        </p:tgtEl>
                                        <p:attrNameLst>
                                          <p:attrName>ppt_x</p:attrName>
                                        </p:attrNameLst>
                                      </p:cBhvr>
                                      <p:tavLst>
                                        <p:tav tm="0">
                                          <p:val>
                                            <p:strVal val="#ppt_x"/>
                                          </p:val>
                                        </p:tav>
                                        <p:tav tm="100000">
                                          <p:val>
                                            <p:strVal val="#ppt_x"/>
                                          </p:val>
                                        </p:tav>
                                      </p:tavLst>
                                    </p:anim>
                                    <p:anim calcmode="lin" valueType="num">
                                      <p:cBhvr>
                                        <p:cTn id="1210" dur="3000" fill="hold"/>
                                        <p:tgtEl>
                                          <p:spTgt spid="2"/>
                                        </p:tgtEl>
                                        <p:attrNameLst>
                                          <p:attrName>ppt_y</p:attrName>
                                        </p:attrNameLst>
                                      </p:cBhvr>
                                      <p:tavLst>
                                        <p:tav tm="0">
                                          <p:val>
                                            <p:strVal val="#ppt_y-#ppt_h/2"/>
                                          </p:val>
                                        </p:tav>
                                        <p:tav tm="100000">
                                          <p:val>
                                            <p:strVal val="#ppt_y"/>
                                          </p:val>
                                        </p:tav>
                                      </p:tavLst>
                                    </p:anim>
                                    <p:anim calcmode="lin" valueType="num">
                                      <p:cBhvr>
                                        <p:cTn id="1211" dur="3000" fill="hold"/>
                                        <p:tgtEl>
                                          <p:spTgt spid="2"/>
                                        </p:tgtEl>
                                        <p:attrNameLst>
                                          <p:attrName>ppt_w</p:attrName>
                                        </p:attrNameLst>
                                      </p:cBhvr>
                                      <p:tavLst>
                                        <p:tav tm="0">
                                          <p:val>
                                            <p:strVal val="#ppt_w"/>
                                          </p:val>
                                        </p:tav>
                                        <p:tav tm="100000">
                                          <p:val>
                                            <p:strVal val="#ppt_w"/>
                                          </p:val>
                                        </p:tav>
                                      </p:tavLst>
                                    </p:anim>
                                    <p:anim calcmode="lin" valueType="num">
                                      <p:cBhvr>
                                        <p:cTn id="121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41135">
            <a:off x="2008741" y="1925365"/>
            <a:ext cx="4241621" cy="1077218"/>
          </a:xfrm>
          <a:prstGeom prst="rect">
            <a:avLst/>
          </a:prstGeom>
          <a:noFill/>
        </p:spPr>
        <p:txBody>
          <a:bodyPr wrap="square" rtlCol="0">
            <a:spAutoFit/>
          </a:bodyPr>
          <a:lstStyle/>
          <a:p>
            <a:r>
              <a:rPr lang="es-PE" sz="1600" b="1" dirty="0" smtClean="0"/>
              <a:t>Que al final de la vida me doy cuenta que las únicas cosas que valieron la pena son: Dios, mi familia, un grupo muy selecto de amigos y unas experiencias que me dieron crecimiento personal.</a:t>
            </a:r>
            <a:endParaRPr lang="es-PE" sz="1600" b="1" dirty="0"/>
          </a:p>
        </p:txBody>
      </p:sp>
      <p:sp>
        <p:nvSpPr>
          <p:cNvPr id="4" name="3 Rectángulo"/>
          <p:cNvSpPr/>
          <p:nvPr/>
        </p:nvSpPr>
        <p:spPr>
          <a:xfrm>
            <a:off x="7358082" y="925462"/>
            <a:ext cx="1000132"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86000">
              <a:srgbClr val="FFCCCC"/>
            </a:gs>
            <a:gs pos="50000">
              <a:srgbClr val="9CB86E"/>
            </a:gs>
            <a:gs pos="100000">
              <a:srgbClr val="156B13"/>
            </a:gs>
          </a:gsLst>
          <a:lin ang="0" scaled="0"/>
          <a:tileRect/>
        </a:gradFill>
        <a:effectLst/>
      </p:bgPr>
    </p:bg>
    <p:spTree>
      <p:nvGrpSpPr>
        <p:cNvPr id="1" name=""/>
        <p:cNvGrpSpPr/>
        <p:nvPr/>
      </p:nvGrpSpPr>
      <p:grpSpPr>
        <a:xfrm>
          <a:off x="0" y="0"/>
          <a:ext cx="0" cy="0"/>
          <a:chOff x="0" y="0"/>
          <a:chExt cx="0" cy="0"/>
        </a:xfrm>
      </p:grpSpPr>
      <p:pic>
        <p:nvPicPr>
          <p:cNvPr id="2" name="1 Imagen" descr="stock-photo-2269581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0"/>
            <a:ext cx="1142990" cy="1142990"/>
          </a:xfrm>
          <a:prstGeom prst="rect">
            <a:avLst/>
          </a:prstGeom>
        </p:spPr>
      </p:pic>
      <p:pic>
        <p:nvPicPr>
          <p:cNvPr id="4" name="3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0"/>
            <a:ext cx="1142990" cy="1142990"/>
          </a:xfrm>
          <a:prstGeom prst="rect">
            <a:avLst/>
          </a:prstGeom>
        </p:spPr>
      </p:pic>
      <p:pic>
        <p:nvPicPr>
          <p:cNvPr id="5" name="4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1071552"/>
            <a:ext cx="1142990" cy="1142990"/>
          </a:xfrm>
          <a:prstGeom prst="rect">
            <a:avLst/>
          </a:prstGeom>
        </p:spPr>
      </p:pic>
      <p:pic>
        <p:nvPicPr>
          <p:cNvPr id="6" name="5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1071552"/>
            <a:ext cx="1142990" cy="1142990"/>
          </a:xfrm>
          <a:prstGeom prst="rect">
            <a:avLst/>
          </a:prstGeom>
        </p:spPr>
      </p:pic>
      <p:pic>
        <p:nvPicPr>
          <p:cNvPr id="7" name="6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2071702"/>
            <a:ext cx="1142990" cy="1142990"/>
          </a:xfrm>
          <a:prstGeom prst="rect">
            <a:avLst/>
          </a:prstGeom>
        </p:spPr>
      </p:pic>
      <p:pic>
        <p:nvPicPr>
          <p:cNvPr id="8" name="7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2071702"/>
            <a:ext cx="1142990" cy="1142990"/>
          </a:xfrm>
          <a:prstGeom prst="rect">
            <a:avLst/>
          </a:prstGeom>
        </p:spPr>
      </p:pic>
      <p:pic>
        <p:nvPicPr>
          <p:cNvPr id="9" name="8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3143254"/>
            <a:ext cx="1142990" cy="1142990"/>
          </a:xfrm>
          <a:prstGeom prst="rect">
            <a:avLst/>
          </a:prstGeom>
        </p:spPr>
      </p:pic>
      <p:pic>
        <p:nvPicPr>
          <p:cNvPr id="10" name="9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3143254"/>
            <a:ext cx="1142990" cy="1142990"/>
          </a:xfrm>
          <a:prstGeom prst="rect">
            <a:avLst/>
          </a:prstGeom>
        </p:spPr>
      </p:pic>
      <p:pic>
        <p:nvPicPr>
          <p:cNvPr id="11" name="10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4143386"/>
            <a:ext cx="1142990" cy="1142990"/>
          </a:xfrm>
          <a:prstGeom prst="rect">
            <a:avLst/>
          </a:prstGeom>
        </p:spPr>
      </p:pic>
      <p:pic>
        <p:nvPicPr>
          <p:cNvPr id="12" name="11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4143386"/>
            <a:ext cx="1142990" cy="1142990"/>
          </a:xfrm>
          <a:prstGeom prst="rect">
            <a:avLst/>
          </a:prstGeom>
        </p:spPr>
      </p:pic>
      <p:sp>
        <p:nvSpPr>
          <p:cNvPr id="13" name="12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0-#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6" presetClass="emph" presetSubtype="0" fill="hold" nodeType="withEffect">
                                  <p:stCondLst>
                                    <p:cond delay="0"/>
                                  </p:stCondLst>
                                  <p:childTnLst>
                                    <p:animScale>
                                      <p:cBhvr>
                                        <p:cTn id="68" dur="3000" fill="hold"/>
                                        <p:tgtEl>
                                          <p:spTgt spid="3"/>
                                        </p:tgtEl>
                                      </p:cBhvr>
                                      <p:by x="150000" y="150000"/>
                                    </p:animScale>
                                  </p:childTnLst>
                                </p:cTn>
                              </p:par>
                              <p:par>
                                <p:cTn id="69" presetID="6" presetClass="emph" presetSubtype="0" fill="hold" nodeType="withEffect">
                                  <p:stCondLst>
                                    <p:cond delay="0"/>
                                  </p:stCondLst>
                                  <p:childTnLst>
                                    <p:animScale>
                                      <p:cBhvr>
                                        <p:cTn id="70" dur="3000" fill="hold"/>
                                        <p:tgtEl>
                                          <p:spTgt spid="4"/>
                                        </p:tgtEl>
                                      </p:cBhvr>
                                      <p:by x="150000" y="150000"/>
                                    </p:animScale>
                                  </p:childTnLst>
                                </p:cTn>
                              </p:par>
                              <p:par>
                                <p:cTn id="71" presetID="6" presetClass="emph" presetSubtype="0" fill="hold" nodeType="withEffect">
                                  <p:stCondLst>
                                    <p:cond delay="0"/>
                                  </p:stCondLst>
                                  <p:childTnLst>
                                    <p:animScale>
                                      <p:cBhvr>
                                        <p:cTn id="72" dur="3000" fill="hold"/>
                                        <p:tgtEl>
                                          <p:spTgt spid="5"/>
                                        </p:tgtEl>
                                      </p:cBhvr>
                                      <p:by x="150000" y="150000"/>
                                    </p:animScale>
                                  </p:childTnLst>
                                </p:cTn>
                              </p:par>
                              <p:par>
                                <p:cTn id="73" presetID="6" presetClass="emph" presetSubtype="0" fill="hold" nodeType="withEffect">
                                  <p:stCondLst>
                                    <p:cond delay="0"/>
                                  </p:stCondLst>
                                  <p:childTnLst>
                                    <p:animScale>
                                      <p:cBhvr>
                                        <p:cTn id="74" dur="3000" fill="hold"/>
                                        <p:tgtEl>
                                          <p:spTgt spid="6"/>
                                        </p:tgtEl>
                                      </p:cBhvr>
                                      <p:by x="150000" y="150000"/>
                                    </p:animScale>
                                  </p:childTnLst>
                                </p:cTn>
                              </p:par>
                              <p:par>
                                <p:cTn id="75" presetID="6" presetClass="emph" presetSubtype="0" fill="hold" nodeType="withEffect">
                                  <p:stCondLst>
                                    <p:cond delay="0"/>
                                  </p:stCondLst>
                                  <p:childTnLst>
                                    <p:animScale>
                                      <p:cBhvr>
                                        <p:cTn id="76" dur="3000" fill="hold"/>
                                        <p:tgtEl>
                                          <p:spTgt spid="7"/>
                                        </p:tgtEl>
                                      </p:cBhvr>
                                      <p:by x="150000" y="150000"/>
                                    </p:animScale>
                                  </p:childTnLst>
                                </p:cTn>
                              </p:par>
                              <p:par>
                                <p:cTn id="77" presetID="6" presetClass="emph" presetSubtype="0" fill="hold" nodeType="withEffect">
                                  <p:stCondLst>
                                    <p:cond delay="0"/>
                                  </p:stCondLst>
                                  <p:childTnLst>
                                    <p:animScale>
                                      <p:cBhvr>
                                        <p:cTn id="78" dur="3000" fill="hold"/>
                                        <p:tgtEl>
                                          <p:spTgt spid="8"/>
                                        </p:tgtEl>
                                      </p:cBhvr>
                                      <p:by x="150000" y="150000"/>
                                    </p:animScale>
                                  </p:childTnLst>
                                </p:cTn>
                              </p:par>
                              <p:par>
                                <p:cTn id="79" presetID="6" presetClass="emph" presetSubtype="0" fill="hold" nodeType="withEffect">
                                  <p:stCondLst>
                                    <p:cond delay="0"/>
                                  </p:stCondLst>
                                  <p:childTnLst>
                                    <p:animScale>
                                      <p:cBhvr>
                                        <p:cTn id="80" dur="3000" fill="hold"/>
                                        <p:tgtEl>
                                          <p:spTgt spid="9"/>
                                        </p:tgtEl>
                                      </p:cBhvr>
                                      <p:by x="150000" y="150000"/>
                                    </p:animScale>
                                  </p:childTnLst>
                                </p:cTn>
                              </p:par>
                              <p:par>
                                <p:cTn id="81" presetID="6" presetClass="emph" presetSubtype="0" fill="hold" nodeType="withEffect">
                                  <p:stCondLst>
                                    <p:cond delay="0"/>
                                  </p:stCondLst>
                                  <p:childTnLst>
                                    <p:animScale>
                                      <p:cBhvr>
                                        <p:cTn id="82" dur="3000" fill="hold"/>
                                        <p:tgtEl>
                                          <p:spTgt spid="10"/>
                                        </p:tgtEl>
                                      </p:cBhvr>
                                      <p:by x="150000" y="150000"/>
                                    </p:animScale>
                                  </p:childTnLst>
                                </p:cTn>
                              </p:par>
                              <p:par>
                                <p:cTn id="83" presetID="6" presetClass="emph" presetSubtype="0" fill="hold" nodeType="withEffect">
                                  <p:stCondLst>
                                    <p:cond delay="0"/>
                                  </p:stCondLst>
                                  <p:childTnLst>
                                    <p:animScale>
                                      <p:cBhvr>
                                        <p:cTn id="84" dur="3000" fill="hold"/>
                                        <p:tgtEl>
                                          <p:spTgt spid="11"/>
                                        </p:tgtEl>
                                      </p:cBhvr>
                                      <p:by x="150000" y="150000"/>
                                    </p:animScale>
                                  </p:childTnLst>
                                </p:cTn>
                              </p:par>
                              <p:par>
                                <p:cTn id="85" presetID="6" presetClass="emph" presetSubtype="0" fill="hold" nodeType="withEffect">
                                  <p:stCondLst>
                                    <p:cond delay="0"/>
                                  </p:stCondLst>
                                  <p:childTnLst>
                                    <p:animScale>
                                      <p:cBhvr>
                                        <p:cTn id="86" dur="3000" fill="hold"/>
                                        <p:tgtEl>
                                          <p:spTgt spid="12"/>
                                        </p:tgtEl>
                                      </p:cBhvr>
                                      <p:by x="150000" y="150000"/>
                                    </p:animScale>
                                  </p:childTnLst>
                                </p:cTn>
                              </p:par>
                              <p:par>
                                <p:cTn id="87" presetID="2" presetClass="exit" presetSubtype="6" fill="hold"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1+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1+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1+ppt_w/2"/>
                                          </p:val>
                                        </p:tav>
                                      </p:tavLst>
                                    </p:anim>
                                    <p:anim calcmode="lin" valueType="num">
                                      <p:cBhvr additive="base">
                                        <p:cTn id="101" dur="3000"/>
                                        <p:tgtEl>
                                          <p:spTgt spid="9"/>
                                        </p:tgtEl>
                                        <p:attrNameLst>
                                          <p:attrName>ppt_y</p:attrName>
                                        </p:attrNameLst>
                                      </p:cBhvr>
                                      <p:tavLst>
                                        <p:tav tm="0">
                                          <p:val>
                                            <p:strVal val="ppt_y"/>
                                          </p:val>
                                        </p:tav>
                                        <p:tav tm="100000">
                                          <p:val>
                                            <p:strVal val="1+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1+ppt_w/2"/>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4"/>
                                        </p:tgtEl>
                                        <p:attrNameLst>
                                          <p:attrName>ppt_x</p:attrName>
                                        </p:attrNameLst>
                                      </p:cBhvr>
                                      <p:tavLst>
                                        <p:tav tm="0">
                                          <p:val>
                                            <p:strVal val="ppt_x"/>
                                          </p:val>
                                        </p:tav>
                                        <p:tav tm="100000">
                                          <p:val>
                                            <p:strVal val="0-ppt_w/2"/>
                                          </p:val>
                                        </p:tav>
                                      </p:tavLst>
                                    </p:anim>
                                    <p:anim calcmode="lin" valueType="num">
                                      <p:cBhvr additive="base">
                                        <p:cTn id="109" dur="3000"/>
                                        <p:tgtEl>
                                          <p:spTgt spid="4"/>
                                        </p:tgtEl>
                                        <p:attrNameLst>
                                          <p:attrName>ppt_y</p:attrName>
                                        </p:attrNameLst>
                                      </p:cBhvr>
                                      <p:tavLst>
                                        <p:tav tm="0">
                                          <p:val>
                                            <p:strVal val="ppt_y"/>
                                          </p:val>
                                        </p:tav>
                                        <p:tav tm="100000">
                                          <p:val>
                                            <p:strVal val="1+ppt_h/2"/>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1+ppt_h/2"/>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0-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8" presetClass="emph" presetSubtype="0" autoRev="1"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2"/>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ppt_x</p:attrName>
                                        </p:attrNameLst>
                                      </p:cBhvr>
                                      <p:tavLst>
                                        <p:tav tm="0">
                                          <p:val>
                                            <p:strVal val="#ppt_x"/>
                                          </p:val>
                                        </p:tav>
                                        <p:tav tm="100000">
                                          <p:val>
                                            <p:strVal val="#ppt_x"/>
                                          </p:val>
                                        </p:tav>
                                      </p:tavLst>
                                    </p:anim>
                                    <p:anim calcmode="lin" valueType="num">
                                      <p:cBhvr>
                                        <p:cTn id="150" dur="3000" fill="hold"/>
                                        <p:tgtEl>
                                          <p:spTgt spid="2"/>
                                        </p:tgtEl>
                                        <p:attrNameLst>
                                          <p:attrName>ppt_y</p:attrName>
                                        </p:attrNameLst>
                                      </p:cBhvr>
                                      <p:tavLst>
                                        <p:tav tm="0">
                                          <p:val>
                                            <p:strVal val="#ppt_y-#ppt_h/2"/>
                                          </p:val>
                                        </p:tav>
                                        <p:tav tm="100000">
                                          <p:val>
                                            <p:strVal val="#ppt_y"/>
                                          </p:val>
                                        </p:tav>
                                      </p:tavLst>
                                    </p:anim>
                                    <p:anim calcmode="lin" valueType="num">
                                      <p:cBhvr>
                                        <p:cTn id="151" dur="3000" fill="hold"/>
                                        <p:tgtEl>
                                          <p:spTgt spid="2"/>
                                        </p:tgtEl>
                                        <p:attrNameLst>
                                          <p:attrName>ppt_w</p:attrName>
                                        </p:attrNameLst>
                                      </p:cBhvr>
                                      <p:tavLst>
                                        <p:tav tm="0">
                                          <p:val>
                                            <p:strVal val="#ppt_w"/>
                                          </p:val>
                                        </p:tav>
                                        <p:tav tm="100000">
                                          <p:val>
                                            <p:strVal val="#ppt_w"/>
                                          </p:val>
                                        </p:tav>
                                      </p:tavLst>
                                    </p:anim>
                                    <p:anim calcmode="lin" valueType="num">
                                      <p:cBhvr>
                                        <p:cTn id="15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7000">
              <a:srgbClr val="005000"/>
            </a:gs>
            <a:gs pos="50000">
              <a:schemeClr val="bg1">
                <a:shade val="67500"/>
                <a:satMod val="115000"/>
              </a:schemeClr>
            </a:gs>
            <a:gs pos="100000">
              <a:schemeClr val="bg1">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233072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0" y="0"/>
            <a:ext cx="877829" cy="838327"/>
          </a:xfrm>
          <a:prstGeom prst="rect">
            <a:avLst/>
          </a:prstGeom>
        </p:spPr>
      </p:pic>
      <p:pic>
        <p:nvPicPr>
          <p:cNvPr id="6" name="5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8266171" y="1785932"/>
            <a:ext cx="877829" cy="838327"/>
          </a:xfrm>
          <a:prstGeom prst="rect">
            <a:avLst/>
          </a:prstGeom>
        </p:spPr>
      </p:pic>
      <p:pic>
        <p:nvPicPr>
          <p:cNvPr id="7" name="6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8266171" y="2643188"/>
            <a:ext cx="877829" cy="838327"/>
          </a:xfrm>
          <a:prstGeom prst="rect">
            <a:avLst/>
          </a:prstGeom>
        </p:spPr>
      </p:pic>
      <p:pic>
        <p:nvPicPr>
          <p:cNvPr id="8" name="7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0" y="4305173"/>
            <a:ext cx="877829" cy="838327"/>
          </a:xfrm>
          <a:prstGeom prst="rect">
            <a:avLst/>
          </a:prstGeom>
        </p:spPr>
      </p:pic>
      <p:pic>
        <p:nvPicPr>
          <p:cNvPr id="9" name="8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714348" y="500048"/>
            <a:ext cx="877829" cy="838327"/>
          </a:xfrm>
          <a:prstGeom prst="rect">
            <a:avLst/>
          </a:prstGeom>
        </p:spPr>
      </p:pic>
      <p:pic>
        <p:nvPicPr>
          <p:cNvPr id="10" name="9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1500166" y="1000114"/>
            <a:ext cx="877829" cy="838327"/>
          </a:xfrm>
          <a:prstGeom prst="rect">
            <a:avLst/>
          </a:prstGeom>
        </p:spPr>
      </p:pic>
      <p:pic>
        <p:nvPicPr>
          <p:cNvPr id="11" name="10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428860" y="1357304"/>
            <a:ext cx="877829" cy="838327"/>
          </a:xfrm>
          <a:prstGeom prst="rect">
            <a:avLst/>
          </a:prstGeom>
        </p:spPr>
      </p:pic>
      <p:pic>
        <p:nvPicPr>
          <p:cNvPr id="12" name="11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3357554" y="1571618"/>
            <a:ext cx="877829" cy="838327"/>
          </a:xfrm>
          <a:prstGeom prst="rect">
            <a:avLst/>
          </a:prstGeom>
        </p:spPr>
      </p:pic>
      <p:pic>
        <p:nvPicPr>
          <p:cNvPr id="13" name="12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714494"/>
            <a:ext cx="877829" cy="838327"/>
          </a:xfrm>
          <a:prstGeom prst="rect">
            <a:avLst/>
          </a:prstGeom>
        </p:spPr>
      </p:pic>
      <p:pic>
        <p:nvPicPr>
          <p:cNvPr id="14" name="13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5286380" y="1785932"/>
            <a:ext cx="877829" cy="838327"/>
          </a:xfrm>
          <a:prstGeom prst="rect">
            <a:avLst/>
          </a:prstGeom>
        </p:spPr>
      </p:pic>
      <p:pic>
        <p:nvPicPr>
          <p:cNvPr id="15" name="14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286512" y="1857370"/>
            <a:ext cx="877829" cy="838327"/>
          </a:xfrm>
          <a:prstGeom prst="rect">
            <a:avLst/>
          </a:prstGeom>
        </p:spPr>
      </p:pic>
      <p:pic>
        <p:nvPicPr>
          <p:cNvPr id="16" name="15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7286644" y="1857370"/>
            <a:ext cx="877829" cy="838327"/>
          </a:xfrm>
          <a:prstGeom prst="rect">
            <a:avLst/>
          </a:prstGeom>
        </p:spPr>
      </p:pic>
      <p:pic>
        <p:nvPicPr>
          <p:cNvPr id="17" name="16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785786" y="3857634"/>
            <a:ext cx="877829" cy="838327"/>
          </a:xfrm>
          <a:prstGeom prst="rect">
            <a:avLst/>
          </a:prstGeom>
        </p:spPr>
      </p:pic>
      <p:pic>
        <p:nvPicPr>
          <p:cNvPr id="18" name="17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1643042" y="3571882"/>
            <a:ext cx="877829" cy="838327"/>
          </a:xfrm>
          <a:prstGeom prst="rect">
            <a:avLst/>
          </a:prstGeom>
        </p:spPr>
      </p:pic>
      <p:pic>
        <p:nvPicPr>
          <p:cNvPr id="19" name="18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500298" y="3429006"/>
            <a:ext cx="877829" cy="838327"/>
          </a:xfrm>
          <a:prstGeom prst="rect">
            <a:avLst/>
          </a:prstGeom>
        </p:spPr>
      </p:pic>
      <p:pic>
        <p:nvPicPr>
          <p:cNvPr id="20" name="19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3357554" y="3143254"/>
            <a:ext cx="877829" cy="838327"/>
          </a:xfrm>
          <a:prstGeom prst="rect">
            <a:avLst/>
          </a:prstGeom>
        </p:spPr>
      </p:pic>
      <p:pic>
        <p:nvPicPr>
          <p:cNvPr id="21" name="20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4214810" y="2857502"/>
            <a:ext cx="877829" cy="838327"/>
          </a:xfrm>
          <a:prstGeom prst="rect">
            <a:avLst/>
          </a:prstGeom>
        </p:spPr>
      </p:pic>
      <p:pic>
        <p:nvPicPr>
          <p:cNvPr id="22" name="21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5286380" y="2714626"/>
            <a:ext cx="877829" cy="838327"/>
          </a:xfrm>
          <a:prstGeom prst="rect">
            <a:avLst/>
          </a:prstGeom>
        </p:spPr>
      </p:pic>
      <p:pic>
        <p:nvPicPr>
          <p:cNvPr id="23" name="22 Imagen" descr="green-3533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6286512" y="2714626"/>
            <a:ext cx="877829" cy="838327"/>
          </a:xfrm>
          <a:prstGeom prst="rect">
            <a:avLst/>
          </a:prstGeom>
        </p:spPr>
      </p:pic>
      <p:pic>
        <p:nvPicPr>
          <p:cNvPr id="24" name="23 Imagen" descr="green-35332_640.png"/>
          <p:cNvPicPr>
            <a:picLocks noChangeAspect="1"/>
          </p:cNvPicPr>
          <p:nvPr/>
        </p:nvPicPr>
        <p:blipFill>
          <a:blip r:embed="rId3">
            <a:duotone>
              <a:prstClr val="black"/>
              <a:srgbClr val="FFFF00">
                <a:tint val="45000"/>
                <a:satMod val="400000"/>
              </a:srgbClr>
            </a:duotone>
            <a:lum contrast="40000"/>
          </a:blip>
          <a:stretch>
            <a:fillRect/>
          </a:stretch>
        </p:blipFill>
        <p:spPr>
          <a:xfrm>
            <a:off x="7286644" y="2714626"/>
            <a:ext cx="877829" cy="838327"/>
          </a:xfrm>
          <a:prstGeom prst="rect">
            <a:avLst/>
          </a:prstGeom>
        </p:spPr>
      </p:pic>
      <p:sp>
        <p:nvSpPr>
          <p:cNvPr id="25" name="2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0-#ppt_w/2"/>
                                          </p:val>
                                        </p:tav>
                                        <p:tav tm="100000">
                                          <p:val>
                                            <p:strVal val="#ppt_x"/>
                                          </p:val>
                                        </p:tav>
                                      </p:tavLst>
                                    </p:anim>
                                    <p:anim calcmode="lin" valueType="num">
                                      <p:cBhvr additive="base">
                                        <p:cTn id="58" dur="3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3000" fill="hold"/>
                                        <p:tgtEl>
                                          <p:spTgt spid="18"/>
                                        </p:tgtEl>
                                        <p:attrNameLst>
                                          <p:attrName>ppt_x</p:attrName>
                                        </p:attrNameLst>
                                      </p:cBhvr>
                                      <p:tavLst>
                                        <p:tav tm="0">
                                          <p:val>
                                            <p:strVal val="0-#ppt_w/2"/>
                                          </p:val>
                                        </p:tav>
                                        <p:tav tm="100000">
                                          <p:val>
                                            <p:strVal val="#ppt_x"/>
                                          </p:val>
                                        </p:tav>
                                      </p:tavLst>
                                    </p:anim>
                                    <p:anim calcmode="lin" valueType="num">
                                      <p:cBhvr additive="base">
                                        <p:cTn id="62" dur="3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0-#ppt_w/2"/>
                                          </p:val>
                                        </p:tav>
                                        <p:tav tm="100000">
                                          <p:val>
                                            <p:strVal val="#ppt_x"/>
                                          </p:val>
                                        </p:tav>
                                      </p:tavLst>
                                    </p:anim>
                                    <p:anim calcmode="lin" valueType="num">
                                      <p:cBhvr additive="base">
                                        <p:cTn id="70" dur="3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0-#ppt_w/2"/>
                                          </p:val>
                                        </p:tav>
                                        <p:tav tm="100000">
                                          <p:val>
                                            <p:strVal val="#ppt_x"/>
                                          </p:val>
                                        </p:tav>
                                      </p:tavLst>
                                    </p:anim>
                                    <p:anim calcmode="lin" valueType="num">
                                      <p:cBhvr additive="base">
                                        <p:cTn id="74" dur="3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0-#ppt_w/2"/>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3000" fill="hold"/>
                                        <p:tgtEl>
                                          <p:spTgt spid="23"/>
                                        </p:tgtEl>
                                        <p:attrNameLst>
                                          <p:attrName>ppt_x</p:attrName>
                                        </p:attrNameLst>
                                      </p:cBhvr>
                                      <p:tavLst>
                                        <p:tav tm="0">
                                          <p:val>
                                            <p:strVal val="0-#ppt_w/2"/>
                                          </p:val>
                                        </p:tav>
                                        <p:tav tm="100000">
                                          <p:val>
                                            <p:strVal val="#ppt_x"/>
                                          </p:val>
                                        </p:tav>
                                      </p:tavLst>
                                    </p:anim>
                                    <p:anim calcmode="lin" valueType="num">
                                      <p:cBhvr additive="base">
                                        <p:cTn id="82" dur="3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3000" fill="hold"/>
                                        <p:tgtEl>
                                          <p:spTgt spid="24"/>
                                        </p:tgtEl>
                                        <p:attrNameLst>
                                          <p:attrName>ppt_x</p:attrName>
                                        </p:attrNameLst>
                                      </p:cBhvr>
                                      <p:tavLst>
                                        <p:tav tm="0">
                                          <p:val>
                                            <p:strVal val="0-#ppt_w/2"/>
                                          </p:val>
                                        </p:tav>
                                        <p:tav tm="100000">
                                          <p:val>
                                            <p:strVal val="#ppt_x"/>
                                          </p:val>
                                        </p:tav>
                                      </p:tavLst>
                                    </p:anim>
                                    <p:anim calcmode="lin" valueType="num">
                                      <p:cBhvr additive="base">
                                        <p:cTn id="86" dur="3000" fill="hold"/>
                                        <p:tgtEl>
                                          <p:spTgt spid="24"/>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4"/>
                                        </p:tgtEl>
                                        <p:attrNameLst>
                                          <p:attrName>r</p:attrName>
                                        </p:attrNameLst>
                                      </p:cBhvr>
                                    </p:animRot>
                                  </p:childTnLst>
                                </p:cTn>
                              </p:par>
                              <p:par>
                                <p:cTn id="127" presetID="2" presetClass="exit" presetSubtype="6" fill="hold"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1+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6"/>
                                        </p:tgtEl>
                                        <p:attrNameLst>
                                          <p:attrName>ppt_x</p:attrName>
                                        </p:attrNameLst>
                                      </p:cBhvr>
                                      <p:tavLst>
                                        <p:tav tm="0">
                                          <p:val>
                                            <p:strVal val="ppt_x"/>
                                          </p:val>
                                        </p:tav>
                                        <p:tav tm="100000">
                                          <p:val>
                                            <p:strVal val="1+ppt_w/2"/>
                                          </p:val>
                                        </p:tav>
                                      </p:tavLst>
                                    </p:anim>
                                    <p:anim calcmode="lin" valueType="num">
                                      <p:cBhvr additive="base">
                                        <p:cTn id="133" dur="3000"/>
                                        <p:tgtEl>
                                          <p:spTgt spid="6"/>
                                        </p:tgtEl>
                                        <p:attrNameLst>
                                          <p:attrName>ppt_y</p:attrName>
                                        </p:attrNameLst>
                                      </p:cBhvr>
                                      <p:tavLst>
                                        <p:tav tm="0">
                                          <p:val>
                                            <p:strVal val="ppt_y"/>
                                          </p:val>
                                        </p:tav>
                                        <p:tav tm="100000">
                                          <p:val>
                                            <p:strVal val="1+ppt_h/2"/>
                                          </p:val>
                                        </p:tav>
                                      </p:tavLst>
                                    </p:anim>
                                    <p:set>
                                      <p:cBhvr>
                                        <p:cTn id="134" dur="1" fill="hold">
                                          <p:stCondLst>
                                            <p:cond delay="2999"/>
                                          </p:stCondLst>
                                        </p:cTn>
                                        <p:tgtEl>
                                          <p:spTgt spid="6"/>
                                        </p:tgtEl>
                                        <p:attrNameLst>
                                          <p:attrName>style.visibility</p:attrName>
                                        </p:attrNameLst>
                                      </p:cBhvr>
                                      <p:to>
                                        <p:strVal val="hidden"/>
                                      </p:to>
                                    </p:set>
                                  </p:childTnLst>
                                </p:cTn>
                              </p:par>
                              <p:par>
                                <p:cTn id="135" presetID="2" presetClass="exit" presetSubtype="6" fill="hold"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1+ppt_w/2"/>
                                          </p:val>
                                        </p:tav>
                                      </p:tavLst>
                                    </p:anim>
                                    <p:anim calcmode="lin" valueType="num">
                                      <p:cBhvr additive="base">
                                        <p:cTn id="137" dur="3000"/>
                                        <p:tgtEl>
                                          <p:spTgt spid="9"/>
                                        </p:tgtEl>
                                        <p:attrNameLst>
                                          <p:attrName>ppt_y</p:attrName>
                                        </p:attrNameLst>
                                      </p:cBhvr>
                                      <p:tavLst>
                                        <p:tav tm="0">
                                          <p:val>
                                            <p:strVal val="ppt_y"/>
                                          </p:val>
                                        </p:tav>
                                        <p:tav tm="100000">
                                          <p:val>
                                            <p:strVal val="1+ppt_h/2"/>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1+ppt_w/2"/>
                                          </p:val>
                                        </p:tav>
                                      </p:tavLst>
                                    </p:anim>
                                    <p:anim calcmode="lin" valueType="num">
                                      <p:cBhvr additive="base">
                                        <p:cTn id="141" dur="3000"/>
                                        <p:tgtEl>
                                          <p:spTgt spid="10"/>
                                        </p:tgtEl>
                                        <p:attrNameLst>
                                          <p:attrName>ppt_y</p:attrName>
                                        </p:attrNameLst>
                                      </p:cBhvr>
                                      <p:tavLst>
                                        <p:tav tm="0">
                                          <p:val>
                                            <p:strVal val="ppt_y"/>
                                          </p:val>
                                        </p:tav>
                                        <p:tav tm="100000">
                                          <p:val>
                                            <p:strVal val="1+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1+ppt_w/2"/>
                                          </p:val>
                                        </p:tav>
                                      </p:tavLst>
                                    </p:anim>
                                    <p:anim calcmode="lin" valueType="num">
                                      <p:cBhvr additive="base">
                                        <p:cTn id="145" dur="3000"/>
                                        <p:tgtEl>
                                          <p:spTgt spid="11"/>
                                        </p:tgtEl>
                                        <p:attrNameLst>
                                          <p:attrName>ppt_y</p:attrName>
                                        </p:attrNameLst>
                                      </p:cBhvr>
                                      <p:tavLst>
                                        <p:tav tm="0">
                                          <p:val>
                                            <p:strVal val="ppt_y"/>
                                          </p:val>
                                        </p:tav>
                                        <p:tav tm="100000">
                                          <p:val>
                                            <p:strVal val="1+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1+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1+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1+ppt_w/2"/>
                                          </p:val>
                                        </p:tav>
                                      </p:tavLst>
                                    </p:anim>
                                    <p:anim calcmode="lin" valueType="num">
                                      <p:cBhvr additive="base">
                                        <p:cTn id="157" dur="3000"/>
                                        <p:tgtEl>
                                          <p:spTgt spid="14"/>
                                        </p:tgtEl>
                                        <p:attrNameLst>
                                          <p:attrName>ppt_y</p:attrName>
                                        </p:attrNameLst>
                                      </p:cBhvr>
                                      <p:tavLst>
                                        <p:tav tm="0">
                                          <p:val>
                                            <p:strVal val="ppt_y"/>
                                          </p:val>
                                        </p:tav>
                                        <p:tav tm="100000">
                                          <p:val>
                                            <p:strVal val="1+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6"/>
                                        </p:tgtEl>
                                        <p:attrNameLst>
                                          <p:attrName>ppt_x</p:attrName>
                                        </p:attrNameLst>
                                      </p:cBhvr>
                                      <p:tavLst>
                                        <p:tav tm="0">
                                          <p:val>
                                            <p:strVal val="ppt_x"/>
                                          </p:val>
                                        </p:tav>
                                        <p:tav tm="100000">
                                          <p:val>
                                            <p:strVal val="1+ppt_w/2"/>
                                          </p:val>
                                        </p:tav>
                                      </p:tavLst>
                                    </p:anim>
                                    <p:anim calcmode="lin" valueType="num">
                                      <p:cBhvr additive="base">
                                        <p:cTn id="165" dur="3000"/>
                                        <p:tgtEl>
                                          <p:spTgt spid="16"/>
                                        </p:tgtEl>
                                        <p:attrNameLst>
                                          <p:attrName>ppt_y</p:attrName>
                                        </p:attrNameLst>
                                      </p:cBhvr>
                                      <p:tavLst>
                                        <p:tav tm="0">
                                          <p:val>
                                            <p:strVal val="ppt_y"/>
                                          </p:val>
                                        </p:tav>
                                        <p:tav tm="100000">
                                          <p:val>
                                            <p:strVal val="1+ppt_h/2"/>
                                          </p:val>
                                        </p:tav>
                                      </p:tavLst>
                                    </p:anim>
                                    <p:set>
                                      <p:cBhvr>
                                        <p:cTn id="166" dur="1" fill="hold">
                                          <p:stCondLst>
                                            <p:cond delay="2999"/>
                                          </p:stCondLst>
                                        </p:cTn>
                                        <p:tgtEl>
                                          <p:spTgt spid="16"/>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1+ppt_w/2"/>
                                          </p:val>
                                        </p:tav>
                                      </p:tavLst>
                                    </p:anim>
                                    <p:anim calcmode="lin" valueType="num">
                                      <p:cBhvr additive="base">
                                        <p:cTn id="169" dur="3000"/>
                                        <p:tgtEl>
                                          <p:spTgt spid="7"/>
                                        </p:tgtEl>
                                        <p:attrNameLst>
                                          <p:attrName>ppt_y</p:attrName>
                                        </p:attrNameLst>
                                      </p:cBhvr>
                                      <p:tavLst>
                                        <p:tav tm="0">
                                          <p:val>
                                            <p:strVal val="ppt_y"/>
                                          </p:val>
                                        </p:tav>
                                        <p:tav tm="100000">
                                          <p:val>
                                            <p:strVal val="0-ppt_h/2"/>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1+ppt_w/2"/>
                                          </p:val>
                                        </p:tav>
                                      </p:tavLst>
                                    </p:anim>
                                    <p:anim calcmode="lin" valueType="num">
                                      <p:cBhvr additive="base">
                                        <p:cTn id="173" dur="3000"/>
                                        <p:tgtEl>
                                          <p:spTgt spid="8"/>
                                        </p:tgtEl>
                                        <p:attrNameLst>
                                          <p:attrName>ppt_y</p:attrName>
                                        </p:attrNameLst>
                                      </p:cBhvr>
                                      <p:tavLst>
                                        <p:tav tm="0">
                                          <p:val>
                                            <p:strVal val="ppt_y"/>
                                          </p:val>
                                        </p:tav>
                                        <p:tav tm="100000">
                                          <p:val>
                                            <p:strVal val="0-ppt_h/2"/>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3000"/>
                                        <p:tgtEl>
                                          <p:spTgt spid="17"/>
                                        </p:tgtEl>
                                        <p:attrNameLst>
                                          <p:attrName>ppt_x</p:attrName>
                                        </p:attrNameLst>
                                      </p:cBhvr>
                                      <p:tavLst>
                                        <p:tav tm="0">
                                          <p:val>
                                            <p:strVal val="ppt_x"/>
                                          </p:val>
                                        </p:tav>
                                        <p:tav tm="100000">
                                          <p:val>
                                            <p:strVal val="1+ppt_w/2"/>
                                          </p:val>
                                        </p:tav>
                                      </p:tavLst>
                                    </p:anim>
                                    <p:anim calcmode="lin" valueType="num">
                                      <p:cBhvr additive="base">
                                        <p:cTn id="177" dur="3000"/>
                                        <p:tgtEl>
                                          <p:spTgt spid="17"/>
                                        </p:tgtEl>
                                        <p:attrNameLst>
                                          <p:attrName>ppt_y</p:attrName>
                                        </p:attrNameLst>
                                      </p:cBhvr>
                                      <p:tavLst>
                                        <p:tav tm="0">
                                          <p:val>
                                            <p:strVal val="ppt_y"/>
                                          </p:val>
                                        </p:tav>
                                        <p:tav tm="100000">
                                          <p:val>
                                            <p:strVal val="0-ppt_h/2"/>
                                          </p:val>
                                        </p:tav>
                                      </p:tavLst>
                                    </p:anim>
                                    <p:set>
                                      <p:cBhvr>
                                        <p:cTn id="178" dur="1" fill="hold">
                                          <p:stCondLst>
                                            <p:cond delay="2999"/>
                                          </p:stCondLst>
                                        </p:cTn>
                                        <p:tgtEl>
                                          <p:spTgt spid="17"/>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3000"/>
                                        <p:tgtEl>
                                          <p:spTgt spid="18"/>
                                        </p:tgtEl>
                                        <p:attrNameLst>
                                          <p:attrName>ppt_x</p:attrName>
                                        </p:attrNameLst>
                                      </p:cBhvr>
                                      <p:tavLst>
                                        <p:tav tm="0">
                                          <p:val>
                                            <p:strVal val="ppt_x"/>
                                          </p:val>
                                        </p:tav>
                                        <p:tav tm="100000">
                                          <p:val>
                                            <p:strVal val="1+ppt_w/2"/>
                                          </p:val>
                                        </p:tav>
                                      </p:tavLst>
                                    </p:anim>
                                    <p:anim calcmode="lin" valueType="num">
                                      <p:cBhvr additive="base">
                                        <p:cTn id="181" dur="3000"/>
                                        <p:tgtEl>
                                          <p:spTgt spid="18"/>
                                        </p:tgtEl>
                                        <p:attrNameLst>
                                          <p:attrName>ppt_y</p:attrName>
                                        </p:attrNameLst>
                                      </p:cBhvr>
                                      <p:tavLst>
                                        <p:tav tm="0">
                                          <p:val>
                                            <p:strVal val="ppt_y"/>
                                          </p:val>
                                        </p:tav>
                                        <p:tav tm="100000">
                                          <p:val>
                                            <p:strVal val="0-ppt_h/2"/>
                                          </p:val>
                                        </p:tav>
                                      </p:tavLst>
                                    </p:anim>
                                    <p:set>
                                      <p:cBhvr>
                                        <p:cTn id="182" dur="1" fill="hold">
                                          <p:stCondLst>
                                            <p:cond delay="2999"/>
                                          </p:stCondLst>
                                        </p:cTn>
                                        <p:tgtEl>
                                          <p:spTgt spid="18"/>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19"/>
                                        </p:tgtEl>
                                        <p:attrNameLst>
                                          <p:attrName>ppt_x</p:attrName>
                                        </p:attrNameLst>
                                      </p:cBhvr>
                                      <p:tavLst>
                                        <p:tav tm="0">
                                          <p:val>
                                            <p:strVal val="ppt_x"/>
                                          </p:val>
                                        </p:tav>
                                        <p:tav tm="100000">
                                          <p:val>
                                            <p:strVal val="1+ppt_w/2"/>
                                          </p:val>
                                        </p:tav>
                                      </p:tavLst>
                                    </p:anim>
                                    <p:anim calcmode="lin" valueType="num">
                                      <p:cBhvr additive="base">
                                        <p:cTn id="185" dur="3000"/>
                                        <p:tgtEl>
                                          <p:spTgt spid="19"/>
                                        </p:tgtEl>
                                        <p:attrNameLst>
                                          <p:attrName>ppt_y</p:attrName>
                                        </p:attrNameLst>
                                      </p:cBhvr>
                                      <p:tavLst>
                                        <p:tav tm="0">
                                          <p:val>
                                            <p:strVal val="ppt_y"/>
                                          </p:val>
                                        </p:tav>
                                        <p:tav tm="100000">
                                          <p:val>
                                            <p:strVal val="0-ppt_h/2"/>
                                          </p:val>
                                        </p:tav>
                                      </p:tavLst>
                                    </p:anim>
                                    <p:set>
                                      <p:cBhvr>
                                        <p:cTn id="186" dur="1" fill="hold">
                                          <p:stCondLst>
                                            <p:cond delay="2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20"/>
                                        </p:tgtEl>
                                        <p:attrNameLst>
                                          <p:attrName>ppt_x</p:attrName>
                                        </p:attrNameLst>
                                      </p:cBhvr>
                                      <p:tavLst>
                                        <p:tav tm="0">
                                          <p:val>
                                            <p:strVal val="ppt_x"/>
                                          </p:val>
                                        </p:tav>
                                        <p:tav tm="100000">
                                          <p:val>
                                            <p:strVal val="1+ppt_w/2"/>
                                          </p:val>
                                        </p:tav>
                                      </p:tavLst>
                                    </p:anim>
                                    <p:anim calcmode="lin" valueType="num">
                                      <p:cBhvr additive="base">
                                        <p:cTn id="189" dur="3000"/>
                                        <p:tgtEl>
                                          <p:spTgt spid="20"/>
                                        </p:tgtEl>
                                        <p:attrNameLst>
                                          <p:attrName>ppt_y</p:attrName>
                                        </p:attrNameLst>
                                      </p:cBhvr>
                                      <p:tavLst>
                                        <p:tav tm="0">
                                          <p:val>
                                            <p:strVal val="ppt_y"/>
                                          </p:val>
                                        </p:tav>
                                        <p:tav tm="100000">
                                          <p:val>
                                            <p:strVal val="0-ppt_h/2"/>
                                          </p:val>
                                        </p:tav>
                                      </p:tavLst>
                                    </p:anim>
                                    <p:set>
                                      <p:cBhvr>
                                        <p:cTn id="190" dur="1" fill="hold">
                                          <p:stCondLst>
                                            <p:cond delay="2999"/>
                                          </p:stCondLst>
                                        </p:cTn>
                                        <p:tgtEl>
                                          <p:spTgt spid="20"/>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21"/>
                                        </p:tgtEl>
                                        <p:attrNameLst>
                                          <p:attrName>ppt_x</p:attrName>
                                        </p:attrNameLst>
                                      </p:cBhvr>
                                      <p:tavLst>
                                        <p:tav tm="0">
                                          <p:val>
                                            <p:strVal val="ppt_x"/>
                                          </p:val>
                                        </p:tav>
                                        <p:tav tm="100000">
                                          <p:val>
                                            <p:strVal val="1+ppt_w/2"/>
                                          </p:val>
                                        </p:tav>
                                      </p:tavLst>
                                    </p:anim>
                                    <p:anim calcmode="lin" valueType="num">
                                      <p:cBhvr additive="base">
                                        <p:cTn id="193" dur="3000"/>
                                        <p:tgtEl>
                                          <p:spTgt spid="21"/>
                                        </p:tgtEl>
                                        <p:attrNameLst>
                                          <p:attrName>ppt_y</p:attrName>
                                        </p:attrNameLst>
                                      </p:cBhvr>
                                      <p:tavLst>
                                        <p:tav tm="0">
                                          <p:val>
                                            <p:strVal val="ppt_y"/>
                                          </p:val>
                                        </p:tav>
                                        <p:tav tm="100000">
                                          <p:val>
                                            <p:strVal val="0-ppt_h/2"/>
                                          </p:val>
                                        </p:tav>
                                      </p:tavLst>
                                    </p:anim>
                                    <p:set>
                                      <p:cBhvr>
                                        <p:cTn id="194" dur="1" fill="hold">
                                          <p:stCondLst>
                                            <p:cond delay="2999"/>
                                          </p:stCondLst>
                                        </p:cTn>
                                        <p:tgtEl>
                                          <p:spTgt spid="21"/>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22"/>
                                        </p:tgtEl>
                                        <p:attrNameLst>
                                          <p:attrName>ppt_x</p:attrName>
                                        </p:attrNameLst>
                                      </p:cBhvr>
                                      <p:tavLst>
                                        <p:tav tm="0">
                                          <p:val>
                                            <p:strVal val="ppt_x"/>
                                          </p:val>
                                        </p:tav>
                                        <p:tav tm="100000">
                                          <p:val>
                                            <p:strVal val="1+ppt_w/2"/>
                                          </p:val>
                                        </p:tav>
                                      </p:tavLst>
                                    </p:anim>
                                    <p:anim calcmode="lin" valueType="num">
                                      <p:cBhvr additive="base">
                                        <p:cTn id="197" dur="3000"/>
                                        <p:tgtEl>
                                          <p:spTgt spid="22"/>
                                        </p:tgtEl>
                                        <p:attrNameLst>
                                          <p:attrName>ppt_y</p:attrName>
                                        </p:attrNameLst>
                                      </p:cBhvr>
                                      <p:tavLst>
                                        <p:tav tm="0">
                                          <p:val>
                                            <p:strVal val="ppt_y"/>
                                          </p:val>
                                        </p:tav>
                                        <p:tav tm="100000">
                                          <p:val>
                                            <p:strVal val="0-ppt_h/2"/>
                                          </p:val>
                                        </p:tav>
                                      </p:tavLst>
                                    </p:anim>
                                    <p:set>
                                      <p:cBhvr>
                                        <p:cTn id="198" dur="1" fill="hold">
                                          <p:stCondLst>
                                            <p:cond delay="2999"/>
                                          </p:stCondLst>
                                        </p:cTn>
                                        <p:tgtEl>
                                          <p:spTgt spid="22"/>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1+ppt_w/2"/>
                                          </p:val>
                                        </p:tav>
                                      </p:tavLst>
                                    </p:anim>
                                    <p:anim calcmode="lin" valueType="num">
                                      <p:cBhvr additive="base">
                                        <p:cTn id="201" dur="3000"/>
                                        <p:tgtEl>
                                          <p:spTgt spid="23"/>
                                        </p:tgtEl>
                                        <p:attrNameLst>
                                          <p:attrName>ppt_y</p:attrName>
                                        </p:attrNameLst>
                                      </p:cBhvr>
                                      <p:tavLst>
                                        <p:tav tm="0">
                                          <p:val>
                                            <p:strVal val="ppt_y"/>
                                          </p:val>
                                        </p:tav>
                                        <p:tav tm="100000">
                                          <p:val>
                                            <p:strVal val="0-ppt_h/2"/>
                                          </p:val>
                                        </p:tav>
                                      </p:tavLst>
                                    </p:anim>
                                    <p:set>
                                      <p:cBhvr>
                                        <p:cTn id="202" dur="1" fill="hold">
                                          <p:stCondLst>
                                            <p:cond delay="2999"/>
                                          </p:stCondLst>
                                        </p:cTn>
                                        <p:tgtEl>
                                          <p:spTgt spid="23"/>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4"/>
                                        </p:tgtEl>
                                        <p:attrNameLst>
                                          <p:attrName>ppt_x</p:attrName>
                                        </p:attrNameLst>
                                      </p:cBhvr>
                                      <p:tavLst>
                                        <p:tav tm="0">
                                          <p:val>
                                            <p:strVal val="ppt_x"/>
                                          </p:val>
                                        </p:tav>
                                        <p:tav tm="100000">
                                          <p:val>
                                            <p:strVal val="1+ppt_w/2"/>
                                          </p:val>
                                        </p:tav>
                                      </p:tavLst>
                                    </p:anim>
                                    <p:anim calcmode="lin" valueType="num">
                                      <p:cBhvr additive="base">
                                        <p:cTn id="205" dur="3000"/>
                                        <p:tgtEl>
                                          <p:spTgt spid="24"/>
                                        </p:tgtEl>
                                        <p:attrNameLst>
                                          <p:attrName>ppt_y</p:attrName>
                                        </p:attrNameLst>
                                      </p:cBhvr>
                                      <p:tavLst>
                                        <p:tav tm="0">
                                          <p:val>
                                            <p:strVal val="ppt_y"/>
                                          </p:val>
                                        </p:tav>
                                        <p:tav tm="100000">
                                          <p:val>
                                            <p:strVal val="0-ppt_h/2"/>
                                          </p:val>
                                        </p:tav>
                                      </p:tavLst>
                                    </p:anim>
                                    <p:set>
                                      <p:cBhvr>
                                        <p:cTn id="206" dur="1" fill="hold">
                                          <p:stCondLst>
                                            <p:cond delay="2999"/>
                                          </p:stCondLst>
                                        </p:cTn>
                                        <p:tgtEl>
                                          <p:spTgt spid="24"/>
                                        </p:tgtEl>
                                        <p:attrNameLst>
                                          <p:attrName>style.visibility</p:attrName>
                                        </p:attrNameLst>
                                      </p:cBhvr>
                                      <p:to>
                                        <p:strVal val="hidden"/>
                                      </p:to>
                                    </p:set>
                                  </p:childTnLst>
                                </p:cTn>
                              </p:par>
                              <p:par>
                                <p:cTn id="207" presetID="8" presetClass="emph" presetSubtype="0" autoRev="1" fill="hold"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autoRev="1" fill="hold"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autoRev="1" fill="hold"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autoRev="1" fill="hold" nodeType="withEffect">
                                  <p:stCondLst>
                                    <p:cond delay="0"/>
                                  </p:stCondLst>
                                  <p:childTnLst>
                                    <p:animRot by="21600000">
                                      <p:cBhvr>
                                        <p:cTn id="214" dur="3000" fill="hold"/>
                                        <p:tgtEl>
                                          <p:spTgt spid="10"/>
                                        </p:tgtEl>
                                        <p:attrNameLst>
                                          <p:attrName>r</p:attrName>
                                        </p:attrNameLst>
                                      </p:cBhvr>
                                    </p:animRot>
                                  </p:childTnLst>
                                </p:cTn>
                              </p:par>
                              <p:par>
                                <p:cTn id="215" presetID="8" presetClass="emph" presetSubtype="0" autoRev="1" fill="hold" nodeType="withEffect">
                                  <p:stCondLst>
                                    <p:cond delay="0"/>
                                  </p:stCondLst>
                                  <p:childTnLst>
                                    <p:animRot by="21600000">
                                      <p:cBhvr>
                                        <p:cTn id="216" dur="3000" fill="hold"/>
                                        <p:tgtEl>
                                          <p:spTgt spid="11"/>
                                        </p:tgtEl>
                                        <p:attrNameLst>
                                          <p:attrName>r</p:attrName>
                                        </p:attrNameLst>
                                      </p:cBhvr>
                                    </p:animRot>
                                  </p:childTnLst>
                                </p:cTn>
                              </p:par>
                              <p:par>
                                <p:cTn id="217" presetID="8" presetClass="emph" presetSubtype="0" autoRev="1" fill="hold" nodeType="withEffect">
                                  <p:stCondLst>
                                    <p:cond delay="0"/>
                                  </p:stCondLst>
                                  <p:childTnLst>
                                    <p:animRot by="21600000">
                                      <p:cBhvr>
                                        <p:cTn id="218" dur="3000" fill="hold"/>
                                        <p:tgtEl>
                                          <p:spTgt spid="12"/>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3"/>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4"/>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5"/>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6"/>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7"/>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8"/>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7"/>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8"/>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20"/>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21"/>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2"/>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3"/>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4"/>
                                        </p:tgtEl>
                                        <p:attrNameLst>
                                          <p:attrName>r</p:attrName>
                                        </p:attrNameLst>
                                      </p:cBhvr>
                                    </p:animRot>
                                  </p:childTnLst>
                                </p:cTn>
                              </p:par>
                              <p:par>
                                <p:cTn id="247" presetID="17" presetClass="entr" presetSubtype="8" fill="hold" nodeType="withEffect">
                                  <p:stCondLst>
                                    <p:cond delay="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3000" fill="hold"/>
                                        <p:tgtEl>
                                          <p:spTgt spid="2"/>
                                        </p:tgtEl>
                                        <p:attrNameLst>
                                          <p:attrName>ppt_x</p:attrName>
                                        </p:attrNameLst>
                                      </p:cBhvr>
                                      <p:tavLst>
                                        <p:tav tm="0">
                                          <p:val>
                                            <p:strVal val="#ppt_x-#ppt_w/2"/>
                                          </p:val>
                                        </p:tav>
                                        <p:tav tm="100000">
                                          <p:val>
                                            <p:strVal val="#ppt_x"/>
                                          </p:val>
                                        </p:tav>
                                      </p:tavLst>
                                    </p:anim>
                                    <p:anim calcmode="lin" valueType="num">
                                      <p:cBhvr>
                                        <p:cTn id="250" dur="3000" fill="hold"/>
                                        <p:tgtEl>
                                          <p:spTgt spid="2"/>
                                        </p:tgtEl>
                                        <p:attrNameLst>
                                          <p:attrName>ppt_y</p:attrName>
                                        </p:attrNameLst>
                                      </p:cBhvr>
                                      <p:tavLst>
                                        <p:tav tm="0">
                                          <p:val>
                                            <p:strVal val="#ppt_y"/>
                                          </p:val>
                                        </p:tav>
                                        <p:tav tm="100000">
                                          <p:val>
                                            <p:strVal val="#ppt_y"/>
                                          </p:val>
                                        </p:tav>
                                      </p:tavLst>
                                    </p:anim>
                                    <p:anim calcmode="lin" valueType="num">
                                      <p:cBhvr>
                                        <p:cTn id="251" dur="3000" fill="hold"/>
                                        <p:tgtEl>
                                          <p:spTgt spid="2"/>
                                        </p:tgtEl>
                                        <p:attrNameLst>
                                          <p:attrName>ppt_w</p:attrName>
                                        </p:attrNameLst>
                                      </p:cBhvr>
                                      <p:tavLst>
                                        <p:tav tm="0">
                                          <p:val>
                                            <p:fltVal val="0"/>
                                          </p:val>
                                        </p:tav>
                                        <p:tav tm="100000">
                                          <p:val>
                                            <p:strVal val="#ppt_w"/>
                                          </p:val>
                                        </p:tav>
                                      </p:tavLst>
                                    </p:anim>
                                    <p:anim calcmode="lin" valueType="num">
                                      <p:cBhvr>
                                        <p:cTn id="252" dur="3000" fill="hold"/>
                                        <p:tgtEl>
                                          <p:spTgt spid="2"/>
                                        </p:tgtEl>
                                        <p:attrNameLst>
                                          <p:attrName>ppt_h</p:attrName>
                                        </p:attrNameLst>
                                      </p:cBhvr>
                                      <p:tavLst>
                                        <p:tav tm="0">
                                          <p:val>
                                            <p:strVal val="#ppt_h"/>
                                          </p:val>
                                        </p:tav>
                                        <p:tav tm="100000">
                                          <p:val>
                                            <p:strVal val="#ppt_h"/>
                                          </p:val>
                                        </p:tav>
                                      </p:tavLst>
                                    </p:anim>
                                  </p:childTnLst>
                                </p:cTn>
                              </p:par>
                              <p:par>
                                <p:cTn id="253" presetID="3" presetClass="entr" presetSubtype="5"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linds(vertical)">
                                      <p:cBhvr>
                                        <p:cTn id="2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5623661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circle-447982_640.png"/>
          <p:cNvPicPr>
            <a:picLocks noChangeAspect="1"/>
          </p:cNvPicPr>
          <p:nvPr/>
        </p:nvPicPr>
        <p:blipFill>
          <a:blip r:embed="rId3">
            <a:lum contrast="40000"/>
          </a:blip>
          <a:stretch>
            <a:fillRect/>
          </a:stretch>
        </p:blipFill>
        <p:spPr>
          <a:xfrm>
            <a:off x="3066699" y="0"/>
            <a:ext cx="1683877" cy="1571618"/>
          </a:xfrm>
          <a:prstGeom prst="rect">
            <a:avLst/>
          </a:prstGeom>
          <a:effectLst>
            <a:reflection blurRad="6350" stA="50000" endA="300" endPos="90000" dir="5400000" sy="-100000" algn="bl" rotWithShape="0"/>
          </a:effectLst>
        </p:spPr>
      </p:pic>
      <p:pic>
        <p:nvPicPr>
          <p:cNvPr id="5" name="4 Imagen" descr="circle-447982_640.png"/>
          <p:cNvPicPr>
            <a:picLocks noChangeAspect="1"/>
          </p:cNvPicPr>
          <p:nvPr/>
        </p:nvPicPr>
        <p:blipFill>
          <a:blip r:embed="rId3">
            <a:lum contrast="40000"/>
          </a:blip>
          <a:stretch>
            <a:fillRect/>
          </a:stretch>
        </p:blipFill>
        <p:spPr>
          <a:xfrm flipH="1">
            <a:off x="4357686" y="0"/>
            <a:ext cx="1732523" cy="1571618"/>
          </a:xfrm>
          <a:prstGeom prst="rect">
            <a:avLst/>
          </a:prstGeom>
          <a:effectLst>
            <a:reflection blurRad="6350" stA="50000" endA="300" endPos="90000" dir="5400000" sy="-100000" algn="bl" rotWithShape="0"/>
          </a:effectLst>
        </p:spPr>
      </p:pic>
      <p:pic>
        <p:nvPicPr>
          <p:cNvPr id="6" name="5 Imagen" descr="circle-447982_640.png"/>
          <p:cNvPicPr>
            <a:picLocks noChangeAspect="1"/>
          </p:cNvPicPr>
          <p:nvPr/>
        </p:nvPicPr>
        <p:blipFill>
          <a:blip r:embed="rId3">
            <a:lum contrast="40000"/>
          </a:blip>
          <a:stretch>
            <a:fillRect/>
          </a:stretch>
        </p:blipFill>
        <p:spPr>
          <a:xfrm>
            <a:off x="3066699" y="785800"/>
            <a:ext cx="1683877" cy="1571618"/>
          </a:xfrm>
          <a:prstGeom prst="rect">
            <a:avLst/>
          </a:prstGeom>
          <a:effectLst>
            <a:reflection blurRad="6350" stA="50000" endA="300" endPos="90000" dir="5400000" sy="-100000" algn="bl" rotWithShape="0"/>
          </a:effectLst>
        </p:spPr>
      </p:pic>
      <p:pic>
        <p:nvPicPr>
          <p:cNvPr id="7" name="6 Imagen" descr="circle-447982_640.png"/>
          <p:cNvPicPr>
            <a:picLocks noChangeAspect="1"/>
          </p:cNvPicPr>
          <p:nvPr/>
        </p:nvPicPr>
        <p:blipFill>
          <a:blip r:embed="rId3">
            <a:lum contrast="40000"/>
          </a:blip>
          <a:stretch>
            <a:fillRect/>
          </a:stretch>
        </p:blipFill>
        <p:spPr>
          <a:xfrm flipH="1">
            <a:off x="4357686" y="785800"/>
            <a:ext cx="1732523" cy="1571618"/>
          </a:xfrm>
          <a:prstGeom prst="rect">
            <a:avLst/>
          </a:prstGeom>
          <a:effectLst>
            <a:reflection blurRad="6350" stA="50000" endA="300" endPos="90000" dir="5400000" sy="-100000" algn="bl" rotWithShape="0"/>
          </a:effectLst>
        </p:spPr>
      </p:pic>
      <p:pic>
        <p:nvPicPr>
          <p:cNvPr id="8" name="7 Imagen" descr="circle-447982_640.png"/>
          <p:cNvPicPr>
            <a:picLocks noChangeAspect="1"/>
          </p:cNvPicPr>
          <p:nvPr/>
        </p:nvPicPr>
        <p:blipFill>
          <a:blip r:embed="rId3">
            <a:lum contrast="40000"/>
          </a:blip>
          <a:stretch>
            <a:fillRect/>
          </a:stretch>
        </p:blipFill>
        <p:spPr>
          <a:xfrm>
            <a:off x="3066699" y="1785932"/>
            <a:ext cx="1683877" cy="1571618"/>
          </a:xfrm>
          <a:prstGeom prst="rect">
            <a:avLst/>
          </a:prstGeom>
          <a:effectLst>
            <a:reflection blurRad="6350" stA="50000" endA="300" endPos="90000" dir="5400000" sy="-100000" algn="bl" rotWithShape="0"/>
          </a:effectLst>
        </p:spPr>
      </p:pic>
      <p:pic>
        <p:nvPicPr>
          <p:cNvPr id="9" name="8 Imagen" descr="circle-447982_640.png"/>
          <p:cNvPicPr>
            <a:picLocks noChangeAspect="1"/>
          </p:cNvPicPr>
          <p:nvPr/>
        </p:nvPicPr>
        <p:blipFill>
          <a:blip r:embed="rId3">
            <a:lum contrast="40000"/>
          </a:blip>
          <a:stretch>
            <a:fillRect/>
          </a:stretch>
        </p:blipFill>
        <p:spPr>
          <a:xfrm flipH="1">
            <a:off x="4357686" y="1785932"/>
            <a:ext cx="1732523" cy="1571618"/>
          </a:xfrm>
          <a:prstGeom prst="rect">
            <a:avLst/>
          </a:prstGeom>
          <a:effectLst>
            <a:reflection blurRad="6350" stA="50000" endA="300" endPos="90000" dir="5400000" sy="-100000" algn="bl" rotWithShape="0"/>
          </a:effectLst>
        </p:spPr>
      </p:pic>
      <p:pic>
        <p:nvPicPr>
          <p:cNvPr id="10" name="9 Imagen" descr="circle-447982_640.png"/>
          <p:cNvPicPr>
            <a:picLocks noChangeAspect="1"/>
          </p:cNvPicPr>
          <p:nvPr/>
        </p:nvPicPr>
        <p:blipFill>
          <a:blip r:embed="rId3">
            <a:lum contrast="40000"/>
          </a:blip>
          <a:stretch>
            <a:fillRect/>
          </a:stretch>
        </p:blipFill>
        <p:spPr>
          <a:xfrm>
            <a:off x="3066699" y="2857502"/>
            <a:ext cx="1683877" cy="1571618"/>
          </a:xfrm>
          <a:prstGeom prst="rect">
            <a:avLst/>
          </a:prstGeom>
          <a:effectLst>
            <a:reflection blurRad="6350" stA="50000" endA="300" endPos="90000" dir="5400000" sy="-100000" algn="bl" rotWithShape="0"/>
          </a:effectLst>
        </p:spPr>
      </p:pic>
      <p:pic>
        <p:nvPicPr>
          <p:cNvPr id="11" name="10 Imagen" descr="circle-447982_640.png"/>
          <p:cNvPicPr>
            <a:picLocks noChangeAspect="1"/>
          </p:cNvPicPr>
          <p:nvPr/>
        </p:nvPicPr>
        <p:blipFill>
          <a:blip r:embed="rId3">
            <a:lum contrast="40000"/>
          </a:blip>
          <a:stretch>
            <a:fillRect/>
          </a:stretch>
        </p:blipFill>
        <p:spPr>
          <a:xfrm flipH="1">
            <a:off x="4357686" y="2857502"/>
            <a:ext cx="1732523" cy="1571618"/>
          </a:xfrm>
          <a:prstGeom prst="rect">
            <a:avLst/>
          </a:prstGeom>
          <a:effectLst>
            <a:reflection blurRad="6350" stA="50000" endA="300" endPos="90000" dir="5400000" sy="-100000" algn="bl" rotWithShape="0"/>
          </a:effectLst>
        </p:spPr>
      </p:pic>
      <p:pic>
        <p:nvPicPr>
          <p:cNvPr id="12" name="11 Imagen" descr="circle-447982_640.png"/>
          <p:cNvPicPr>
            <a:picLocks noChangeAspect="1"/>
          </p:cNvPicPr>
          <p:nvPr/>
        </p:nvPicPr>
        <p:blipFill>
          <a:blip r:embed="rId3">
            <a:lum contrast="40000"/>
          </a:blip>
          <a:stretch>
            <a:fillRect/>
          </a:stretch>
        </p:blipFill>
        <p:spPr>
          <a:xfrm>
            <a:off x="3066699" y="3571882"/>
            <a:ext cx="1683877" cy="1571618"/>
          </a:xfrm>
          <a:prstGeom prst="rect">
            <a:avLst/>
          </a:prstGeom>
          <a:effectLst>
            <a:reflection blurRad="6350" stA="50000" endA="300" endPos="90000" dir="5400000" sy="-100000" algn="bl" rotWithShape="0"/>
          </a:effectLst>
        </p:spPr>
      </p:pic>
      <p:pic>
        <p:nvPicPr>
          <p:cNvPr id="13" name="12 Imagen" descr="circle-447982_640.png"/>
          <p:cNvPicPr>
            <a:picLocks noChangeAspect="1"/>
          </p:cNvPicPr>
          <p:nvPr/>
        </p:nvPicPr>
        <p:blipFill>
          <a:blip r:embed="rId3">
            <a:lum contrast="40000"/>
          </a:blip>
          <a:stretch>
            <a:fillRect/>
          </a:stretch>
        </p:blipFill>
        <p:spPr>
          <a:xfrm flipH="1">
            <a:off x="4357686" y="3571882"/>
            <a:ext cx="1732523" cy="1571618"/>
          </a:xfrm>
          <a:prstGeom prst="rect">
            <a:avLst/>
          </a:prstGeom>
          <a:effectLst>
            <a:reflection blurRad="6350" stA="50000" endA="300" endPos="90000" dir="5400000" sy="-100000" algn="bl" rotWithShape="0"/>
          </a:effectLst>
        </p:spPr>
      </p:pic>
      <p:sp>
        <p:nvSpPr>
          <p:cNvPr id="14" name="13 Rectángulo"/>
          <p:cNvSpPr/>
          <p:nvPr/>
        </p:nvSpPr>
        <p:spPr>
          <a:xfrm>
            <a:off x="-142908" y="-142894"/>
            <a:ext cx="9715568" cy="650085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0-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0-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1+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36247">
            <a:off x="2248906" y="1870761"/>
            <a:ext cx="4286280" cy="1569660"/>
          </a:xfrm>
          <a:prstGeom prst="rect">
            <a:avLst/>
          </a:prstGeom>
          <a:noFill/>
        </p:spPr>
        <p:txBody>
          <a:bodyPr wrap="square" rtlCol="0">
            <a:spAutoFit/>
          </a:bodyPr>
          <a:lstStyle/>
          <a:p>
            <a:r>
              <a:rPr lang="es-PE" sz="1600" b="1" dirty="0" smtClean="0"/>
              <a:t>La grandeza de una nación puede ser juzgada por el modo en que tratan a sus animales.</a:t>
            </a:r>
          </a:p>
          <a:p>
            <a:r>
              <a:rPr lang="es-PE" sz="1600" b="1" dirty="0" smtClean="0"/>
              <a:t>Nadie me puede hacer daño sin mi permiso.</a:t>
            </a:r>
          </a:p>
          <a:p>
            <a:r>
              <a:rPr lang="es-PE" sz="1600" b="1" dirty="0" smtClean="0"/>
              <a:t>La relación espiritual es más preciada que la física. La relación física sin la espiritual es un cuerpo sin alma.</a:t>
            </a:r>
          </a:p>
          <a:p>
            <a:endParaRPr lang="es-PE" sz="1600" b="1" dirty="0"/>
          </a:p>
        </p:txBody>
      </p:sp>
      <p:sp>
        <p:nvSpPr>
          <p:cNvPr id="4" name="3 Rectángulo"/>
          <p:cNvSpPr/>
          <p:nvPr/>
        </p:nvSpPr>
        <p:spPr>
          <a:xfrm rot="151742">
            <a:off x="7357134" y="923864"/>
            <a:ext cx="1001115"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3E009A"/>
            </a:gs>
            <a:gs pos="20000">
              <a:srgbClr val="000040"/>
            </a:gs>
            <a:gs pos="50000">
              <a:srgbClr val="400040"/>
            </a:gs>
            <a:gs pos="75000">
              <a:srgbClr val="8F0040"/>
            </a:gs>
            <a:gs pos="89999">
              <a:srgbClr val="F27300"/>
            </a:gs>
            <a:gs pos="100000">
              <a:srgbClr val="FFBF00"/>
            </a:gs>
          </a:gsLst>
          <a:lin ang="16200000" scaled="1"/>
          <a:tileRect/>
        </a:gradFill>
        <a:effectLst/>
      </p:bgPr>
    </p:bg>
    <p:spTree>
      <p:nvGrpSpPr>
        <p:cNvPr id="1" name=""/>
        <p:cNvGrpSpPr/>
        <p:nvPr/>
      </p:nvGrpSpPr>
      <p:grpSpPr>
        <a:xfrm>
          <a:off x="0" y="0"/>
          <a:ext cx="0" cy="0"/>
          <a:chOff x="0" y="0"/>
          <a:chExt cx="0" cy="0"/>
        </a:xfrm>
      </p:grpSpPr>
      <p:pic>
        <p:nvPicPr>
          <p:cNvPr id="2" name="1 Imagen" descr="stock-photo-2574380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500180"/>
            <a:ext cx="1232940" cy="1214446"/>
          </a:xfrm>
          <a:prstGeom prst="rect">
            <a:avLst/>
          </a:prstGeom>
        </p:spPr>
      </p:pic>
      <p:pic>
        <p:nvPicPr>
          <p:cNvPr id="4" name="3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643188"/>
            <a:ext cx="1232940" cy="1214446"/>
          </a:xfrm>
          <a:prstGeom prst="rect">
            <a:avLst/>
          </a:prstGeom>
        </p:spPr>
      </p:pic>
      <p:pic>
        <p:nvPicPr>
          <p:cNvPr id="5" name="4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1500180"/>
            <a:ext cx="1232940" cy="1214446"/>
          </a:xfrm>
          <a:prstGeom prst="rect">
            <a:avLst/>
          </a:prstGeom>
        </p:spPr>
      </p:pic>
      <p:pic>
        <p:nvPicPr>
          <p:cNvPr id="6" name="5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2643188"/>
            <a:ext cx="1232940" cy="1214446"/>
          </a:xfrm>
          <a:prstGeom prst="rect">
            <a:avLst/>
          </a:prstGeom>
        </p:spPr>
      </p:pic>
      <p:pic>
        <p:nvPicPr>
          <p:cNvPr id="7" name="6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500180"/>
            <a:ext cx="1232940" cy="1214446"/>
          </a:xfrm>
          <a:prstGeom prst="rect">
            <a:avLst/>
          </a:prstGeom>
        </p:spPr>
      </p:pic>
      <p:pic>
        <p:nvPicPr>
          <p:cNvPr id="8" name="7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643188"/>
            <a:ext cx="1232940" cy="1214446"/>
          </a:xfrm>
          <a:prstGeom prst="rect">
            <a:avLst/>
          </a:prstGeom>
        </p:spPr>
      </p:pic>
      <p:pic>
        <p:nvPicPr>
          <p:cNvPr id="9" name="8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1500180"/>
            <a:ext cx="1232940" cy="1214446"/>
          </a:xfrm>
          <a:prstGeom prst="rect">
            <a:avLst/>
          </a:prstGeom>
        </p:spPr>
      </p:pic>
      <p:pic>
        <p:nvPicPr>
          <p:cNvPr id="10" name="9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2643188"/>
            <a:ext cx="1232940" cy="1214446"/>
          </a:xfrm>
          <a:prstGeom prst="rect">
            <a:avLst/>
          </a:prstGeom>
        </p:spPr>
      </p:pic>
      <p:pic>
        <p:nvPicPr>
          <p:cNvPr id="11" name="10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1500180"/>
            <a:ext cx="1232940" cy="1214446"/>
          </a:xfrm>
          <a:prstGeom prst="rect">
            <a:avLst/>
          </a:prstGeom>
        </p:spPr>
      </p:pic>
      <p:pic>
        <p:nvPicPr>
          <p:cNvPr id="12" name="11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929190" y="2643188"/>
            <a:ext cx="1232940" cy="1214446"/>
          </a:xfrm>
          <a:prstGeom prst="rect">
            <a:avLst/>
          </a:prstGeom>
        </p:spPr>
      </p:pic>
      <p:pic>
        <p:nvPicPr>
          <p:cNvPr id="13" name="12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04" y="1500180"/>
            <a:ext cx="1232940" cy="1214446"/>
          </a:xfrm>
          <a:prstGeom prst="rect">
            <a:avLst/>
          </a:prstGeom>
        </p:spPr>
      </p:pic>
      <p:pic>
        <p:nvPicPr>
          <p:cNvPr id="14" name="13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04" y="2643188"/>
            <a:ext cx="1232940" cy="1214446"/>
          </a:xfrm>
          <a:prstGeom prst="rect">
            <a:avLst/>
          </a:prstGeom>
        </p:spPr>
      </p:pic>
      <p:pic>
        <p:nvPicPr>
          <p:cNvPr id="15" name="14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1500180"/>
            <a:ext cx="1232940" cy="1214446"/>
          </a:xfrm>
          <a:prstGeom prst="rect">
            <a:avLst/>
          </a:prstGeom>
        </p:spPr>
      </p:pic>
      <p:pic>
        <p:nvPicPr>
          <p:cNvPr id="16" name="15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358082" y="2643188"/>
            <a:ext cx="1232940" cy="1214446"/>
          </a:xfrm>
          <a:prstGeom prst="rect">
            <a:avLst/>
          </a:prstGeom>
        </p:spPr>
      </p:pic>
      <p:pic>
        <p:nvPicPr>
          <p:cNvPr id="17" name="16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496" y="1500180"/>
            <a:ext cx="1232940" cy="1214446"/>
          </a:xfrm>
          <a:prstGeom prst="rect">
            <a:avLst/>
          </a:prstGeom>
        </p:spPr>
      </p:pic>
      <p:pic>
        <p:nvPicPr>
          <p:cNvPr id="18" name="17 Imagen" descr="spirograph-drawing-human-1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72496" y="2643188"/>
            <a:ext cx="1232940" cy="1214446"/>
          </a:xfrm>
          <a:prstGeom prst="rect">
            <a:avLst/>
          </a:prstGeom>
        </p:spPr>
      </p:pic>
      <p:sp>
        <p:nvSpPr>
          <p:cNvPr id="19" name="18 Rectángulo"/>
          <p:cNvSpPr/>
          <p:nvPr/>
        </p:nvSpPr>
        <p:spPr>
          <a:xfrm>
            <a:off x="-142908" y="-142894"/>
            <a:ext cx="1007275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ppt_x"/>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ppt_x"/>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ppt_x"/>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ppt_x"/>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58905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6200000">
            <a:off x="3140786" y="749986"/>
            <a:ext cx="2500332" cy="1428950"/>
          </a:xfrm>
          <a:prstGeom prst="rect">
            <a:avLst/>
          </a:prstGeom>
        </p:spPr>
      </p:pic>
      <p:pic>
        <p:nvPicPr>
          <p:cNvPr id="4" name="3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143372" y="2000246"/>
            <a:ext cx="2500332" cy="1428950"/>
          </a:xfrm>
          <a:prstGeom prst="rect">
            <a:avLst/>
          </a:prstGeom>
        </p:spPr>
      </p:pic>
      <p:pic>
        <p:nvPicPr>
          <p:cNvPr id="5" name="4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569925">
            <a:off x="3025636" y="2926902"/>
            <a:ext cx="2500332" cy="1428950"/>
          </a:xfrm>
          <a:prstGeom prst="rect">
            <a:avLst/>
          </a:prstGeom>
        </p:spPr>
      </p:pic>
      <p:pic>
        <p:nvPicPr>
          <p:cNvPr id="6" name="5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1010500">
            <a:off x="2184487" y="1789657"/>
            <a:ext cx="2500332" cy="1428950"/>
          </a:xfrm>
          <a:prstGeom prst="rect">
            <a:avLst/>
          </a:prstGeom>
        </p:spPr>
      </p:pic>
      <p:pic>
        <p:nvPicPr>
          <p:cNvPr id="7" name="6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8897820">
            <a:off x="3924987" y="1103585"/>
            <a:ext cx="2500332" cy="1428950"/>
          </a:xfrm>
          <a:prstGeom prst="rect">
            <a:avLst/>
          </a:prstGeom>
        </p:spPr>
      </p:pic>
      <p:pic>
        <p:nvPicPr>
          <p:cNvPr id="8" name="7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3471620">
            <a:off x="3806070" y="2724443"/>
            <a:ext cx="2500332" cy="1428950"/>
          </a:xfrm>
          <a:prstGeom prst="rect">
            <a:avLst/>
          </a:prstGeom>
        </p:spPr>
      </p:pic>
      <p:pic>
        <p:nvPicPr>
          <p:cNvPr id="9" name="8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845354">
            <a:off x="2259675" y="2418096"/>
            <a:ext cx="2500332" cy="1428950"/>
          </a:xfrm>
          <a:prstGeom prst="rect">
            <a:avLst/>
          </a:prstGeom>
        </p:spPr>
      </p:pic>
      <p:pic>
        <p:nvPicPr>
          <p:cNvPr id="10" name="9 Imagen" descr="cosas-para-photoshop-png-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3366518">
            <a:off x="2367247" y="1159032"/>
            <a:ext cx="2500332" cy="1428950"/>
          </a:xfrm>
          <a:prstGeom prst="rect">
            <a:avLst/>
          </a:prstGeom>
        </p:spPr>
      </p:pic>
      <p:sp>
        <p:nvSpPr>
          <p:cNvPr id="11" name="10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3E3416"/>
            </a:gs>
            <a:gs pos="50000">
              <a:srgbClr val="FFDC6D">
                <a:shade val="67500"/>
                <a:satMod val="115000"/>
              </a:srgbClr>
            </a:gs>
            <a:gs pos="100000">
              <a:srgbClr val="FFDC6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595248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pos de nieve con luz,estrellas,navidad,png (3).png"/>
          <p:cNvPicPr>
            <a:picLocks noChangeAspect="1"/>
          </p:cNvPicPr>
          <p:nvPr/>
        </p:nvPicPr>
        <p:blipFill>
          <a:blip r:embed="rId3" cstate="print">
            <a:duotone>
              <a:prstClr val="black"/>
              <a:schemeClr val="accent1">
                <a:tint val="45000"/>
                <a:satMod val="400000"/>
              </a:schemeClr>
            </a:duotone>
            <a:lum bright="-10000" contrast="40000"/>
          </a:blip>
          <a:stretch>
            <a:fillRect/>
          </a:stretch>
        </p:blipFill>
        <p:spPr>
          <a:xfrm>
            <a:off x="2493850" y="214296"/>
            <a:ext cx="792233" cy="816734"/>
          </a:xfrm>
          <a:prstGeom prst="rect">
            <a:avLst/>
          </a:prstGeom>
        </p:spPr>
      </p:pic>
      <p:pic>
        <p:nvPicPr>
          <p:cNvPr id="5" name="4 Imagen" descr="copos de nieve con luz,estrellas,navidad,png (3).png"/>
          <p:cNvPicPr>
            <a:picLocks noChangeAspect="1"/>
          </p:cNvPicPr>
          <p:nvPr/>
        </p:nvPicPr>
        <p:blipFill>
          <a:blip r:embed="rId4" cstate="print">
            <a:duotone>
              <a:prstClr val="black"/>
              <a:schemeClr val="accent1">
                <a:tint val="45000"/>
                <a:satMod val="400000"/>
              </a:schemeClr>
            </a:duotone>
            <a:lum bright="-10000" contrast="40000"/>
          </a:blip>
          <a:stretch>
            <a:fillRect/>
          </a:stretch>
        </p:blipFill>
        <p:spPr>
          <a:xfrm>
            <a:off x="2424556" y="4112470"/>
            <a:ext cx="861528" cy="888172"/>
          </a:xfrm>
          <a:prstGeom prst="rect">
            <a:avLst/>
          </a:prstGeom>
        </p:spPr>
      </p:pic>
      <p:pic>
        <p:nvPicPr>
          <p:cNvPr id="6" name="5 Imagen" descr="copos de nieve con luz,estrellas,navidad,png (3).png"/>
          <p:cNvPicPr>
            <a:picLocks noChangeAspect="1"/>
          </p:cNvPicPr>
          <p:nvPr/>
        </p:nvPicPr>
        <p:blipFill>
          <a:blip r:embed="rId5" cstate="print">
            <a:duotone>
              <a:prstClr val="black"/>
              <a:schemeClr val="accent1">
                <a:tint val="45000"/>
                <a:satMod val="400000"/>
              </a:schemeClr>
            </a:duotone>
            <a:lum bright="-10000" contrast="40000"/>
          </a:blip>
          <a:stretch>
            <a:fillRect/>
          </a:stretch>
        </p:blipFill>
        <p:spPr>
          <a:xfrm>
            <a:off x="4240494" y="1071552"/>
            <a:ext cx="831539" cy="857256"/>
          </a:xfrm>
          <a:prstGeom prst="rect">
            <a:avLst/>
          </a:prstGeom>
        </p:spPr>
      </p:pic>
      <p:pic>
        <p:nvPicPr>
          <p:cNvPr id="7" name="6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3286116" y="785800"/>
            <a:ext cx="857256" cy="883768"/>
          </a:xfrm>
          <a:prstGeom prst="rect">
            <a:avLst/>
          </a:prstGeom>
        </p:spPr>
      </p:pic>
      <p:pic>
        <p:nvPicPr>
          <p:cNvPr id="8" name="7 Imagen" descr="copos de nieve con luz,estrellas,navidad,png (3).png"/>
          <p:cNvPicPr>
            <a:picLocks noChangeAspect="1"/>
          </p:cNvPicPr>
          <p:nvPr/>
        </p:nvPicPr>
        <p:blipFill>
          <a:blip r:embed="rId3" cstate="print">
            <a:duotone>
              <a:prstClr val="black"/>
              <a:schemeClr val="accent1">
                <a:tint val="45000"/>
                <a:satMod val="400000"/>
              </a:schemeClr>
            </a:duotone>
            <a:lum bright="-10000" contrast="40000"/>
          </a:blip>
          <a:stretch>
            <a:fillRect/>
          </a:stretch>
        </p:blipFill>
        <p:spPr>
          <a:xfrm>
            <a:off x="5715008" y="214296"/>
            <a:ext cx="792233" cy="816734"/>
          </a:xfrm>
          <a:prstGeom prst="rect">
            <a:avLst/>
          </a:prstGeom>
        </p:spPr>
      </p:pic>
      <p:pic>
        <p:nvPicPr>
          <p:cNvPr id="9" name="8 Imagen" descr="copos de nieve con luz,estrellas,navidad,png (3).png"/>
          <p:cNvPicPr>
            <a:picLocks noChangeAspect="1"/>
          </p:cNvPicPr>
          <p:nvPr/>
        </p:nvPicPr>
        <p:blipFill>
          <a:blip r:embed="rId4" cstate="print">
            <a:duotone>
              <a:prstClr val="black"/>
              <a:schemeClr val="accent1">
                <a:tint val="45000"/>
                <a:satMod val="400000"/>
              </a:schemeClr>
            </a:duotone>
            <a:lum bright="-10000" contrast="40000"/>
          </a:blip>
          <a:stretch>
            <a:fillRect/>
          </a:stretch>
        </p:blipFill>
        <p:spPr>
          <a:xfrm>
            <a:off x="5000628" y="714362"/>
            <a:ext cx="861510" cy="888154"/>
          </a:xfrm>
          <a:prstGeom prst="rect">
            <a:avLst/>
          </a:prstGeom>
        </p:spPr>
      </p:pic>
      <p:pic>
        <p:nvPicPr>
          <p:cNvPr id="10" name="9 Imagen" descr="copos de nieve con luz,estrellas,navidad,png (3).png"/>
          <p:cNvPicPr>
            <a:picLocks noChangeAspect="1"/>
          </p:cNvPicPr>
          <p:nvPr/>
        </p:nvPicPr>
        <p:blipFill>
          <a:blip r:embed="rId7">
            <a:duotone>
              <a:prstClr val="black"/>
              <a:schemeClr val="accent1">
                <a:tint val="45000"/>
                <a:satMod val="400000"/>
              </a:schemeClr>
            </a:duotone>
            <a:lum bright="-10000" contrast="40000"/>
          </a:blip>
          <a:stretch>
            <a:fillRect/>
          </a:stretch>
        </p:blipFill>
        <p:spPr>
          <a:xfrm>
            <a:off x="4071934" y="3143254"/>
            <a:ext cx="900834" cy="928694"/>
          </a:xfrm>
          <a:prstGeom prst="rect">
            <a:avLst/>
          </a:prstGeom>
        </p:spPr>
      </p:pic>
      <p:pic>
        <p:nvPicPr>
          <p:cNvPr id="11" name="10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3143240" y="3500444"/>
            <a:ext cx="857256" cy="883768"/>
          </a:xfrm>
          <a:prstGeom prst="rect">
            <a:avLst/>
          </a:prstGeom>
        </p:spPr>
      </p:pic>
      <p:pic>
        <p:nvPicPr>
          <p:cNvPr id="12" name="11 Imagen" descr="copos de nieve con luz,estrellas,navidad,png (3).png"/>
          <p:cNvPicPr>
            <a:picLocks noChangeAspect="1"/>
          </p:cNvPicPr>
          <p:nvPr/>
        </p:nvPicPr>
        <p:blipFill>
          <a:blip r:embed="rId5" cstate="print">
            <a:duotone>
              <a:prstClr val="black"/>
              <a:schemeClr val="accent1">
                <a:tint val="45000"/>
                <a:satMod val="400000"/>
              </a:schemeClr>
            </a:duotone>
            <a:lum bright="-10000" contrast="40000"/>
          </a:blip>
          <a:stretch>
            <a:fillRect/>
          </a:stretch>
        </p:blipFill>
        <p:spPr>
          <a:xfrm>
            <a:off x="5857884" y="4286262"/>
            <a:ext cx="831522" cy="857238"/>
          </a:xfrm>
          <a:prstGeom prst="rect">
            <a:avLst/>
          </a:prstGeom>
        </p:spPr>
      </p:pic>
      <p:pic>
        <p:nvPicPr>
          <p:cNvPr id="13" name="12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5000628" y="3571882"/>
            <a:ext cx="857256" cy="883768"/>
          </a:xfrm>
          <a:prstGeom prst="rect">
            <a:avLst/>
          </a:prstGeom>
        </p:spPr>
      </p:pic>
      <p:pic>
        <p:nvPicPr>
          <p:cNvPr id="14" name="13 Imagen" descr="copos de nieve con luz,estrellas,navidad,png (3).png"/>
          <p:cNvPicPr>
            <a:picLocks noChangeAspect="1"/>
          </p:cNvPicPr>
          <p:nvPr/>
        </p:nvPicPr>
        <p:blipFill>
          <a:blip r:embed="rId5" cstate="print">
            <a:duotone>
              <a:prstClr val="black"/>
              <a:schemeClr val="accent1">
                <a:tint val="45000"/>
                <a:satMod val="400000"/>
              </a:schemeClr>
            </a:duotone>
            <a:lum bright="-10000" contrast="40000"/>
          </a:blip>
          <a:stretch>
            <a:fillRect/>
          </a:stretch>
        </p:blipFill>
        <p:spPr>
          <a:xfrm>
            <a:off x="1883072" y="785800"/>
            <a:ext cx="831539" cy="857256"/>
          </a:xfrm>
          <a:prstGeom prst="rect">
            <a:avLst/>
          </a:prstGeom>
        </p:spPr>
      </p:pic>
      <p:pic>
        <p:nvPicPr>
          <p:cNvPr id="15" name="14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1714480" y="3500444"/>
            <a:ext cx="857224" cy="883735"/>
          </a:xfrm>
          <a:prstGeom prst="rect">
            <a:avLst/>
          </a:prstGeom>
        </p:spPr>
      </p:pic>
      <p:pic>
        <p:nvPicPr>
          <p:cNvPr id="16" name="15 Imagen" descr="copos de nieve con luz,estrellas,navidad,png (3).png"/>
          <p:cNvPicPr>
            <a:picLocks noChangeAspect="1"/>
          </p:cNvPicPr>
          <p:nvPr/>
        </p:nvPicPr>
        <p:blipFill>
          <a:blip r:embed="rId7">
            <a:duotone>
              <a:prstClr val="black"/>
              <a:schemeClr val="accent1">
                <a:tint val="45000"/>
                <a:satMod val="400000"/>
              </a:schemeClr>
            </a:duotone>
            <a:lum bright="-10000" contrast="40000"/>
          </a:blip>
          <a:stretch>
            <a:fillRect/>
          </a:stretch>
        </p:blipFill>
        <p:spPr>
          <a:xfrm>
            <a:off x="2857488" y="2143122"/>
            <a:ext cx="928694" cy="957416"/>
          </a:xfrm>
          <a:prstGeom prst="rect">
            <a:avLst/>
          </a:prstGeom>
        </p:spPr>
      </p:pic>
      <p:pic>
        <p:nvPicPr>
          <p:cNvPr id="17" name="16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2500298" y="1285866"/>
            <a:ext cx="857256" cy="883768"/>
          </a:xfrm>
          <a:prstGeom prst="rect">
            <a:avLst/>
          </a:prstGeom>
        </p:spPr>
      </p:pic>
      <p:pic>
        <p:nvPicPr>
          <p:cNvPr id="18" name="17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2357422" y="2857502"/>
            <a:ext cx="857256" cy="883768"/>
          </a:xfrm>
          <a:prstGeom prst="rect">
            <a:avLst/>
          </a:prstGeom>
        </p:spPr>
      </p:pic>
      <p:pic>
        <p:nvPicPr>
          <p:cNvPr id="19" name="18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6215074" y="785800"/>
            <a:ext cx="857256" cy="883768"/>
          </a:xfrm>
          <a:prstGeom prst="rect">
            <a:avLst/>
          </a:prstGeom>
        </p:spPr>
      </p:pic>
      <p:pic>
        <p:nvPicPr>
          <p:cNvPr id="20" name="19 Imagen" descr="copos de nieve con luz,estrellas,navidad,png (3).png"/>
          <p:cNvPicPr>
            <a:picLocks noChangeAspect="1"/>
          </p:cNvPicPr>
          <p:nvPr/>
        </p:nvPicPr>
        <p:blipFill>
          <a:blip r:embed="rId7">
            <a:duotone>
              <a:prstClr val="black"/>
              <a:schemeClr val="accent1">
                <a:tint val="45000"/>
                <a:satMod val="400000"/>
              </a:schemeClr>
            </a:duotone>
            <a:lum bright="-10000" contrast="40000"/>
          </a:blip>
          <a:stretch>
            <a:fillRect/>
          </a:stretch>
        </p:blipFill>
        <p:spPr>
          <a:xfrm>
            <a:off x="5214942" y="2214560"/>
            <a:ext cx="900834" cy="928694"/>
          </a:xfrm>
          <a:prstGeom prst="rect">
            <a:avLst/>
          </a:prstGeom>
        </p:spPr>
      </p:pic>
      <p:pic>
        <p:nvPicPr>
          <p:cNvPr id="21" name="20 Imagen" descr="copos de nieve con luz,estrellas,navidad,png (3).png"/>
          <p:cNvPicPr>
            <a:picLocks noChangeAspect="1"/>
          </p:cNvPicPr>
          <p:nvPr/>
        </p:nvPicPr>
        <p:blipFill>
          <a:blip r:embed="rId7">
            <a:duotone>
              <a:prstClr val="black"/>
              <a:schemeClr val="accent1">
                <a:tint val="45000"/>
                <a:satMod val="400000"/>
              </a:schemeClr>
            </a:duotone>
            <a:lum bright="-10000" contrast="40000"/>
          </a:blip>
          <a:stretch>
            <a:fillRect/>
          </a:stretch>
        </p:blipFill>
        <p:spPr>
          <a:xfrm>
            <a:off x="6215074" y="3571882"/>
            <a:ext cx="928694" cy="957416"/>
          </a:xfrm>
          <a:prstGeom prst="rect">
            <a:avLst/>
          </a:prstGeom>
        </p:spPr>
      </p:pic>
      <p:pic>
        <p:nvPicPr>
          <p:cNvPr id="22" name="21 Imagen" descr="copos de nieve con luz,estrellas,navidad,png (3).png"/>
          <p:cNvPicPr>
            <a:picLocks noChangeAspect="1"/>
          </p:cNvPicPr>
          <p:nvPr/>
        </p:nvPicPr>
        <p:blipFill>
          <a:blip r:embed="rId6" cstate="print">
            <a:duotone>
              <a:prstClr val="black"/>
              <a:schemeClr val="accent1">
                <a:tint val="45000"/>
                <a:satMod val="400000"/>
              </a:schemeClr>
            </a:duotone>
            <a:lum bright="-10000" contrast="40000"/>
          </a:blip>
          <a:stretch>
            <a:fillRect/>
          </a:stretch>
        </p:blipFill>
        <p:spPr>
          <a:xfrm>
            <a:off x="5572132" y="1428742"/>
            <a:ext cx="857256" cy="883769"/>
          </a:xfrm>
          <a:prstGeom prst="rect">
            <a:avLst/>
          </a:prstGeom>
        </p:spPr>
      </p:pic>
      <p:pic>
        <p:nvPicPr>
          <p:cNvPr id="23" name="22 Imagen" descr="copos de nieve con luz,estrellas,navidad,png (3).png"/>
          <p:cNvPicPr>
            <a:picLocks noChangeAspect="1"/>
          </p:cNvPicPr>
          <p:nvPr/>
        </p:nvPicPr>
        <p:blipFill>
          <a:blip r:embed="rId8" cstate="print">
            <a:duotone>
              <a:prstClr val="black"/>
              <a:schemeClr val="accent1">
                <a:tint val="45000"/>
                <a:satMod val="400000"/>
              </a:schemeClr>
            </a:duotone>
            <a:lum bright="-10000" contrast="40000"/>
          </a:blip>
          <a:stretch>
            <a:fillRect/>
          </a:stretch>
        </p:blipFill>
        <p:spPr>
          <a:xfrm>
            <a:off x="5715008" y="3071816"/>
            <a:ext cx="785818" cy="810121"/>
          </a:xfrm>
          <a:prstGeom prst="rect">
            <a:avLst/>
          </a:prstGeom>
        </p:spPr>
      </p:pic>
      <p:sp>
        <p:nvSpPr>
          <p:cNvPr id="24" name="23 Rectángulo"/>
          <p:cNvSpPr/>
          <p:nvPr/>
        </p:nvSpPr>
        <p:spPr>
          <a:xfrm>
            <a:off x="-142908" y="-142894"/>
            <a:ext cx="9715568" cy="5643602"/>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1+#ppt_w/2"/>
                                          </p:val>
                                        </p:tav>
                                        <p:tav tm="100000">
                                          <p:val>
                                            <p:strVal val="#ppt_x"/>
                                          </p:val>
                                        </p:tav>
                                      </p:tavLst>
                                    </p:anim>
                                    <p:anim calcmode="lin" valueType="num">
                                      <p:cBhvr additive="base">
                                        <p:cTn id="10" dur="2000" fill="hold"/>
                                        <p:tgtEl>
                                          <p:spTgt spid="1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1+#ppt_w/2"/>
                                          </p:val>
                                        </p:tav>
                                        <p:tav tm="100000">
                                          <p:val>
                                            <p:strVal val="#ppt_x"/>
                                          </p:val>
                                        </p:tav>
                                      </p:tavLst>
                                    </p:anim>
                                    <p:anim calcmode="lin" valueType="num">
                                      <p:cBhvr additive="base">
                                        <p:cTn id="18" dur="2000" fill="hold"/>
                                        <p:tgtEl>
                                          <p:spTgt spid="1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0-#ppt_w/2"/>
                                          </p:val>
                                        </p:tav>
                                        <p:tav tm="100000">
                                          <p:val>
                                            <p:strVal val="#ppt_x"/>
                                          </p:val>
                                        </p:tav>
                                      </p:tavLst>
                                    </p:anim>
                                    <p:anim calcmode="lin" valueType="num">
                                      <p:cBhvr additive="base">
                                        <p:cTn id="30" dur="2000" fill="hold"/>
                                        <p:tgtEl>
                                          <p:spTgt spid="1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0-#ppt_w/2"/>
                                          </p:val>
                                        </p:tav>
                                        <p:tav tm="100000">
                                          <p:val>
                                            <p:strVal val="#ppt_x"/>
                                          </p:val>
                                        </p:tav>
                                      </p:tavLst>
                                    </p:anim>
                                    <p:anim calcmode="lin" valueType="num">
                                      <p:cBhvr additive="base">
                                        <p:cTn id="34" dur="2000" fill="hold"/>
                                        <p:tgtEl>
                                          <p:spTgt spid="2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0-#ppt_w/2"/>
                                          </p:val>
                                        </p:tav>
                                        <p:tav tm="100000">
                                          <p:val>
                                            <p:strVal val="#ppt_x"/>
                                          </p:val>
                                        </p:tav>
                                      </p:tavLst>
                                    </p:anim>
                                    <p:anim calcmode="lin" valueType="num">
                                      <p:cBhvr additive="base">
                                        <p:cTn id="38" dur="2000" fill="hold"/>
                                        <p:tgtEl>
                                          <p:spTgt spid="2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ppt_x"/>
                                          </p:val>
                                        </p:tav>
                                        <p:tav tm="100000">
                                          <p:val>
                                            <p:strVal val="#ppt_x"/>
                                          </p:val>
                                        </p:tav>
                                      </p:tavLst>
                                    </p:anim>
                                    <p:anim calcmode="lin" valueType="num">
                                      <p:cBhvr additive="base">
                                        <p:cTn id="66" dur="2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ppt_x"/>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childTnLst>
                          </p:cTn>
                        </p:par>
                        <p:par>
                          <p:cTn id="127" fill="hold">
                            <p:stCondLst>
                              <p:cond delay="4000"/>
                            </p:stCondLst>
                            <p:childTnLst>
                              <p:par>
                                <p:cTn id="128" presetID="2" presetClass="exit" presetSubtype="2" fill="hold" nodeType="after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1+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1+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0-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0-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0-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ppt_x"/>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ppt_x"/>
                                          </p:val>
                                        </p:tav>
                                      </p:tavLst>
                                    </p:anim>
                                    <p:anim calcmode="lin" valueType="num">
                                      <p:cBhvr additive="base">
                                        <p:cTn id="182" dur="2000"/>
                                        <p:tgtEl>
                                          <p:spTgt spid="8"/>
                                        </p:tgtEl>
                                        <p:attrNameLst>
                                          <p:attrName>ppt_y</p:attrName>
                                        </p:attrNameLst>
                                      </p:cBhvr>
                                      <p:tavLst>
                                        <p:tav tm="0">
                                          <p:val>
                                            <p:strVal val="ppt_y"/>
                                          </p:val>
                                        </p:tav>
                                        <p:tav tm="100000">
                                          <p:val>
                                            <p:strVal val="1+ppt_h/2"/>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ppt_x"/>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ppt_x"/>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ppt_x"/>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ppt_x"/>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ppt_x"/>
                                          </p:val>
                                        </p:tav>
                                      </p:tavLst>
                                    </p:anim>
                                    <p:anim calcmode="lin" valueType="num">
                                      <p:cBhvr additive="base">
                                        <p:cTn id="206" dur="2000"/>
                                        <p:tgtEl>
                                          <p:spTgt spid="13"/>
                                        </p:tgtEl>
                                        <p:attrNameLst>
                                          <p:attrName>ppt_y</p:attrName>
                                        </p:attrNameLst>
                                      </p:cBhvr>
                                      <p:tavLst>
                                        <p:tav tm="0">
                                          <p:val>
                                            <p:strVal val="ppt_y"/>
                                          </p:val>
                                        </p:tav>
                                        <p:tav tm="100000">
                                          <p:val>
                                            <p:strVal val="0-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428596" y="0"/>
            <a:ext cx="8286808" cy="5143500"/>
          </a:xfrm>
          <a:prstGeom prst="rect">
            <a:avLst/>
          </a:prstGeom>
        </p:spPr>
      </p:pic>
      <p:sp>
        <p:nvSpPr>
          <p:cNvPr id="3" name="2 CuadroTexto"/>
          <p:cNvSpPr txBox="1"/>
          <p:nvPr/>
        </p:nvSpPr>
        <p:spPr>
          <a:xfrm rot="20845042">
            <a:off x="1976081" y="1577481"/>
            <a:ext cx="4857784" cy="1569660"/>
          </a:xfrm>
          <a:prstGeom prst="rect">
            <a:avLst/>
          </a:prstGeom>
          <a:noFill/>
        </p:spPr>
        <p:txBody>
          <a:bodyPr wrap="square" rtlCol="0">
            <a:spAutoFit/>
          </a:bodyPr>
          <a:lstStyle/>
          <a:p>
            <a:r>
              <a:rPr lang="es-PE" sz="1600" b="1" dirty="0" smtClean="0"/>
              <a:t>Para ser exitosos no tenemos que hacer cosas extraordinarias. Hagamos cosas ordinarias, extraordinariamente bien.</a:t>
            </a:r>
            <a:br>
              <a:rPr lang="es-PE" sz="1600" b="1" dirty="0" smtClean="0"/>
            </a:br>
            <a:r>
              <a:rPr lang="es-PE" sz="1600" b="1" dirty="0" smtClean="0"/>
              <a:t>Y, si alguna vez no te dan la sonrisa esperada, sé generoso, y da la tuya, porque nadie tiene tanta necesidad de una sonrisa como aquel que no sabe sonreír.</a:t>
            </a:r>
          </a:p>
          <a:p>
            <a:endParaRPr lang="es-PE" sz="1600" b="1" dirty="0"/>
          </a:p>
        </p:txBody>
      </p:sp>
      <p:sp>
        <p:nvSpPr>
          <p:cNvPr id="4" name="3 Rectángulo"/>
          <p:cNvSpPr/>
          <p:nvPr/>
        </p:nvSpPr>
        <p:spPr>
          <a:xfrm rot="152018">
            <a:off x="7356771" y="927752"/>
            <a:ext cx="1001368"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593F7"/>
            </a:gs>
            <a:gs pos="50000">
              <a:srgbClr val="AE21B1">
                <a:shade val="67500"/>
                <a:satMod val="115000"/>
              </a:srgbClr>
            </a:gs>
            <a:gs pos="100000">
              <a:srgbClr val="AE21B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5835317.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4" name="3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214314" y="-232901"/>
            <a:ext cx="928662" cy="910089"/>
          </a:xfrm>
          <a:prstGeom prst="donut">
            <a:avLst/>
          </a:prstGeom>
          <a:effectLst>
            <a:reflection blurRad="6350" stA="50000" endA="300" endPos="90000" dir="5400000" sy="-100000" algn="bl" rotWithShape="0"/>
          </a:effectLst>
        </p:spPr>
      </p:pic>
      <p:pic>
        <p:nvPicPr>
          <p:cNvPr id="5" name="4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8001024" y="4000510"/>
            <a:ext cx="928662" cy="910089"/>
          </a:xfrm>
          <a:prstGeom prst="donut">
            <a:avLst/>
          </a:prstGeom>
          <a:effectLst>
            <a:reflection blurRad="6350" stA="50000" endA="300" endPos="90000" dir="5400000" sy="-100000" algn="bl" rotWithShape="0"/>
          </a:effectLst>
        </p:spPr>
      </p:pic>
      <p:pic>
        <p:nvPicPr>
          <p:cNvPr id="6" name="5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28596" y="481461"/>
            <a:ext cx="928662" cy="910089"/>
          </a:xfrm>
          <a:prstGeom prst="donut">
            <a:avLst/>
          </a:prstGeom>
          <a:effectLst>
            <a:reflection blurRad="6350" stA="50000" endA="300" endPos="90000" dir="5400000" sy="-100000" algn="bl" rotWithShape="0"/>
          </a:effectLst>
        </p:spPr>
      </p:pic>
      <p:pic>
        <p:nvPicPr>
          <p:cNvPr id="7" name="6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1214414" y="1124403"/>
            <a:ext cx="928662" cy="910089"/>
          </a:xfrm>
          <a:prstGeom prst="donut">
            <a:avLst/>
          </a:prstGeom>
          <a:effectLst>
            <a:reflection blurRad="6350" stA="50000" endA="300" endPos="90000" dir="5400000" sy="-100000" algn="bl" rotWithShape="0"/>
          </a:effectLst>
        </p:spPr>
      </p:pic>
      <p:pic>
        <p:nvPicPr>
          <p:cNvPr id="8" name="7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1928794" y="1785932"/>
            <a:ext cx="928662" cy="910089"/>
          </a:xfrm>
          <a:prstGeom prst="donut">
            <a:avLst/>
          </a:prstGeom>
          <a:effectLst>
            <a:reflection blurRad="6350" stA="50000" endA="300" endPos="90000" dir="5400000" sy="-100000" algn="bl" rotWithShape="0"/>
          </a:effectLst>
        </p:spPr>
      </p:pic>
      <p:pic>
        <p:nvPicPr>
          <p:cNvPr id="9" name="8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2786050" y="2338849"/>
            <a:ext cx="928662" cy="910089"/>
          </a:xfrm>
          <a:prstGeom prst="donut">
            <a:avLst/>
          </a:prstGeom>
          <a:effectLst>
            <a:reflection blurRad="6350" stA="50000" endA="300" endPos="90000" dir="5400000" sy="-100000" algn="bl" rotWithShape="0"/>
          </a:effectLst>
        </p:spPr>
      </p:pic>
      <p:pic>
        <p:nvPicPr>
          <p:cNvPr id="10" name="9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3571868" y="2767477"/>
            <a:ext cx="928662" cy="910089"/>
          </a:xfrm>
          <a:prstGeom prst="donut">
            <a:avLst/>
          </a:prstGeom>
          <a:effectLst>
            <a:reflection blurRad="6350" stA="50000" endA="300" endPos="90000" dir="5400000" sy="-100000" algn="bl" rotWithShape="0"/>
          </a:effectLst>
        </p:spPr>
      </p:pic>
      <p:pic>
        <p:nvPicPr>
          <p:cNvPr id="11" name="10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4429124" y="3196105"/>
            <a:ext cx="928662" cy="910089"/>
          </a:xfrm>
          <a:prstGeom prst="donut">
            <a:avLst/>
          </a:prstGeom>
          <a:effectLst>
            <a:reflection blurRad="6350" stA="50000" endA="300" endPos="90000" dir="5400000" sy="-100000" algn="bl" rotWithShape="0"/>
          </a:effectLst>
        </p:spPr>
      </p:pic>
      <p:pic>
        <p:nvPicPr>
          <p:cNvPr id="12" name="11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5357818" y="3481857"/>
            <a:ext cx="928662" cy="910089"/>
          </a:xfrm>
          <a:prstGeom prst="donut">
            <a:avLst/>
          </a:prstGeom>
          <a:effectLst>
            <a:reflection blurRad="6350" stA="50000" endA="300" endPos="90000" dir="5400000" sy="-100000" algn="bl" rotWithShape="0"/>
          </a:effectLst>
        </p:spPr>
      </p:pic>
      <p:pic>
        <p:nvPicPr>
          <p:cNvPr id="13" name="12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6215074" y="3696171"/>
            <a:ext cx="928662" cy="910089"/>
          </a:xfrm>
          <a:prstGeom prst="donut">
            <a:avLst/>
          </a:prstGeom>
          <a:effectLst>
            <a:reflection blurRad="6350" stA="50000" endA="300" endPos="90000" dir="5400000" sy="-100000" algn="bl" rotWithShape="0"/>
          </a:effectLst>
        </p:spPr>
      </p:pic>
      <p:pic>
        <p:nvPicPr>
          <p:cNvPr id="14" name="13 Imagen" descr="circulo_cromatico.png"/>
          <p:cNvPicPr>
            <a:picLocks noChangeAspect="1"/>
          </p:cNvPicPr>
          <p:nvPr/>
        </p:nvPicPr>
        <p:blipFill>
          <a:blip r:embed="rId3">
            <a:duotone>
              <a:prstClr val="black"/>
              <a:srgbClr val="D9C3A5">
                <a:tint val="50000"/>
                <a:satMod val="180000"/>
              </a:srgbClr>
            </a:duotone>
            <a:lum bright="20000" contrast="40000"/>
          </a:blip>
          <a:stretch>
            <a:fillRect/>
          </a:stretch>
        </p:blipFill>
        <p:spPr>
          <a:xfrm>
            <a:off x="7143768" y="3839047"/>
            <a:ext cx="928662" cy="910089"/>
          </a:xfrm>
          <a:prstGeom prst="donut">
            <a:avLst/>
          </a:prstGeom>
          <a:effectLst>
            <a:reflection blurRad="6350" stA="50000" endA="300" endPos="90000" dir="5400000" sy="-100000" algn="bl" rotWithShape="0"/>
          </a:effectLst>
        </p:spPr>
      </p:pic>
      <p:sp>
        <p:nvSpPr>
          <p:cNvPr id="15" name="14 Rectángulo"/>
          <p:cNvSpPr/>
          <p:nvPr/>
        </p:nvSpPr>
        <p:spPr>
          <a:xfrm>
            <a:off x="-142908" y="-357208"/>
            <a:ext cx="9715568"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6" presetClass="emph" presetSubtype="0" autoRev="1" fill="hold" nodeType="withEffect">
                                  <p:stCondLst>
                                    <p:cond delay="0"/>
                                  </p:stCondLst>
                                  <p:childTnLst>
                                    <p:animScale>
                                      <p:cBhvr>
                                        <p:cTn id="52" dur="2000" fill="hold"/>
                                        <p:tgtEl>
                                          <p:spTgt spid="4"/>
                                        </p:tgtEl>
                                      </p:cBhvr>
                                      <p:by x="50000" y="50000"/>
                                    </p:animScale>
                                  </p:childTnLst>
                                </p:cTn>
                              </p:par>
                              <p:par>
                                <p:cTn id="53" presetID="6" presetClass="emph" presetSubtype="0" autoRev="1" fill="hold" nodeType="withEffect">
                                  <p:stCondLst>
                                    <p:cond delay="0"/>
                                  </p:stCondLst>
                                  <p:childTnLst>
                                    <p:animScale>
                                      <p:cBhvr>
                                        <p:cTn id="54" dur="2000" fill="hold"/>
                                        <p:tgtEl>
                                          <p:spTgt spid="5"/>
                                        </p:tgtEl>
                                      </p:cBhvr>
                                      <p:by x="50000" y="50000"/>
                                    </p:animScale>
                                  </p:childTnLst>
                                </p:cTn>
                              </p:par>
                              <p:par>
                                <p:cTn id="55" presetID="6" presetClass="emph" presetSubtype="0" autoRev="1" fill="hold" nodeType="withEffect">
                                  <p:stCondLst>
                                    <p:cond delay="0"/>
                                  </p:stCondLst>
                                  <p:childTnLst>
                                    <p:animScale>
                                      <p:cBhvr>
                                        <p:cTn id="56" dur="2000" fill="hold"/>
                                        <p:tgtEl>
                                          <p:spTgt spid="6"/>
                                        </p:tgtEl>
                                      </p:cBhvr>
                                      <p:by x="50000" y="50000"/>
                                    </p:animScale>
                                  </p:childTnLst>
                                </p:cTn>
                              </p:par>
                              <p:par>
                                <p:cTn id="57" presetID="6" presetClass="emph" presetSubtype="0" autoRev="1" fill="hold" nodeType="withEffect">
                                  <p:stCondLst>
                                    <p:cond delay="0"/>
                                  </p:stCondLst>
                                  <p:childTnLst>
                                    <p:animScale>
                                      <p:cBhvr>
                                        <p:cTn id="58" dur="2000" fill="hold"/>
                                        <p:tgtEl>
                                          <p:spTgt spid="7"/>
                                        </p:tgtEl>
                                      </p:cBhvr>
                                      <p:by x="50000" y="50000"/>
                                    </p:animScale>
                                  </p:childTnLst>
                                </p:cTn>
                              </p:par>
                              <p:par>
                                <p:cTn id="59" presetID="6" presetClass="emph" presetSubtype="0" autoRev="1" fill="hold" nodeType="withEffect">
                                  <p:stCondLst>
                                    <p:cond delay="0"/>
                                  </p:stCondLst>
                                  <p:childTnLst>
                                    <p:animScale>
                                      <p:cBhvr>
                                        <p:cTn id="60" dur="2000" fill="hold"/>
                                        <p:tgtEl>
                                          <p:spTgt spid="8"/>
                                        </p:tgtEl>
                                      </p:cBhvr>
                                      <p:by x="50000" y="50000"/>
                                    </p:animScale>
                                  </p:childTnLst>
                                </p:cTn>
                              </p:par>
                              <p:par>
                                <p:cTn id="61" presetID="6" presetClass="emph" presetSubtype="0" autoRev="1" fill="hold" nodeType="withEffect">
                                  <p:stCondLst>
                                    <p:cond delay="0"/>
                                  </p:stCondLst>
                                  <p:childTnLst>
                                    <p:animScale>
                                      <p:cBhvr>
                                        <p:cTn id="62" dur="2000" fill="hold"/>
                                        <p:tgtEl>
                                          <p:spTgt spid="9"/>
                                        </p:tgtEl>
                                      </p:cBhvr>
                                      <p:by x="50000" y="50000"/>
                                    </p:animScale>
                                  </p:childTnLst>
                                </p:cTn>
                              </p:par>
                              <p:par>
                                <p:cTn id="63" presetID="6" presetClass="emph" presetSubtype="0" autoRev="1" fill="hold" nodeType="withEffect">
                                  <p:stCondLst>
                                    <p:cond delay="0"/>
                                  </p:stCondLst>
                                  <p:childTnLst>
                                    <p:animScale>
                                      <p:cBhvr>
                                        <p:cTn id="64" dur="2000" fill="hold"/>
                                        <p:tgtEl>
                                          <p:spTgt spid="10"/>
                                        </p:tgtEl>
                                      </p:cBhvr>
                                      <p:by x="50000" y="50000"/>
                                    </p:animScale>
                                  </p:childTnLst>
                                </p:cTn>
                              </p:par>
                              <p:par>
                                <p:cTn id="65" presetID="6" presetClass="emph" presetSubtype="0" autoRev="1" fill="hold" nodeType="withEffect">
                                  <p:stCondLst>
                                    <p:cond delay="0"/>
                                  </p:stCondLst>
                                  <p:childTnLst>
                                    <p:animScale>
                                      <p:cBhvr>
                                        <p:cTn id="66" dur="2000" fill="hold"/>
                                        <p:tgtEl>
                                          <p:spTgt spid="11"/>
                                        </p:tgtEl>
                                      </p:cBhvr>
                                      <p:by x="50000" y="50000"/>
                                    </p:animScale>
                                  </p:childTnLst>
                                </p:cTn>
                              </p:par>
                              <p:par>
                                <p:cTn id="67" presetID="6" presetClass="emph" presetSubtype="0" autoRev="1" fill="hold" nodeType="withEffect">
                                  <p:stCondLst>
                                    <p:cond delay="0"/>
                                  </p:stCondLst>
                                  <p:childTnLst>
                                    <p:animScale>
                                      <p:cBhvr>
                                        <p:cTn id="68" dur="2000" fill="hold"/>
                                        <p:tgtEl>
                                          <p:spTgt spid="12"/>
                                        </p:tgtEl>
                                      </p:cBhvr>
                                      <p:by x="50000" y="50000"/>
                                    </p:animScale>
                                  </p:childTnLst>
                                </p:cTn>
                              </p:par>
                              <p:par>
                                <p:cTn id="69" presetID="6" presetClass="emph" presetSubtype="0" autoRev="1" fill="hold" nodeType="withEffect">
                                  <p:stCondLst>
                                    <p:cond delay="0"/>
                                  </p:stCondLst>
                                  <p:childTnLst>
                                    <p:animScale>
                                      <p:cBhvr>
                                        <p:cTn id="70" dur="2000" fill="hold"/>
                                        <p:tgtEl>
                                          <p:spTgt spid="13"/>
                                        </p:tgtEl>
                                      </p:cBhvr>
                                      <p:by x="50000" y="50000"/>
                                    </p:animScale>
                                  </p:childTnLst>
                                </p:cTn>
                              </p:par>
                              <p:par>
                                <p:cTn id="71" presetID="6" presetClass="emph" presetSubtype="0" autoRev="1" fill="hold" nodeType="withEffect">
                                  <p:stCondLst>
                                    <p:cond delay="0"/>
                                  </p:stCondLst>
                                  <p:childTnLst>
                                    <p:animScale>
                                      <p:cBhvr>
                                        <p:cTn id="72" dur="2000" fill="hold"/>
                                        <p:tgtEl>
                                          <p:spTgt spid="14"/>
                                        </p:tgtEl>
                                      </p:cBhvr>
                                      <p:by x="50000" y="50000"/>
                                    </p:animScale>
                                  </p:childTnLst>
                                </p:cTn>
                              </p:par>
                            </p:childTnLst>
                          </p:cTn>
                        </p:par>
                        <p:par>
                          <p:cTn id="73" fill="hold">
                            <p:stCondLst>
                              <p:cond delay="4000"/>
                            </p:stCondLst>
                            <p:childTnLst>
                              <p:par>
                                <p:cTn id="74" presetID="2" presetClass="exit" presetSubtype="6" fill="hold" nodeType="afterEffect">
                                  <p:stCondLst>
                                    <p:cond delay="0"/>
                                  </p:stCondLst>
                                  <p:childTnLst>
                                    <p:anim calcmode="lin" valueType="num">
                                      <p:cBhvr additive="base">
                                        <p:cTn id="75" dur="2000"/>
                                        <p:tgtEl>
                                          <p:spTgt spid="4"/>
                                        </p:tgtEl>
                                        <p:attrNameLst>
                                          <p:attrName>ppt_x</p:attrName>
                                        </p:attrNameLst>
                                      </p:cBhvr>
                                      <p:tavLst>
                                        <p:tav tm="0">
                                          <p:val>
                                            <p:strVal val="ppt_x"/>
                                          </p:val>
                                        </p:tav>
                                        <p:tav tm="100000">
                                          <p:val>
                                            <p:strVal val="1+ppt_w/2"/>
                                          </p:val>
                                        </p:tav>
                                      </p:tavLst>
                                    </p:anim>
                                    <p:anim calcmode="lin" valueType="num">
                                      <p:cBhvr additive="base">
                                        <p:cTn id="76" dur="2000"/>
                                        <p:tgtEl>
                                          <p:spTgt spid="4"/>
                                        </p:tgtEl>
                                        <p:attrNameLst>
                                          <p:attrName>ppt_y</p:attrName>
                                        </p:attrNameLst>
                                      </p:cBhvr>
                                      <p:tavLst>
                                        <p:tav tm="0">
                                          <p:val>
                                            <p:strVal val="ppt_y"/>
                                          </p:val>
                                        </p:tav>
                                        <p:tav tm="100000">
                                          <p:val>
                                            <p:strVal val="1+ppt_h/2"/>
                                          </p:val>
                                        </p:tav>
                                      </p:tavLst>
                                    </p:anim>
                                    <p:set>
                                      <p:cBhvr>
                                        <p:cTn id="77" dur="1" fill="hold">
                                          <p:stCondLst>
                                            <p:cond delay="1999"/>
                                          </p:stCondLst>
                                        </p:cTn>
                                        <p:tgtEl>
                                          <p:spTgt spid="4"/>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5"/>
                                        </p:tgtEl>
                                        <p:attrNameLst>
                                          <p:attrName>ppt_x</p:attrName>
                                        </p:attrNameLst>
                                      </p:cBhvr>
                                      <p:tavLst>
                                        <p:tav tm="0">
                                          <p:val>
                                            <p:strVal val="ppt_x"/>
                                          </p:val>
                                        </p:tav>
                                        <p:tav tm="100000">
                                          <p:val>
                                            <p:strVal val="1+ppt_w/2"/>
                                          </p:val>
                                        </p:tav>
                                      </p:tavLst>
                                    </p:anim>
                                    <p:anim calcmode="lin" valueType="num">
                                      <p:cBhvr additive="base">
                                        <p:cTn id="80" dur="2000"/>
                                        <p:tgtEl>
                                          <p:spTgt spid="5"/>
                                        </p:tgtEl>
                                        <p:attrNameLst>
                                          <p:attrName>ppt_y</p:attrName>
                                        </p:attrNameLst>
                                      </p:cBhvr>
                                      <p:tavLst>
                                        <p:tav tm="0">
                                          <p:val>
                                            <p:strVal val="ppt_y"/>
                                          </p:val>
                                        </p:tav>
                                        <p:tav tm="100000">
                                          <p:val>
                                            <p:strVal val="1+ppt_h/2"/>
                                          </p:val>
                                        </p:tav>
                                      </p:tavLst>
                                    </p:anim>
                                    <p:set>
                                      <p:cBhvr>
                                        <p:cTn id="81" dur="1" fill="hold">
                                          <p:stCondLst>
                                            <p:cond delay="1999"/>
                                          </p:stCondLst>
                                        </p:cTn>
                                        <p:tgtEl>
                                          <p:spTgt spid="5"/>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1+ppt_h/2"/>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1+ppt_h/2"/>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8"/>
                                        </p:tgtEl>
                                        <p:attrNameLst>
                                          <p:attrName>ppt_x</p:attrName>
                                        </p:attrNameLst>
                                      </p:cBhvr>
                                      <p:tavLst>
                                        <p:tav tm="0">
                                          <p:val>
                                            <p:strVal val="ppt_x"/>
                                          </p:val>
                                        </p:tav>
                                        <p:tav tm="100000">
                                          <p:val>
                                            <p:strVal val="1+ppt_w/2"/>
                                          </p:val>
                                        </p:tav>
                                      </p:tavLst>
                                    </p:anim>
                                    <p:anim calcmode="lin" valueType="num">
                                      <p:cBhvr additive="base">
                                        <p:cTn id="92" dur="2000"/>
                                        <p:tgtEl>
                                          <p:spTgt spid="8"/>
                                        </p:tgtEl>
                                        <p:attrNameLst>
                                          <p:attrName>ppt_y</p:attrName>
                                        </p:attrNameLst>
                                      </p:cBhvr>
                                      <p:tavLst>
                                        <p:tav tm="0">
                                          <p:val>
                                            <p:strVal val="ppt_y"/>
                                          </p:val>
                                        </p:tav>
                                        <p:tav tm="100000">
                                          <p:val>
                                            <p:strVal val="1+ppt_h/2"/>
                                          </p:val>
                                        </p:tav>
                                      </p:tavLst>
                                    </p:anim>
                                    <p:set>
                                      <p:cBhvr>
                                        <p:cTn id="93" dur="1" fill="hold">
                                          <p:stCondLst>
                                            <p:cond delay="1999"/>
                                          </p:stCondLst>
                                        </p:cTn>
                                        <p:tgtEl>
                                          <p:spTgt spid="8"/>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9"/>
                                        </p:tgtEl>
                                        <p:attrNameLst>
                                          <p:attrName>ppt_x</p:attrName>
                                        </p:attrNameLst>
                                      </p:cBhvr>
                                      <p:tavLst>
                                        <p:tav tm="0">
                                          <p:val>
                                            <p:strVal val="ppt_x"/>
                                          </p:val>
                                        </p:tav>
                                        <p:tav tm="100000">
                                          <p:val>
                                            <p:strVal val="1+ppt_w/2"/>
                                          </p:val>
                                        </p:tav>
                                      </p:tavLst>
                                    </p:anim>
                                    <p:anim calcmode="lin" valueType="num">
                                      <p:cBhvr additive="base">
                                        <p:cTn id="96" dur="2000"/>
                                        <p:tgtEl>
                                          <p:spTgt spid="9"/>
                                        </p:tgtEl>
                                        <p:attrNameLst>
                                          <p:attrName>ppt_y</p:attrName>
                                        </p:attrNameLst>
                                      </p:cBhvr>
                                      <p:tavLst>
                                        <p:tav tm="0">
                                          <p:val>
                                            <p:strVal val="ppt_y"/>
                                          </p:val>
                                        </p:tav>
                                        <p:tav tm="100000">
                                          <p:val>
                                            <p:strVal val="1+ppt_h/2"/>
                                          </p:val>
                                        </p:tav>
                                      </p:tavLst>
                                    </p:anim>
                                    <p:set>
                                      <p:cBhvr>
                                        <p:cTn id="97" dur="1" fill="hold">
                                          <p:stCondLst>
                                            <p:cond delay="1999"/>
                                          </p:stCondLst>
                                        </p:cTn>
                                        <p:tgtEl>
                                          <p:spTgt spid="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10"/>
                                        </p:tgtEl>
                                        <p:attrNameLst>
                                          <p:attrName>ppt_x</p:attrName>
                                        </p:attrNameLst>
                                      </p:cBhvr>
                                      <p:tavLst>
                                        <p:tav tm="0">
                                          <p:val>
                                            <p:strVal val="ppt_x"/>
                                          </p:val>
                                        </p:tav>
                                        <p:tav tm="100000">
                                          <p:val>
                                            <p:strVal val="1+ppt_w/2"/>
                                          </p:val>
                                        </p:tav>
                                      </p:tavLst>
                                    </p:anim>
                                    <p:anim calcmode="lin" valueType="num">
                                      <p:cBhvr additive="base">
                                        <p:cTn id="100" dur="2000"/>
                                        <p:tgtEl>
                                          <p:spTgt spid="10"/>
                                        </p:tgtEl>
                                        <p:attrNameLst>
                                          <p:attrName>ppt_y</p:attrName>
                                        </p:attrNameLst>
                                      </p:cBhvr>
                                      <p:tavLst>
                                        <p:tav tm="0">
                                          <p:val>
                                            <p:strVal val="ppt_y"/>
                                          </p:val>
                                        </p:tav>
                                        <p:tav tm="100000">
                                          <p:val>
                                            <p:strVal val="1+ppt_h/2"/>
                                          </p:val>
                                        </p:tav>
                                      </p:tavLst>
                                    </p:anim>
                                    <p:set>
                                      <p:cBhvr>
                                        <p:cTn id="101" dur="1" fill="hold">
                                          <p:stCondLst>
                                            <p:cond delay="1999"/>
                                          </p:stCondLst>
                                        </p:cTn>
                                        <p:tgtEl>
                                          <p:spTgt spid="10"/>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1"/>
                                        </p:tgtEl>
                                        <p:attrNameLst>
                                          <p:attrName>ppt_x</p:attrName>
                                        </p:attrNameLst>
                                      </p:cBhvr>
                                      <p:tavLst>
                                        <p:tav tm="0">
                                          <p:val>
                                            <p:strVal val="ppt_x"/>
                                          </p:val>
                                        </p:tav>
                                        <p:tav tm="100000">
                                          <p:val>
                                            <p:strVal val="1+ppt_w/2"/>
                                          </p:val>
                                        </p:tav>
                                      </p:tavLst>
                                    </p:anim>
                                    <p:anim calcmode="lin" valueType="num">
                                      <p:cBhvr additive="base">
                                        <p:cTn id="104" dur="2000"/>
                                        <p:tgtEl>
                                          <p:spTgt spid="11"/>
                                        </p:tgtEl>
                                        <p:attrNameLst>
                                          <p:attrName>ppt_y</p:attrName>
                                        </p:attrNameLst>
                                      </p:cBhvr>
                                      <p:tavLst>
                                        <p:tav tm="0">
                                          <p:val>
                                            <p:strVal val="ppt_y"/>
                                          </p:val>
                                        </p:tav>
                                        <p:tav tm="100000">
                                          <p:val>
                                            <p:strVal val="1+ppt_h/2"/>
                                          </p:val>
                                        </p:tav>
                                      </p:tavLst>
                                    </p:anim>
                                    <p:set>
                                      <p:cBhvr>
                                        <p:cTn id="105" dur="1" fill="hold">
                                          <p:stCondLst>
                                            <p:cond delay="1999"/>
                                          </p:stCondLst>
                                        </p:cTn>
                                        <p:tgtEl>
                                          <p:spTgt spid="11"/>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2"/>
                                        </p:tgtEl>
                                        <p:attrNameLst>
                                          <p:attrName>ppt_x</p:attrName>
                                        </p:attrNameLst>
                                      </p:cBhvr>
                                      <p:tavLst>
                                        <p:tav tm="0">
                                          <p:val>
                                            <p:strVal val="ppt_x"/>
                                          </p:val>
                                        </p:tav>
                                        <p:tav tm="100000">
                                          <p:val>
                                            <p:strVal val="1+ppt_w/2"/>
                                          </p:val>
                                        </p:tav>
                                      </p:tavLst>
                                    </p:anim>
                                    <p:anim calcmode="lin" valueType="num">
                                      <p:cBhvr additive="base">
                                        <p:cTn id="108" dur="2000"/>
                                        <p:tgtEl>
                                          <p:spTgt spid="12"/>
                                        </p:tgtEl>
                                        <p:attrNameLst>
                                          <p:attrName>ppt_y</p:attrName>
                                        </p:attrNameLst>
                                      </p:cBhvr>
                                      <p:tavLst>
                                        <p:tav tm="0">
                                          <p:val>
                                            <p:strVal val="ppt_y"/>
                                          </p:val>
                                        </p:tav>
                                        <p:tav tm="100000">
                                          <p:val>
                                            <p:strVal val="1+ppt_h/2"/>
                                          </p:val>
                                        </p:tav>
                                      </p:tavLst>
                                    </p:anim>
                                    <p:set>
                                      <p:cBhvr>
                                        <p:cTn id="109" dur="1" fill="hold">
                                          <p:stCondLst>
                                            <p:cond delay="1999"/>
                                          </p:stCondLst>
                                        </p:cTn>
                                        <p:tgtEl>
                                          <p:spTgt spid="1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3"/>
                                        </p:tgtEl>
                                        <p:attrNameLst>
                                          <p:attrName>ppt_x</p:attrName>
                                        </p:attrNameLst>
                                      </p:cBhvr>
                                      <p:tavLst>
                                        <p:tav tm="0">
                                          <p:val>
                                            <p:strVal val="ppt_x"/>
                                          </p:val>
                                        </p:tav>
                                        <p:tav tm="100000">
                                          <p:val>
                                            <p:strVal val="1+ppt_w/2"/>
                                          </p:val>
                                        </p:tav>
                                      </p:tavLst>
                                    </p:anim>
                                    <p:anim calcmode="lin" valueType="num">
                                      <p:cBhvr additive="base">
                                        <p:cTn id="112" dur="2000"/>
                                        <p:tgtEl>
                                          <p:spTgt spid="13"/>
                                        </p:tgtEl>
                                        <p:attrNameLst>
                                          <p:attrName>ppt_y</p:attrName>
                                        </p:attrNameLst>
                                      </p:cBhvr>
                                      <p:tavLst>
                                        <p:tav tm="0">
                                          <p:val>
                                            <p:strVal val="ppt_y"/>
                                          </p:val>
                                        </p:tav>
                                        <p:tav tm="100000">
                                          <p:val>
                                            <p:strVal val="1+ppt_h/2"/>
                                          </p:val>
                                        </p:tav>
                                      </p:tavLst>
                                    </p:anim>
                                    <p:set>
                                      <p:cBhvr>
                                        <p:cTn id="113" dur="1" fill="hold">
                                          <p:stCondLst>
                                            <p:cond delay="1999"/>
                                          </p:stCondLst>
                                        </p:cTn>
                                        <p:tgtEl>
                                          <p:spTgt spid="1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4"/>
                                        </p:tgtEl>
                                        <p:attrNameLst>
                                          <p:attrName>ppt_x</p:attrName>
                                        </p:attrNameLst>
                                      </p:cBhvr>
                                      <p:tavLst>
                                        <p:tav tm="0">
                                          <p:val>
                                            <p:strVal val="ppt_x"/>
                                          </p:val>
                                        </p:tav>
                                        <p:tav tm="100000">
                                          <p:val>
                                            <p:strVal val="1+ppt_w/2"/>
                                          </p:val>
                                        </p:tav>
                                      </p:tavLst>
                                    </p:anim>
                                    <p:anim calcmode="lin" valueType="num">
                                      <p:cBhvr additive="base">
                                        <p:cTn id="116" dur="2000"/>
                                        <p:tgtEl>
                                          <p:spTgt spid="14"/>
                                        </p:tgtEl>
                                        <p:attrNameLst>
                                          <p:attrName>ppt_y</p:attrName>
                                        </p:attrNameLst>
                                      </p:cBhvr>
                                      <p:tavLst>
                                        <p:tav tm="0">
                                          <p:val>
                                            <p:strVal val="ppt_y"/>
                                          </p:val>
                                        </p:tav>
                                        <p:tav tm="100000">
                                          <p:val>
                                            <p:strVal val="1+ppt_h/2"/>
                                          </p:val>
                                        </p:tav>
                                      </p:tavLst>
                                    </p:anim>
                                    <p:set>
                                      <p:cBhvr>
                                        <p:cTn id="117" dur="1" fill="hold">
                                          <p:stCondLst>
                                            <p:cond delay="1999"/>
                                          </p:stCondLst>
                                        </p:cTn>
                                        <p:tgtEl>
                                          <p:spTgt spid="14"/>
                                        </p:tgtEl>
                                        <p:attrNameLst>
                                          <p:attrName>style.visibility</p:attrName>
                                        </p:attrNameLst>
                                      </p:cBhvr>
                                      <p:to>
                                        <p:strVal val="hidden"/>
                                      </p:to>
                                    </p:set>
                                  </p:childTnLst>
                                </p:cTn>
                              </p:par>
                              <p:par>
                                <p:cTn id="118" presetID="6" presetClass="emph" presetSubtype="0" autoRev="1" fill="hold" nodeType="withEffect">
                                  <p:stCondLst>
                                    <p:cond delay="0"/>
                                  </p:stCondLst>
                                  <p:childTnLst>
                                    <p:animScale>
                                      <p:cBhvr>
                                        <p:cTn id="119" dur="2000" fill="hold"/>
                                        <p:tgtEl>
                                          <p:spTgt spid="4"/>
                                        </p:tgtEl>
                                      </p:cBhvr>
                                      <p:by x="50000" y="50000"/>
                                    </p:animScale>
                                  </p:childTnLst>
                                </p:cTn>
                              </p:par>
                              <p:par>
                                <p:cTn id="120" presetID="6" presetClass="emph" presetSubtype="0" autoRev="1" fill="hold" nodeType="withEffect">
                                  <p:stCondLst>
                                    <p:cond delay="0"/>
                                  </p:stCondLst>
                                  <p:childTnLst>
                                    <p:animScale>
                                      <p:cBhvr>
                                        <p:cTn id="121" dur="2000" fill="hold"/>
                                        <p:tgtEl>
                                          <p:spTgt spid="5"/>
                                        </p:tgtEl>
                                      </p:cBhvr>
                                      <p:by x="50000" y="50000"/>
                                    </p:animScale>
                                  </p:childTnLst>
                                </p:cTn>
                              </p:par>
                              <p:par>
                                <p:cTn id="122" presetID="6" presetClass="emph" presetSubtype="0" autoRev="1" fill="hold" nodeType="withEffect">
                                  <p:stCondLst>
                                    <p:cond delay="0"/>
                                  </p:stCondLst>
                                  <p:childTnLst>
                                    <p:animScale>
                                      <p:cBhvr>
                                        <p:cTn id="123" dur="2000" fill="hold"/>
                                        <p:tgtEl>
                                          <p:spTgt spid="6"/>
                                        </p:tgtEl>
                                      </p:cBhvr>
                                      <p:by x="50000" y="50000"/>
                                    </p:animScale>
                                  </p:childTnLst>
                                </p:cTn>
                              </p:par>
                              <p:par>
                                <p:cTn id="124" presetID="6" presetClass="emph" presetSubtype="0" autoRev="1" fill="hold" nodeType="withEffect">
                                  <p:stCondLst>
                                    <p:cond delay="0"/>
                                  </p:stCondLst>
                                  <p:childTnLst>
                                    <p:animScale>
                                      <p:cBhvr>
                                        <p:cTn id="125" dur="2000" fill="hold"/>
                                        <p:tgtEl>
                                          <p:spTgt spid="7"/>
                                        </p:tgtEl>
                                      </p:cBhvr>
                                      <p:by x="50000" y="50000"/>
                                    </p:animScale>
                                  </p:childTnLst>
                                </p:cTn>
                              </p:par>
                              <p:par>
                                <p:cTn id="126" presetID="6" presetClass="emph" presetSubtype="0" autoRev="1" fill="hold" nodeType="withEffect">
                                  <p:stCondLst>
                                    <p:cond delay="0"/>
                                  </p:stCondLst>
                                  <p:childTnLst>
                                    <p:animScale>
                                      <p:cBhvr>
                                        <p:cTn id="127" dur="2000" fill="hold"/>
                                        <p:tgtEl>
                                          <p:spTgt spid="8"/>
                                        </p:tgtEl>
                                      </p:cBhvr>
                                      <p:by x="50000" y="50000"/>
                                    </p:animScale>
                                  </p:childTnLst>
                                </p:cTn>
                              </p:par>
                              <p:par>
                                <p:cTn id="128" presetID="6" presetClass="emph" presetSubtype="0" autoRev="1" fill="hold" nodeType="withEffect">
                                  <p:stCondLst>
                                    <p:cond delay="0"/>
                                  </p:stCondLst>
                                  <p:childTnLst>
                                    <p:animScale>
                                      <p:cBhvr>
                                        <p:cTn id="129" dur="2000" fill="hold"/>
                                        <p:tgtEl>
                                          <p:spTgt spid="9"/>
                                        </p:tgtEl>
                                      </p:cBhvr>
                                      <p:by x="50000" y="50000"/>
                                    </p:animScale>
                                  </p:childTnLst>
                                </p:cTn>
                              </p:par>
                              <p:par>
                                <p:cTn id="130" presetID="6" presetClass="emph" presetSubtype="0" autoRev="1" fill="hold" nodeType="withEffect">
                                  <p:stCondLst>
                                    <p:cond delay="0"/>
                                  </p:stCondLst>
                                  <p:childTnLst>
                                    <p:animScale>
                                      <p:cBhvr>
                                        <p:cTn id="131" dur="2000" fill="hold"/>
                                        <p:tgtEl>
                                          <p:spTgt spid="10"/>
                                        </p:tgtEl>
                                      </p:cBhvr>
                                      <p:by x="50000" y="50000"/>
                                    </p:animScale>
                                  </p:childTnLst>
                                </p:cTn>
                              </p:par>
                              <p:par>
                                <p:cTn id="132" presetID="6" presetClass="emph" presetSubtype="0" autoRev="1" fill="hold" nodeType="withEffect">
                                  <p:stCondLst>
                                    <p:cond delay="0"/>
                                  </p:stCondLst>
                                  <p:childTnLst>
                                    <p:animScale>
                                      <p:cBhvr>
                                        <p:cTn id="133" dur="2000" fill="hold"/>
                                        <p:tgtEl>
                                          <p:spTgt spid="11"/>
                                        </p:tgtEl>
                                      </p:cBhvr>
                                      <p:by x="50000" y="50000"/>
                                    </p:animScale>
                                  </p:childTnLst>
                                </p:cTn>
                              </p:par>
                              <p:par>
                                <p:cTn id="134" presetID="6" presetClass="emph" presetSubtype="0" autoRev="1" fill="hold" nodeType="withEffect">
                                  <p:stCondLst>
                                    <p:cond delay="0"/>
                                  </p:stCondLst>
                                  <p:childTnLst>
                                    <p:animScale>
                                      <p:cBhvr>
                                        <p:cTn id="135" dur="2000" fill="hold"/>
                                        <p:tgtEl>
                                          <p:spTgt spid="12"/>
                                        </p:tgtEl>
                                      </p:cBhvr>
                                      <p:by x="50000" y="50000"/>
                                    </p:animScale>
                                  </p:childTnLst>
                                </p:cTn>
                              </p:par>
                              <p:par>
                                <p:cTn id="136" presetID="6" presetClass="emph" presetSubtype="0" autoRev="1" fill="hold" nodeType="withEffect">
                                  <p:stCondLst>
                                    <p:cond delay="0"/>
                                  </p:stCondLst>
                                  <p:childTnLst>
                                    <p:animScale>
                                      <p:cBhvr>
                                        <p:cTn id="137" dur="2000" fill="hold"/>
                                        <p:tgtEl>
                                          <p:spTgt spid="13"/>
                                        </p:tgtEl>
                                      </p:cBhvr>
                                      <p:by x="50000" y="50000"/>
                                    </p:animScale>
                                  </p:childTnLst>
                                </p:cTn>
                              </p:par>
                              <p:par>
                                <p:cTn id="138" presetID="6" presetClass="emph" presetSubtype="0" autoRev="1" fill="hold" nodeType="withEffect">
                                  <p:stCondLst>
                                    <p:cond delay="0"/>
                                  </p:stCondLst>
                                  <p:childTnLst>
                                    <p:animScale>
                                      <p:cBhvr>
                                        <p:cTn id="139" dur="2000" fill="hold"/>
                                        <p:tgtEl>
                                          <p:spTgt spid="14"/>
                                        </p:tgtEl>
                                      </p:cBhvr>
                                      <p:by x="50000" y="50000"/>
                                    </p:animScale>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311802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500562" y="0"/>
            <a:ext cx="1285884" cy="1285884"/>
          </a:xfrm>
          <a:prstGeom prst="moon">
            <a:avLst>
              <a:gd name="adj" fmla="val 28052"/>
            </a:avLst>
          </a:prstGeom>
          <a:effectLst>
            <a:reflection blurRad="6350" stA="50000" endA="300" endPos="90000" dir="5400000" sy="-100000" algn="bl" rotWithShape="0"/>
          </a:effectLst>
        </p:spPr>
      </p:pic>
      <p:pic>
        <p:nvPicPr>
          <p:cNvPr id="4" name="3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214678" y="0"/>
            <a:ext cx="1357322" cy="1285884"/>
          </a:xfrm>
          <a:prstGeom prst="moon">
            <a:avLst>
              <a:gd name="adj" fmla="val 28052"/>
            </a:avLst>
          </a:prstGeom>
          <a:effectLst>
            <a:reflection blurRad="6350" stA="50000" endA="300" endPos="90000" dir="5400000" sy="-100000" algn="bl" rotWithShape="0"/>
          </a:effectLst>
        </p:spPr>
      </p:pic>
      <p:pic>
        <p:nvPicPr>
          <p:cNvPr id="5" name="4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500562" y="714362"/>
            <a:ext cx="1285884" cy="1285884"/>
          </a:xfrm>
          <a:prstGeom prst="moon">
            <a:avLst>
              <a:gd name="adj" fmla="val 28052"/>
            </a:avLst>
          </a:prstGeom>
          <a:effectLst>
            <a:reflection blurRad="6350" stA="50000" endA="300" endPos="90000" dir="5400000" sy="-100000" algn="bl" rotWithShape="0"/>
          </a:effectLst>
        </p:spPr>
      </p:pic>
      <p:pic>
        <p:nvPicPr>
          <p:cNvPr id="6" name="5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214678" y="714362"/>
            <a:ext cx="1357322" cy="1285884"/>
          </a:xfrm>
          <a:prstGeom prst="moon">
            <a:avLst>
              <a:gd name="adj" fmla="val 28052"/>
            </a:avLst>
          </a:prstGeom>
          <a:effectLst>
            <a:reflection blurRad="6350" stA="50000" endA="300" endPos="90000" dir="5400000" sy="-100000" algn="bl" rotWithShape="0"/>
          </a:effectLst>
        </p:spPr>
      </p:pic>
      <p:pic>
        <p:nvPicPr>
          <p:cNvPr id="7" name="6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429124" y="1500198"/>
            <a:ext cx="1285884" cy="1285884"/>
          </a:xfrm>
          <a:prstGeom prst="moon">
            <a:avLst>
              <a:gd name="adj" fmla="val 28052"/>
            </a:avLst>
          </a:prstGeom>
          <a:effectLst>
            <a:reflection blurRad="6350" stA="50000" endA="300" endPos="90000" dir="5400000" sy="-100000" algn="bl" rotWithShape="0"/>
          </a:effectLst>
        </p:spPr>
      </p:pic>
      <p:pic>
        <p:nvPicPr>
          <p:cNvPr id="8" name="7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143240" y="1500198"/>
            <a:ext cx="1357322" cy="1285884"/>
          </a:xfrm>
          <a:prstGeom prst="moon">
            <a:avLst>
              <a:gd name="adj" fmla="val 28052"/>
            </a:avLst>
          </a:prstGeom>
          <a:effectLst>
            <a:reflection blurRad="6350" stA="50000" endA="300" endPos="90000" dir="5400000" sy="-100000" algn="bl" rotWithShape="0"/>
          </a:effectLst>
        </p:spPr>
      </p:pic>
      <p:pic>
        <p:nvPicPr>
          <p:cNvPr id="9" name="8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429124" y="2214560"/>
            <a:ext cx="1285884" cy="1285884"/>
          </a:xfrm>
          <a:prstGeom prst="moon">
            <a:avLst>
              <a:gd name="adj" fmla="val 28052"/>
            </a:avLst>
          </a:prstGeom>
          <a:effectLst>
            <a:reflection blurRad="6350" stA="50000" endA="300" endPos="90000" dir="5400000" sy="-100000" algn="bl" rotWithShape="0"/>
          </a:effectLst>
        </p:spPr>
      </p:pic>
      <p:pic>
        <p:nvPicPr>
          <p:cNvPr id="10" name="9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143240" y="2214560"/>
            <a:ext cx="1357322" cy="1285884"/>
          </a:xfrm>
          <a:prstGeom prst="moon">
            <a:avLst>
              <a:gd name="adj" fmla="val 28052"/>
            </a:avLst>
          </a:prstGeom>
          <a:effectLst>
            <a:reflection blurRad="6350" stA="50000" endA="300" endPos="90000" dir="5400000" sy="-100000" algn="bl" rotWithShape="0"/>
          </a:effectLst>
        </p:spPr>
      </p:pic>
      <p:pic>
        <p:nvPicPr>
          <p:cNvPr id="11" name="10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429124" y="3000378"/>
            <a:ext cx="1285884" cy="1285884"/>
          </a:xfrm>
          <a:prstGeom prst="moon">
            <a:avLst>
              <a:gd name="adj" fmla="val 28052"/>
            </a:avLst>
          </a:prstGeom>
          <a:effectLst>
            <a:reflection blurRad="6350" stA="50000" endA="300" endPos="90000" dir="5400000" sy="-100000" algn="bl" rotWithShape="0"/>
          </a:effectLst>
        </p:spPr>
      </p:pic>
      <p:pic>
        <p:nvPicPr>
          <p:cNvPr id="12" name="11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143240" y="3000378"/>
            <a:ext cx="1357322" cy="1285884"/>
          </a:xfrm>
          <a:prstGeom prst="moon">
            <a:avLst>
              <a:gd name="adj" fmla="val 28052"/>
            </a:avLst>
          </a:prstGeom>
          <a:effectLst>
            <a:reflection blurRad="6350" stA="50000" endA="300" endPos="90000" dir="5400000" sy="-100000" algn="bl" rotWithShape="0"/>
          </a:effectLst>
        </p:spPr>
      </p:pic>
      <p:pic>
        <p:nvPicPr>
          <p:cNvPr id="13" name="12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429124" y="3857616"/>
            <a:ext cx="1285884" cy="1285884"/>
          </a:xfrm>
          <a:prstGeom prst="moon">
            <a:avLst>
              <a:gd name="adj" fmla="val 28052"/>
            </a:avLst>
          </a:prstGeom>
          <a:effectLst>
            <a:reflection blurRad="6350" stA="50000" endA="300" endPos="90000" dir="5400000" sy="-100000" algn="bl" rotWithShape="0"/>
          </a:effectLst>
        </p:spPr>
      </p:pic>
      <p:pic>
        <p:nvPicPr>
          <p:cNvPr id="14" name="13 Imagen" descr="custom-color-button-ic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flipH="1">
            <a:off x="3143240" y="3857616"/>
            <a:ext cx="1357322" cy="1285884"/>
          </a:xfrm>
          <a:prstGeom prst="moon">
            <a:avLst>
              <a:gd name="adj" fmla="val 28052"/>
            </a:avLst>
          </a:prstGeom>
          <a:effectLst>
            <a:reflection blurRad="6350" stA="50000" endA="300" endPos="90000" dir="5400000" sy="-100000" algn="bl" rotWithShape="0"/>
          </a:effectLst>
        </p:spPr>
      </p:pic>
      <p:sp>
        <p:nvSpPr>
          <p:cNvPr id="15" name="14 Rectángulo"/>
          <p:cNvSpPr/>
          <p:nvPr/>
        </p:nvSpPr>
        <p:spPr>
          <a:xfrm>
            <a:off x="-142908" y="-142894"/>
            <a:ext cx="9715568"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7"/>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9"/>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7A00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tock-photo-304113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0"/>
            <a:ext cx="1029056" cy="1000114"/>
          </a:xfrm>
          <a:prstGeom prst="rect">
            <a:avLst/>
          </a:prstGeom>
          <a:effectLst/>
        </p:spPr>
      </p:pic>
      <p:pic>
        <p:nvPicPr>
          <p:cNvPr id="4" name="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0"/>
            <a:ext cx="938218" cy="1000114"/>
          </a:xfrm>
          <a:prstGeom prst="rect">
            <a:avLst/>
          </a:prstGeom>
          <a:effectLst/>
        </p:spPr>
      </p:pic>
      <p:pic>
        <p:nvPicPr>
          <p:cNvPr id="5" name="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0"/>
            <a:ext cx="1029056" cy="1000114"/>
          </a:xfrm>
          <a:prstGeom prst="rect">
            <a:avLst/>
          </a:prstGeom>
          <a:effectLst/>
        </p:spPr>
      </p:pic>
      <p:pic>
        <p:nvPicPr>
          <p:cNvPr id="6" name="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0"/>
            <a:ext cx="938218" cy="1000114"/>
          </a:xfrm>
          <a:prstGeom prst="rect">
            <a:avLst/>
          </a:prstGeom>
          <a:effectLst/>
        </p:spPr>
      </p:pic>
      <p:pic>
        <p:nvPicPr>
          <p:cNvPr id="7" name="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0"/>
            <a:ext cx="1029056" cy="1000114"/>
          </a:xfrm>
          <a:prstGeom prst="rect">
            <a:avLst/>
          </a:prstGeom>
          <a:effectLst/>
        </p:spPr>
      </p:pic>
      <p:pic>
        <p:nvPicPr>
          <p:cNvPr id="8" name="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0"/>
            <a:ext cx="938218" cy="1000114"/>
          </a:xfrm>
          <a:prstGeom prst="rect">
            <a:avLst/>
          </a:prstGeom>
          <a:effectLst/>
        </p:spPr>
      </p:pic>
      <p:pic>
        <p:nvPicPr>
          <p:cNvPr id="9" name="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0"/>
            <a:ext cx="1029056" cy="1000114"/>
          </a:xfrm>
          <a:prstGeom prst="rect">
            <a:avLst/>
          </a:prstGeom>
          <a:effectLst/>
        </p:spPr>
      </p:pic>
      <p:pic>
        <p:nvPicPr>
          <p:cNvPr id="10" name="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0"/>
            <a:ext cx="938218" cy="1000114"/>
          </a:xfrm>
          <a:prstGeom prst="rect">
            <a:avLst/>
          </a:prstGeom>
          <a:effectLst/>
        </p:spPr>
      </p:pic>
      <p:pic>
        <p:nvPicPr>
          <p:cNvPr id="11" name="1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0"/>
            <a:ext cx="1029056" cy="1000114"/>
          </a:xfrm>
          <a:prstGeom prst="rect">
            <a:avLst/>
          </a:prstGeom>
          <a:effectLst/>
        </p:spPr>
      </p:pic>
      <p:pic>
        <p:nvPicPr>
          <p:cNvPr id="12" name="1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0"/>
            <a:ext cx="938218" cy="1000114"/>
          </a:xfrm>
          <a:prstGeom prst="rect">
            <a:avLst/>
          </a:prstGeom>
          <a:effectLst/>
        </p:spPr>
      </p:pic>
      <p:pic>
        <p:nvPicPr>
          <p:cNvPr id="13" name="1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28610"/>
            <a:ext cx="1029056" cy="1000114"/>
          </a:xfrm>
          <a:prstGeom prst="rect">
            <a:avLst/>
          </a:prstGeom>
          <a:effectLst/>
        </p:spPr>
      </p:pic>
      <p:pic>
        <p:nvPicPr>
          <p:cNvPr id="14" name="1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428610"/>
            <a:ext cx="938218" cy="1000114"/>
          </a:xfrm>
          <a:prstGeom prst="rect">
            <a:avLst/>
          </a:prstGeom>
          <a:effectLst/>
        </p:spPr>
      </p:pic>
      <p:pic>
        <p:nvPicPr>
          <p:cNvPr id="15" name="1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28610"/>
            <a:ext cx="1029056" cy="1000114"/>
          </a:xfrm>
          <a:prstGeom prst="rect">
            <a:avLst/>
          </a:prstGeom>
          <a:effectLst/>
        </p:spPr>
      </p:pic>
      <p:pic>
        <p:nvPicPr>
          <p:cNvPr id="16" name="1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428610"/>
            <a:ext cx="938218" cy="1000114"/>
          </a:xfrm>
          <a:prstGeom prst="rect">
            <a:avLst/>
          </a:prstGeom>
          <a:effectLst/>
        </p:spPr>
      </p:pic>
      <p:pic>
        <p:nvPicPr>
          <p:cNvPr id="17" name="1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28610"/>
            <a:ext cx="1029056" cy="1000114"/>
          </a:xfrm>
          <a:prstGeom prst="rect">
            <a:avLst/>
          </a:prstGeom>
          <a:effectLst/>
        </p:spPr>
      </p:pic>
      <p:pic>
        <p:nvPicPr>
          <p:cNvPr id="18" name="1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428610"/>
            <a:ext cx="938218" cy="1000114"/>
          </a:xfrm>
          <a:prstGeom prst="rect">
            <a:avLst/>
          </a:prstGeom>
          <a:effectLst/>
        </p:spPr>
      </p:pic>
      <p:pic>
        <p:nvPicPr>
          <p:cNvPr id="19" name="1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28610"/>
            <a:ext cx="1029056" cy="1000114"/>
          </a:xfrm>
          <a:prstGeom prst="rect">
            <a:avLst/>
          </a:prstGeom>
          <a:effectLst/>
        </p:spPr>
      </p:pic>
      <p:pic>
        <p:nvPicPr>
          <p:cNvPr id="20" name="1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428610"/>
            <a:ext cx="938218" cy="1000114"/>
          </a:xfrm>
          <a:prstGeom prst="rect">
            <a:avLst/>
          </a:prstGeom>
          <a:effectLst/>
        </p:spPr>
      </p:pic>
      <p:pic>
        <p:nvPicPr>
          <p:cNvPr id="21" name="2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28610"/>
            <a:ext cx="1029056" cy="1000114"/>
          </a:xfrm>
          <a:prstGeom prst="rect">
            <a:avLst/>
          </a:prstGeom>
          <a:effectLst/>
        </p:spPr>
      </p:pic>
      <p:pic>
        <p:nvPicPr>
          <p:cNvPr id="22" name="2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428610"/>
            <a:ext cx="938218" cy="1000114"/>
          </a:xfrm>
          <a:prstGeom prst="rect">
            <a:avLst/>
          </a:prstGeom>
          <a:effectLst/>
        </p:spPr>
      </p:pic>
      <p:pic>
        <p:nvPicPr>
          <p:cNvPr id="23" name="2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928694"/>
            <a:ext cx="1029056" cy="1000114"/>
          </a:xfrm>
          <a:prstGeom prst="rect">
            <a:avLst/>
          </a:prstGeom>
          <a:effectLst/>
        </p:spPr>
      </p:pic>
      <p:pic>
        <p:nvPicPr>
          <p:cNvPr id="24" name="2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928694"/>
            <a:ext cx="938218" cy="1000114"/>
          </a:xfrm>
          <a:prstGeom prst="rect">
            <a:avLst/>
          </a:prstGeom>
          <a:effectLst/>
        </p:spPr>
      </p:pic>
      <p:pic>
        <p:nvPicPr>
          <p:cNvPr id="25" name="2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928694"/>
            <a:ext cx="1029056" cy="1000114"/>
          </a:xfrm>
          <a:prstGeom prst="rect">
            <a:avLst/>
          </a:prstGeom>
          <a:effectLst/>
        </p:spPr>
      </p:pic>
      <p:pic>
        <p:nvPicPr>
          <p:cNvPr id="26" name="2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928694"/>
            <a:ext cx="938218" cy="1000114"/>
          </a:xfrm>
          <a:prstGeom prst="rect">
            <a:avLst/>
          </a:prstGeom>
          <a:effectLst/>
        </p:spPr>
      </p:pic>
      <p:pic>
        <p:nvPicPr>
          <p:cNvPr id="27" name="2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928694"/>
            <a:ext cx="1029056" cy="1000114"/>
          </a:xfrm>
          <a:prstGeom prst="rect">
            <a:avLst/>
          </a:prstGeom>
          <a:effectLst/>
        </p:spPr>
      </p:pic>
      <p:pic>
        <p:nvPicPr>
          <p:cNvPr id="28" name="2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928694"/>
            <a:ext cx="938218" cy="1000114"/>
          </a:xfrm>
          <a:prstGeom prst="rect">
            <a:avLst/>
          </a:prstGeom>
          <a:effectLst/>
        </p:spPr>
      </p:pic>
      <p:pic>
        <p:nvPicPr>
          <p:cNvPr id="29" name="2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928694"/>
            <a:ext cx="1029056" cy="1000114"/>
          </a:xfrm>
          <a:prstGeom prst="rect">
            <a:avLst/>
          </a:prstGeom>
          <a:effectLst/>
        </p:spPr>
      </p:pic>
      <p:pic>
        <p:nvPicPr>
          <p:cNvPr id="30" name="2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928694"/>
            <a:ext cx="938218" cy="1000114"/>
          </a:xfrm>
          <a:prstGeom prst="rect">
            <a:avLst/>
          </a:prstGeom>
          <a:effectLst/>
        </p:spPr>
      </p:pic>
      <p:pic>
        <p:nvPicPr>
          <p:cNvPr id="31" name="3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928694"/>
            <a:ext cx="1029056" cy="1000114"/>
          </a:xfrm>
          <a:prstGeom prst="rect">
            <a:avLst/>
          </a:prstGeom>
          <a:effectLst/>
        </p:spPr>
      </p:pic>
      <p:pic>
        <p:nvPicPr>
          <p:cNvPr id="32" name="3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928694"/>
            <a:ext cx="938218" cy="1000114"/>
          </a:xfrm>
          <a:prstGeom prst="rect">
            <a:avLst/>
          </a:prstGeom>
          <a:effectLst/>
        </p:spPr>
      </p:pic>
      <p:pic>
        <p:nvPicPr>
          <p:cNvPr id="33" name="3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357304"/>
            <a:ext cx="1029056" cy="1000114"/>
          </a:xfrm>
          <a:prstGeom prst="rect">
            <a:avLst/>
          </a:prstGeom>
          <a:effectLst/>
        </p:spPr>
      </p:pic>
      <p:pic>
        <p:nvPicPr>
          <p:cNvPr id="34" name="3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1357304"/>
            <a:ext cx="938218" cy="1000114"/>
          </a:xfrm>
          <a:prstGeom prst="rect">
            <a:avLst/>
          </a:prstGeom>
          <a:effectLst/>
        </p:spPr>
      </p:pic>
      <p:pic>
        <p:nvPicPr>
          <p:cNvPr id="35" name="3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357304"/>
            <a:ext cx="1029056" cy="1000114"/>
          </a:xfrm>
          <a:prstGeom prst="rect">
            <a:avLst/>
          </a:prstGeom>
          <a:effectLst/>
        </p:spPr>
      </p:pic>
      <p:pic>
        <p:nvPicPr>
          <p:cNvPr id="36" name="3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1357304"/>
            <a:ext cx="938218" cy="1000114"/>
          </a:xfrm>
          <a:prstGeom prst="rect">
            <a:avLst/>
          </a:prstGeom>
          <a:effectLst/>
        </p:spPr>
      </p:pic>
      <p:pic>
        <p:nvPicPr>
          <p:cNvPr id="37" name="3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357304"/>
            <a:ext cx="1029056" cy="1000114"/>
          </a:xfrm>
          <a:prstGeom prst="rect">
            <a:avLst/>
          </a:prstGeom>
          <a:effectLst/>
        </p:spPr>
      </p:pic>
      <p:pic>
        <p:nvPicPr>
          <p:cNvPr id="38" name="3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1357304"/>
            <a:ext cx="938218" cy="1000114"/>
          </a:xfrm>
          <a:prstGeom prst="rect">
            <a:avLst/>
          </a:prstGeom>
          <a:effectLst/>
        </p:spPr>
      </p:pic>
      <p:pic>
        <p:nvPicPr>
          <p:cNvPr id="39" name="3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357304"/>
            <a:ext cx="1029056" cy="1000114"/>
          </a:xfrm>
          <a:prstGeom prst="rect">
            <a:avLst/>
          </a:prstGeom>
          <a:effectLst/>
        </p:spPr>
      </p:pic>
      <p:pic>
        <p:nvPicPr>
          <p:cNvPr id="40" name="3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1357304"/>
            <a:ext cx="938218" cy="1000114"/>
          </a:xfrm>
          <a:prstGeom prst="rect">
            <a:avLst/>
          </a:prstGeom>
          <a:effectLst/>
        </p:spPr>
      </p:pic>
      <p:pic>
        <p:nvPicPr>
          <p:cNvPr id="41" name="4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357304"/>
            <a:ext cx="1029056" cy="1000114"/>
          </a:xfrm>
          <a:prstGeom prst="rect">
            <a:avLst/>
          </a:prstGeom>
          <a:effectLst/>
        </p:spPr>
      </p:pic>
      <p:pic>
        <p:nvPicPr>
          <p:cNvPr id="42" name="4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1357304"/>
            <a:ext cx="938218" cy="1000114"/>
          </a:xfrm>
          <a:prstGeom prst="rect">
            <a:avLst/>
          </a:prstGeom>
          <a:effectLst/>
        </p:spPr>
      </p:pic>
      <p:pic>
        <p:nvPicPr>
          <p:cNvPr id="43" name="4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1857388"/>
            <a:ext cx="1029056" cy="1000114"/>
          </a:xfrm>
          <a:prstGeom prst="rect">
            <a:avLst/>
          </a:prstGeom>
          <a:effectLst/>
        </p:spPr>
      </p:pic>
      <p:pic>
        <p:nvPicPr>
          <p:cNvPr id="44" name="4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1857388"/>
            <a:ext cx="938218" cy="1000114"/>
          </a:xfrm>
          <a:prstGeom prst="rect">
            <a:avLst/>
          </a:prstGeom>
          <a:effectLst/>
        </p:spPr>
      </p:pic>
      <p:pic>
        <p:nvPicPr>
          <p:cNvPr id="45" name="4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1857388"/>
            <a:ext cx="1029056" cy="1000114"/>
          </a:xfrm>
          <a:prstGeom prst="rect">
            <a:avLst/>
          </a:prstGeom>
          <a:effectLst/>
        </p:spPr>
      </p:pic>
      <p:pic>
        <p:nvPicPr>
          <p:cNvPr id="46" name="4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1857388"/>
            <a:ext cx="938218" cy="1000114"/>
          </a:xfrm>
          <a:prstGeom prst="rect">
            <a:avLst/>
          </a:prstGeom>
          <a:effectLst/>
        </p:spPr>
      </p:pic>
      <p:pic>
        <p:nvPicPr>
          <p:cNvPr id="47" name="4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1857388"/>
            <a:ext cx="1029056" cy="1000114"/>
          </a:xfrm>
          <a:prstGeom prst="rect">
            <a:avLst/>
          </a:prstGeom>
          <a:effectLst/>
        </p:spPr>
      </p:pic>
      <p:pic>
        <p:nvPicPr>
          <p:cNvPr id="48" name="4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1857388"/>
            <a:ext cx="938218" cy="1000114"/>
          </a:xfrm>
          <a:prstGeom prst="rect">
            <a:avLst/>
          </a:prstGeom>
          <a:effectLst/>
        </p:spPr>
      </p:pic>
      <p:pic>
        <p:nvPicPr>
          <p:cNvPr id="49" name="4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1857388"/>
            <a:ext cx="1029056" cy="1000114"/>
          </a:xfrm>
          <a:prstGeom prst="rect">
            <a:avLst/>
          </a:prstGeom>
          <a:effectLst/>
        </p:spPr>
      </p:pic>
      <p:pic>
        <p:nvPicPr>
          <p:cNvPr id="50" name="4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1857388"/>
            <a:ext cx="938218" cy="1000114"/>
          </a:xfrm>
          <a:prstGeom prst="rect">
            <a:avLst/>
          </a:prstGeom>
          <a:effectLst/>
        </p:spPr>
      </p:pic>
      <p:pic>
        <p:nvPicPr>
          <p:cNvPr id="51" name="5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1857388"/>
            <a:ext cx="1029056" cy="1000114"/>
          </a:xfrm>
          <a:prstGeom prst="rect">
            <a:avLst/>
          </a:prstGeom>
          <a:effectLst/>
        </p:spPr>
      </p:pic>
      <p:pic>
        <p:nvPicPr>
          <p:cNvPr id="52" name="5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1857388"/>
            <a:ext cx="938218" cy="1000114"/>
          </a:xfrm>
          <a:prstGeom prst="rect">
            <a:avLst/>
          </a:prstGeom>
          <a:effectLst/>
        </p:spPr>
      </p:pic>
      <p:pic>
        <p:nvPicPr>
          <p:cNvPr id="53" name="5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285998"/>
            <a:ext cx="1029056" cy="1000114"/>
          </a:xfrm>
          <a:prstGeom prst="rect">
            <a:avLst/>
          </a:prstGeom>
          <a:effectLst/>
        </p:spPr>
      </p:pic>
      <p:pic>
        <p:nvPicPr>
          <p:cNvPr id="54" name="5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2285998"/>
            <a:ext cx="938218" cy="1000114"/>
          </a:xfrm>
          <a:prstGeom prst="rect">
            <a:avLst/>
          </a:prstGeom>
          <a:effectLst/>
        </p:spPr>
      </p:pic>
      <p:pic>
        <p:nvPicPr>
          <p:cNvPr id="55" name="5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285998"/>
            <a:ext cx="1029056" cy="1000114"/>
          </a:xfrm>
          <a:prstGeom prst="rect">
            <a:avLst/>
          </a:prstGeom>
          <a:effectLst/>
        </p:spPr>
      </p:pic>
      <p:pic>
        <p:nvPicPr>
          <p:cNvPr id="56" name="5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2285998"/>
            <a:ext cx="938218" cy="1000114"/>
          </a:xfrm>
          <a:prstGeom prst="rect">
            <a:avLst/>
          </a:prstGeom>
          <a:effectLst/>
        </p:spPr>
      </p:pic>
      <p:pic>
        <p:nvPicPr>
          <p:cNvPr id="57" name="5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285998"/>
            <a:ext cx="1029056" cy="1000114"/>
          </a:xfrm>
          <a:prstGeom prst="rect">
            <a:avLst/>
          </a:prstGeom>
          <a:effectLst/>
        </p:spPr>
      </p:pic>
      <p:pic>
        <p:nvPicPr>
          <p:cNvPr id="58" name="5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2285998"/>
            <a:ext cx="938218" cy="1000114"/>
          </a:xfrm>
          <a:prstGeom prst="rect">
            <a:avLst/>
          </a:prstGeom>
          <a:effectLst/>
        </p:spPr>
      </p:pic>
      <p:pic>
        <p:nvPicPr>
          <p:cNvPr id="59" name="5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285998"/>
            <a:ext cx="1029056" cy="1000114"/>
          </a:xfrm>
          <a:prstGeom prst="rect">
            <a:avLst/>
          </a:prstGeom>
          <a:effectLst/>
        </p:spPr>
      </p:pic>
      <p:pic>
        <p:nvPicPr>
          <p:cNvPr id="60" name="5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2285998"/>
            <a:ext cx="938218" cy="1000114"/>
          </a:xfrm>
          <a:prstGeom prst="rect">
            <a:avLst/>
          </a:prstGeom>
          <a:effectLst/>
        </p:spPr>
      </p:pic>
      <p:pic>
        <p:nvPicPr>
          <p:cNvPr id="61" name="6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285998"/>
            <a:ext cx="1029056" cy="1000114"/>
          </a:xfrm>
          <a:prstGeom prst="rect">
            <a:avLst/>
          </a:prstGeom>
          <a:effectLst/>
        </p:spPr>
      </p:pic>
      <p:pic>
        <p:nvPicPr>
          <p:cNvPr id="62" name="6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2285998"/>
            <a:ext cx="938218" cy="1000114"/>
          </a:xfrm>
          <a:prstGeom prst="rect">
            <a:avLst/>
          </a:prstGeom>
          <a:effectLst/>
        </p:spPr>
      </p:pic>
      <p:pic>
        <p:nvPicPr>
          <p:cNvPr id="63" name="6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2786082"/>
            <a:ext cx="1029056" cy="1000114"/>
          </a:xfrm>
          <a:prstGeom prst="rect">
            <a:avLst/>
          </a:prstGeom>
          <a:effectLst/>
        </p:spPr>
      </p:pic>
      <p:pic>
        <p:nvPicPr>
          <p:cNvPr id="64" name="6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2786082"/>
            <a:ext cx="938218" cy="1000114"/>
          </a:xfrm>
          <a:prstGeom prst="rect">
            <a:avLst/>
          </a:prstGeom>
          <a:effectLst/>
        </p:spPr>
      </p:pic>
      <p:pic>
        <p:nvPicPr>
          <p:cNvPr id="65" name="6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2786082"/>
            <a:ext cx="1029056" cy="1000114"/>
          </a:xfrm>
          <a:prstGeom prst="rect">
            <a:avLst/>
          </a:prstGeom>
          <a:effectLst/>
        </p:spPr>
      </p:pic>
      <p:pic>
        <p:nvPicPr>
          <p:cNvPr id="66" name="6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2786082"/>
            <a:ext cx="938218" cy="1000114"/>
          </a:xfrm>
          <a:prstGeom prst="rect">
            <a:avLst/>
          </a:prstGeom>
          <a:effectLst/>
        </p:spPr>
      </p:pic>
      <p:pic>
        <p:nvPicPr>
          <p:cNvPr id="67" name="6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2786082"/>
            <a:ext cx="1029056" cy="1000114"/>
          </a:xfrm>
          <a:prstGeom prst="rect">
            <a:avLst/>
          </a:prstGeom>
          <a:effectLst/>
        </p:spPr>
      </p:pic>
      <p:pic>
        <p:nvPicPr>
          <p:cNvPr id="68" name="6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2786082"/>
            <a:ext cx="938218" cy="1000114"/>
          </a:xfrm>
          <a:prstGeom prst="rect">
            <a:avLst/>
          </a:prstGeom>
          <a:effectLst/>
        </p:spPr>
      </p:pic>
      <p:pic>
        <p:nvPicPr>
          <p:cNvPr id="69" name="6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2786082"/>
            <a:ext cx="1029056" cy="1000114"/>
          </a:xfrm>
          <a:prstGeom prst="rect">
            <a:avLst/>
          </a:prstGeom>
          <a:effectLst/>
        </p:spPr>
      </p:pic>
      <p:pic>
        <p:nvPicPr>
          <p:cNvPr id="70" name="6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2786082"/>
            <a:ext cx="938218" cy="1000114"/>
          </a:xfrm>
          <a:prstGeom prst="rect">
            <a:avLst/>
          </a:prstGeom>
          <a:effectLst/>
        </p:spPr>
      </p:pic>
      <p:pic>
        <p:nvPicPr>
          <p:cNvPr id="71" name="7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2786082"/>
            <a:ext cx="1029056" cy="1000114"/>
          </a:xfrm>
          <a:prstGeom prst="rect">
            <a:avLst/>
          </a:prstGeom>
          <a:effectLst/>
        </p:spPr>
      </p:pic>
      <p:pic>
        <p:nvPicPr>
          <p:cNvPr id="72" name="7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2786082"/>
            <a:ext cx="938218" cy="1000114"/>
          </a:xfrm>
          <a:prstGeom prst="rect">
            <a:avLst/>
          </a:prstGeom>
          <a:effectLst/>
        </p:spPr>
      </p:pic>
      <p:pic>
        <p:nvPicPr>
          <p:cNvPr id="73" name="7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214692"/>
            <a:ext cx="1029056" cy="1000114"/>
          </a:xfrm>
          <a:prstGeom prst="rect">
            <a:avLst/>
          </a:prstGeom>
          <a:effectLst/>
        </p:spPr>
      </p:pic>
      <p:pic>
        <p:nvPicPr>
          <p:cNvPr id="74" name="7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3214692"/>
            <a:ext cx="938218" cy="1000114"/>
          </a:xfrm>
          <a:prstGeom prst="rect">
            <a:avLst/>
          </a:prstGeom>
          <a:effectLst/>
        </p:spPr>
      </p:pic>
      <p:pic>
        <p:nvPicPr>
          <p:cNvPr id="75" name="7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214692"/>
            <a:ext cx="1029056" cy="1000114"/>
          </a:xfrm>
          <a:prstGeom prst="rect">
            <a:avLst/>
          </a:prstGeom>
          <a:effectLst/>
        </p:spPr>
      </p:pic>
      <p:pic>
        <p:nvPicPr>
          <p:cNvPr id="76" name="7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3214692"/>
            <a:ext cx="938218" cy="1000114"/>
          </a:xfrm>
          <a:prstGeom prst="rect">
            <a:avLst/>
          </a:prstGeom>
          <a:effectLst/>
        </p:spPr>
      </p:pic>
      <p:pic>
        <p:nvPicPr>
          <p:cNvPr id="77" name="7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214692"/>
            <a:ext cx="1029056" cy="1000114"/>
          </a:xfrm>
          <a:prstGeom prst="rect">
            <a:avLst/>
          </a:prstGeom>
          <a:effectLst/>
        </p:spPr>
      </p:pic>
      <p:pic>
        <p:nvPicPr>
          <p:cNvPr id="78" name="7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3214692"/>
            <a:ext cx="938218" cy="1000114"/>
          </a:xfrm>
          <a:prstGeom prst="rect">
            <a:avLst/>
          </a:prstGeom>
          <a:effectLst/>
        </p:spPr>
      </p:pic>
      <p:pic>
        <p:nvPicPr>
          <p:cNvPr id="79" name="7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214692"/>
            <a:ext cx="1029056" cy="1000114"/>
          </a:xfrm>
          <a:prstGeom prst="rect">
            <a:avLst/>
          </a:prstGeom>
          <a:effectLst/>
        </p:spPr>
      </p:pic>
      <p:pic>
        <p:nvPicPr>
          <p:cNvPr id="80" name="7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3214692"/>
            <a:ext cx="938218" cy="1000114"/>
          </a:xfrm>
          <a:prstGeom prst="rect">
            <a:avLst/>
          </a:prstGeom>
          <a:effectLst/>
        </p:spPr>
      </p:pic>
      <p:pic>
        <p:nvPicPr>
          <p:cNvPr id="81" name="8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214692"/>
            <a:ext cx="1029056" cy="1000114"/>
          </a:xfrm>
          <a:prstGeom prst="rect">
            <a:avLst/>
          </a:prstGeom>
          <a:effectLst/>
        </p:spPr>
      </p:pic>
      <p:pic>
        <p:nvPicPr>
          <p:cNvPr id="82" name="8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3214692"/>
            <a:ext cx="938218" cy="1000114"/>
          </a:xfrm>
          <a:prstGeom prst="rect">
            <a:avLst/>
          </a:prstGeom>
          <a:effectLst/>
        </p:spPr>
      </p:pic>
      <p:pic>
        <p:nvPicPr>
          <p:cNvPr id="83" name="8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3714776"/>
            <a:ext cx="1029056" cy="1000114"/>
          </a:xfrm>
          <a:prstGeom prst="rect">
            <a:avLst/>
          </a:prstGeom>
          <a:effectLst/>
        </p:spPr>
      </p:pic>
      <p:pic>
        <p:nvPicPr>
          <p:cNvPr id="84" name="8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3714776"/>
            <a:ext cx="938218" cy="1000114"/>
          </a:xfrm>
          <a:prstGeom prst="rect">
            <a:avLst/>
          </a:prstGeom>
          <a:effectLst/>
        </p:spPr>
      </p:pic>
      <p:pic>
        <p:nvPicPr>
          <p:cNvPr id="85" name="8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3714776"/>
            <a:ext cx="1029056" cy="1000114"/>
          </a:xfrm>
          <a:prstGeom prst="rect">
            <a:avLst/>
          </a:prstGeom>
          <a:effectLst/>
        </p:spPr>
      </p:pic>
      <p:pic>
        <p:nvPicPr>
          <p:cNvPr id="86" name="8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3714776"/>
            <a:ext cx="938218" cy="1000114"/>
          </a:xfrm>
          <a:prstGeom prst="rect">
            <a:avLst/>
          </a:prstGeom>
          <a:effectLst/>
        </p:spPr>
      </p:pic>
      <p:pic>
        <p:nvPicPr>
          <p:cNvPr id="87" name="8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3714776"/>
            <a:ext cx="1029056" cy="1000114"/>
          </a:xfrm>
          <a:prstGeom prst="rect">
            <a:avLst/>
          </a:prstGeom>
          <a:effectLst/>
        </p:spPr>
      </p:pic>
      <p:pic>
        <p:nvPicPr>
          <p:cNvPr id="88" name="8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3714776"/>
            <a:ext cx="938218" cy="1000114"/>
          </a:xfrm>
          <a:prstGeom prst="rect">
            <a:avLst/>
          </a:prstGeom>
          <a:effectLst/>
        </p:spPr>
      </p:pic>
      <p:pic>
        <p:nvPicPr>
          <p:cNvPr id="89" name="8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3714776"/>
            <a:ext cx="1029056" cy="1000114"/>
          </a:xfrm>
          <a:prstGeom prst="rect">
            <a:avLst/>
          </a:prstGeom>
          <a:effectLst/>
        </p:spPr>
      </p:pic>
      <p:pic>
        <p:nvPicPr>
          <p:cNvPr id="90" name="8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57158" y="3714776"/>
            <a:ext cx="938218" cy="1000114"/>
          </a:xfrm>
          <a:prstGeom prst="rect">
            <a:avLst/>
          </a:prstGeom>
          <a:effectLst/>
        </p:spPr>
      </p:pic>
      <p:pic>
        <p:nvPicPr>
          <p:cNvPr id="91" name="9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3714776"/>
            <a:ext cx="1029056" cy="1000114"/>
          </a:xfrm>
          <a:prstGeom prst="rect">
            <a:avLst/>
          </a:prstGeom>
          <a:effectLst/>
        </p:spPr>
      </p:pic>
      <p:pic>
        <p:nvPicPr>
          <p:cNvPr id="92" name="9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3714776"/>
            <a:ext cx="938218" cy="1000114"/>
          </a:xfrm>
          <a:prstGeom prst="rect">
            <a:avLst/>
          </a:prstGeom>
          <a:effectLst/>
        </p:spPr>
      </p:pic>
      <p:pic>
        <p:nvPicPr>
          <p:cNvPr id="93" name="92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4500562" y="4143386"/>
            <a:ext cx="1029056" cy="1000114"/>
          </a:xfrm>
          <a:prstGeom prst="rect">
            <a:avLst/>
          </a:prstGeom>
          <a:effectLst/>
        </p:spPr>
      </p:pic>
      <p:pic>
        <p:nvPicPr>
          <p:cNvPr id="94" name="93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3643306" y="4143386"/>
            <a:ext cx="938218" cy="1000114"/>
          </a:xfrm>
          <a:prstGeom prst="rect">
            <a:avLst/>
          </a:prstGeom>
          <a:effectLst/>
        </p:spPr>
      </p:pic>
      <p:pic>
        <p:nvPicPr>
          <p:cNvPr id="95" name="94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2857488" y="4143386"/>
            <a:ext cx="1029056" cy="1000114"/>
          </a:xfrm>
          <a:prstGeom prst="rect">
            <a:avLst/>
          </a:prstGeom>
          <a:effectLst/>
        </p:spPr>
      </p:pic>
      <p:pic>
        <p:nvPicPr>
          <p:cNvPr id="96" name="95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2000232" y="4143386"/>
            <a:ext cx="938218" cy="1000114"/>
          </a:xfrm>
          <a:prstGeom prst="rect">
            <a:avLst/>
          </a:prstGeom>
          <a:effectLst/>
        </p:spPr>
      </p:pic>
      <p:pic>
        <p:nvPicPr>
          <p:cNvPr id="97" name="96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6286512" y="4143386"/>
            <a:ext cx="1029056" cy="1000114"/>
          </a:xfrm>
          <a:prstGeom prst="rect">
            <a:avLst/>
          </a:prstGeom>
          <a:effectLst/>
        </p:spPr>
      </p:pic>
      <p:pic>
        <p:nvPicPr>
          <p:cNvPr id="98" name="97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5429256" y="4143386"/>
            <a:ext cx="938218" cy="1000114"/>
          </a:xfrm>
          <a:prstGeom prst="rect">
            <a:avLst/>
          </a:prstGeom>
          <a:effectLst/>
        </p:spPr>
      </p:pic>
      <p:pic>
        <p:nvPicPr>
          <p:cNvPr id="99" name="98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1214414" y="4143386"/>
            <a:ext cx="1029056" cy="1000114"/>
          </a:xfrm>
          <a:prstGeom prst="rect">
            <a:avLst/>
          </a:prstGeom>
          <a:effectLst/>
        </p:spPr>
      </p:pic>
      <p:pic>
        <p:nvPicPr>
          <p:cNvPr id="100" name="99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428596" y="4143386"/>
            <a:ext cx="938218" cy="1000114"/>
          </a:xfrm>
          <a:prstGeom prst="rect">
            <a:avLst/>
          </a:prstGeom>
          <a:effectLst/>
        </p:spPr>
      </p:pic>
      <p:pic>
        <p:nvPicPr>
          <p:cNvPr id="101" name="100 Imagen" descr="34.png"/>
          <p:cNvPicPr>
            <a:picLocks noChangeAspect="1"/>
          </p:cNvPicPr>
          <p:nvPr/>
        </p:nvPicPr>
        <p:blipFill>
          <a:blip r:embed="rId3" cstate="print">
            <a:duotone>
              <a:prstClr val="black"/>
              <a:srgbClr val="FF7C80">
                <a:tint val="45000"/>
                <a:satMod val="400000"/>
              </a:srgbClr>
            </a:duotone>
            <a:lum contrast="40000"/>
          </a:blip>
          <a:stretch>
            <a:fillRect/>
          </a:stretch>
        </p:blipFill>
        <p:spPr>
          <a:xfrm>
            <a:off x="7858148" y="4143386"/>
            <a:ext cx="1029056" cy="1000114"/>
          </a:xfrm>
          <a:prstGeom prst="rect">
            <a:avLst/>
          </a:prstGeom>
          <a:effectLst/>
        </p:spPr>
      </p:pic>
      <p:pic>
        <p:nvPicPr>
          <p:cNvPr id="102" name="101 Imagen" descr="34.png"/>
          <p:cNvPicPr>
            <a:picLocks noChangeAspect="1"/>
          </p:cNvPicPr>
          <p:nvPr/>
        </p:nvPicPr>
        <p:blipFill>
          <a:blip r:embed="rId4" cstate="print">
            <a:duotone>
              <a:prstClr val="black"/>
              <a:srgbClr val="00B050">
                <a:tint val="45000"/>
                <a:satMod val="400000"/>
              </a:srgbClr>
            </a:duotone>
            <a:lum contrast="40000"/>
          </a:blip>
          <a:stretch>
            <a:fillRect/>
          </a:stretch>
        </p:blipFill>
        <p:spPr>
          <a:xfrm flipH="1">
            <a:off x="7000892" y="4143386"/>
            <a:ext cx="938218" cy="1000114"/>
          </a:xfrm>
          <a:prstGeom prst="rect">
            <a:avLst/>
          </a:prstGeom>
          <a:effectLst/>
        </p:spPr>
      </p:pic>
      <p:sp>
        <p:nvSpPr>
          <p:cNvPr id="103" name="102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ppt_x"/>
                                          </p:val>
                                        </p:tav>
                                        <p:tav tm="100000">
                                          <p:val>
                                            <p:strVal val="#ppt_x"/>
                                          </p:val>
                                        </p:tav>
                                      </p:tavLst>
                                    </p:anim>
                                    <p:anim calcmode="lin" valueType="num">
                                      <p:cBhvr additive="base">
                                        <p:cTn id="46" dur="3000" fill="hold"/>
                                        <p:tgtEl>
                                          <p:spTgt spid="11"/>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3"/>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1"/>
                                        </p:tgtEl>
                                        <p:attrNameLst>
                                          <p:attrName>r</p:attrName>
                                        </p:attrNameLst>
                                      </p:cBhvr>
                                    </p:animRot>
                                  </p:childTnLst>
                                </p:cTn>
                              </p:par>
                              <p:par>
                                <p:cTn id="67" presetID="2" presetClass="entr" presetSubtype="4"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ppt_x"/>
                                          </p:val>
                                        </p:tav>
                                        <p:tav tm="100000">
                                          <p:val>
                                            <p:strVal val="#ppt_x"/>
                                          </p:val>
                                        </p:tav>
                                      </p:tavLst>
                                    </p:anim>
                                    <p:anim calcmode="lin" valueType="num">
                                      <p:cBhvr additive="base">
                                        <p:cTn id="82" dur="3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3000" fill="hold"/>
                                        <p:tgtEl>
                                          <p:spTgt spid="17"/>
                                        </p:tgtEl>
                                        <p:attrNameLst>
                                          <p:attrName>ppt_x</p:attrName>
                                        </p:attrNameLst>
                                      </p:cBhvr>
                                      <p:tavLst>
                                        <p:tav tm="0">
                                          <p:val>
                                            <p:strVal val="#ppt_x"/>
                                          </p:val>
                                        </p:tav>
                                        <p:tav tm="100000">
                                          <p:val>
                                            <p:strVal val="#ppt_x"/>
                                          </p:val>
                                        </p:tav>
                                      </p:tavLst>
                                    </p:anim>
                                    <p:anim calcmode="lin" valueType="num">
                                      <p:cBhvr additive="base">
                                        <p:cTn id="86" dur="3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3000" fill="hold"/>
                                        <p:tgtEl>
                                          <p:spTgt spid="18"/>
                                        </p:tgtEl>
                                        <p:attrNameLst>
                                          <p:attrName>ppt_x</p:attrName>
                                        </p:attrNameLst>
                                      </p:cBhvr>
                                      <p:tavLst>
                                        <p:tav tm="0">
                                          <p:val>
                                            <p:strVal val="#ppt_x"/>
                                          </p:val>
                                        </p:tav>
                                        <p:tav tm="100000">
                                          <p:val>
                                            <p:strVal val="#ppt_x"/>
                                          </p:val>
                                        </p:tav>
                                      </p:tavLst>
                                    </p:anim>
                                    <p:anim calcmode="lin" valueType="num">
                                      <p:cBhvr additive="base">
                                        <p:cTn id="90" dur="3000" fill="hold"/>
                                        <p:tgtEl>
                                          <p:spTgt spid="18"/>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3000" fill="hold"/>
                                        <p:tgtEl>
                                          <p:spTgt spid="19"/>
                                        </p:tgtEl>
                                        <p:attrNameLst>
                                          <p:attrName>ppt_x</p:attrName>
                                        </p:attrNameLst>
                                      </p:cBhvr>
                                      <p:tavLst>
                                        <p:tav tm="0">
                                          <p:val>
                                            <p:strVal val="#ppt_x"/>
                                          </p:val>
                                        </p:tav>
                                        <p:tav tm="100000">
                                          <p:val>
                                            <p:strVal val="#ppt_x"/>
                                          </p:val>
                                        </p:tav>
                                      </p:tavLst>
                                    </p:anim>
                                    <p:anim calcmode="lin" valueType="num">
                                      <p:cBhvr additive="base">
                                        <p:cTn id="94" dur="3000" fill="hold"/>
                                        <p:tgtEl>
                                          <p:spTgt spid="19"/>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ppt_x"/>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3000" fill="hold"/>
                                        <p:tgtEl>
                                          <p:spTgt spid="21"/>
                                        </p:tgtEl>
                                        <p:attrNameLst>
                                          <p:attrName>ppt_x</p:attrName>
                                        </p:attrNameLst>
                                      </p:cBhvr>
                                      <p:tavLst>
                                        <p:tav tm="0">
                                          <p:val>
                                            <p:strVal val="#ppt_x"/>
                                          </p:val>
                                        </p:tav>
                                        <p:tav tm="100000">
                                          <p:val>
                                            <p:strVal val="#ppt_x"/>
                                          </p:val>
                                        </p:tav>
                                      </p:tavLst>
                                    </p:anim>
                                    <p:anim calcmode="lin" valueType="num">
                                      <p:cBhvr additive="base">
                                        <p:cTn id="106" dur="3000" fill="hold"/>
                                        <p:tgtEl>
                                          <p:spTgt spid="21"/>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3000" fill="hold"/>
                                        <p:tgtEl>
                                          <p:spTgt spid="20"/>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1"/>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3000" fill="hold"/>
                                        <p:tgtEl>
                                          <p:spTgt spid="24"/>
                                        </p:tgtEl>
                                        <p:attrNameLst>
                                          <p:attrName>ppt_x</p:attrName>
                                        </p:attrNameLst>
                                      </p:cBhvr>
                                      <p:tavLst>
                                        <p:tav tm="0">
                                          <p:val>
                                            <p:strVal val="#ppt_x"/>
                                          </p:val>
                                        </p:tav>
                                        <p:tav tm="100000">
                                          <p:val>
                                            <p:strVal val="#ppt_x"/>
                                          </p:val>
                                        </p:tav>
                                      </p:tavLst>
                                    </p:anim>
                                    <p:anim calcmode="lin" valueType="num">
                                      <p:cBhvr additive="base">
                                        <p:cTn id="134" dur="3000" fill="hold"/>
                                        <p:tgtEl>
                                          <p:spTgt spid="2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3000" fill="hold"/>
                                        <p:tgtEl>
                                          <p:spTgt spid="25"/>
                                        </p:tgtEl>
                                        <p:attrNameLst>
                                          <p:attrName>ppt_x</p:attrName>
                                        </p:attrNameLst>
                                      </p:cBhvr>
                                      <p:tavLst>
                                        <p:tav tm="0">
                                          <p:val>
                                            <p:strVal val="#ppt_x"/>
                                          </p:val>
                                        </p:tav>
                                        <p:tav tm="100000">
                                          <p:val>
                                            <p:strVal val="#ppt_x"/>
                                          </p:val>
                                        </p:tav>
                                      </p:tavLst>
                                    </p:anim>
                                    <p:anim calcmode="lin" valueType="num">
                                      <p:cBhvr additive="base">
                                        <p:cTn id="138" dur="3000" fill="hold"/>
                                        <p:tgtEl>
                                          <p:spTgt spid="2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26"/>
                                        </p:tgtEl>
                                        <p:attrNameLst>
                                          <p:attrName>style.visibility</p:attrName>
                                        </p:attrNameLst>
                                      </p:cBhvr>
                                      <p:to>
                                        <p:strVal val="visible"/>
                                      </p:to>
                                    </p:set>
                                    <p:anim calcmode="lin" valueType="num">
                                      <p:cBhvr additive="base">
                                        <p:cTn id="141" dur="3000" fill="hold"/>
                                        <p:tgtEl>
                                          <p:spTgt spid="26"/>
                                        </p:tgtEl>
                                        <p:attrNameLst>
                                          <p:attrName>ppt_x</p:attrName>
                                        </p:attrNameLst>
                                      </p:cBhvr>
                                      <p:tavLst>
                                        <p:tav tm="0">
                                          <p:val>
                                            <p:strVal val="#ppt_x"/>
                                          </p:val>
                                        </p:tav>
                                        <p:tav tm="100000">
                                          <p:val>
                                            <p:strVal val="#ppt_x"/>
                                          </p:val>
                                        </p:tav>
                                      </p:tavLst>
                                    </p:anim>
                                    <p:anim calcmode="lin" valueType="num">
                                      <p:cBhvr additive="base">
                                        <p:cTn id="142" dur="3000" fill="hold"/>
                                        <p:tgtEl>
                                          <p:spTgt spid="2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3000" fill="hold"/>
                                        <p:tgtEl>
                                          <p:spTgt spid="27"/>
                                        </p:tgtEl>
                                        <p:attrNameLst>
                                          <p:attrName>ppt_x</p:attrName>
                                        </p:attrNameLst>
                                      </p:cBhvr>
                                      <p:tavLst>
                                        <p:tav tm="0">
                                          <p:val>
                                            <p:strVal val="#ppt_x"/>
                                          </p:val>
                                        </p:tav>
                                        <p:tav tm="100000">
                                          <p:val>
                                            <p:strVal val="#ppt_x"/>
                                          </p:val>
                                        </p:tav>
                                      </p:tavLst>
                                    </p:anim>
                                    <p:anim calcmode="lin" valueType="num">
                                      <p:cBhvr additive="base">
                                        <p:cTn id="146" dur="3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4" fill="hold"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3000" fill="hold"/>
                                        <p:tgtEl>
                                          <p:spTgt spid="28"/>
                                        </p:tgtEl>
                                        <p:attrNameLst>
                                          <p:attrName>ppt_x</p:attrName>
                                        </p:attrNameLst>
                                      </p:cBhvr>
                                      <p:tavLst>
                                        <p:tav tm="0">
                                          <p:val>
                                            <p:strVal val="#ppt_x"/>
                                          </p:val>
                                        </p:tav>
                                        <p:tav tm="100000">
                                          <p:val>
                                            <p:strVal val="#ppt_x"/>
                                          </p:val>
                                        </p:tav>
                                      </p:tavLst>
                                    </p:anim>
                                    <p:anim calcmode="lin" valueType="num">
                                      <p:cBhvr additive="base">
                                        <p:cTn id="150" dur="3000" fill="hold"/>
                                        <p:tgtEl>
                                          <p:spTgt spid="28"/>
                                        </p:tgtEl>
                                        <p:attrNameLst>
                                          <p:attrName>ppt_y</p:attrName>
                                        </p:attrNameLst>
                                      </p:cBhvr>
                                      <p:tavLst>
                                        <p:tav tm="0">
                                          <p:val>
                                            <p:strVal val="1+#ppt_h/2"/>
                                          </p:val>
                                        </p:tav>
                                        <p:tav tm="100000">
                                          <p:val>
                                            <p:strVal val="#ppt_y"/>
                                          </p:val>
                                        </p:tav>
                                      </p:tavLst>
                                    </p:anim>
                                  </p:childTnLst>
                                </p:cTn>
                              </p:par>
                              <p:par>
                                <p:cTn id="151" presetID="2" presetClass="entr" presetSubtype="4" fill="hold" nodeType="withEffect">
                                  <p:stCondLst>
                                    <p:cond delay="0"/>
                                  </p:stCondLst>
                                  <p:childTnLst>
                                    <p:set>
                                      <p:cBhvr>
                                        <p:cTn id="152" dur="1" fill="hold">
                                          <p:stCondLst>
                                            <p:cond delay="0"/>
                                          </p:stCondLst>
                                        </p:cTn>
                                        <p:tgtEl>
                                          <p:spTgt spid="29"/>
                                        </p:tgtEl>
                                        <p:attrNameLst>
                                          <p:attrName>style.visibility</p:attrName>
                                        </p:attrNameLst>
                                      </p:cBhvr>
                                      <p:to>
                                        <p:strVal val="visible"/>
                                      </p:to>
                                    </p:set>
                                    <p:anim calcmode="lin" valueType="num">
                                      <p:cBhvr additive="base">
                                        <p:cTn id="153" dur="3000" fill="hold"/>
                                        <p:tgtEl>
                                          <p:spTgt spid="29"/>
                                        </p:tgtEl>
                                        <p:attrNameLst>
                                          <p:attrName>ppt_x</p:attrName>
                                        </p:attrNameLst>
                                      </p:cBhvr>
                                      <p:tavLst>
                                        <p:tav tm="0">
                                          <p:val>
                                            <p:strVal val="#ppt_x"/>
                                          </p:val>
                                        </p:tav>
                                        <p:tav tm="100000">
                                          <p:val>
                                            <p:strVal val="#ppt_x"/>
                                          </p:val>
                                        </p:tav>
                                      </p:tavLst>
                                    </p:anim>
                                    <p:anim calcmode="lin" valueType="num">
                                      <p:cBhvr additive="base">
                                        <p:cTn id="154" dur="3000" fill="hold"/>
                                        <p:tgtEl>
                                          <p:spTgt spid="29"/>
                                        </p:tgtEl>
                                        <p:attrNameLst>
                                          <p:attrName>ppt_y</p:attrName>
                                        </p:attrNameLst>
                                      </p:cBhvr>
                                      <p:tavLst>
                                        <p:tav tm="0">
                                          <p:val>
                                            <p:strVal val="1+#ppt_h/2"/>
                                          </p:val>
                                        </p:tav>
                                        <p:tav tm="100000">
                                          <p:val>
                                            <p:strVal val="#ppt_y"/>
                                          </p:val>
                                        </p:tav>
                                      </p:tavLst>
                                    </p:anim>
                                  </p:childTnLst>
                                </p:cTn>
                              </p:par>
                              <p:par>
                                <p:cTn id="155" presetID="2" presetClass="entr" presetSubtype="4" fill="hold"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3000" fill="hold"/>
                                        <p:tgtEl>
                                          <p:spTgt spid="30"/>
                                        </p:tgtEl>
                                        <p:attrNameLst>
                                          <p:attrName>ppt_x</p:attrName>
                                        </p:attrNameLst>
                                      </p:cBhvr>
                                      <p:tavLst>
                                        <p:tav tm="0">
                                          <p:val>
                                            <p:strVal val="#ppt_x"/>
                                          </p:val>
                                        </p:tav>
                                        <p:tav tm="100000">
                                          <p:val>
                                            <p:strVal val="#ppt_x"/>
                                          </p:val>
                                        </p:tav>
                                      </p:tavLst>
                                    </p:anim>
                                    <p:anim calcmode="lin" valueType="num">
                                      <p:cBhvr additive="base">
                                        <p:cTn id="158" dur="3000" fill="hold"/>
                                        <p:tgtEl>
                                          <p:spTgt spid="30"/>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32"/>
                                        </p:tgtEl>
                                        <p:attrNameLst>
                                          <p:attrName>style.visibility</p:attrName>
                                        </p:attrNameLst>
                                      </p:cBhvr>
                                      <p:to>
                                        <p:strVal val="visible"/>
                                      </p:to>
                                    </p:set>
                                    <p:anim calcmode="lin" valueType="num">
                                      <p:cBhvr additive="base">
                                        <p:cTn id="161" dur="3000" fill="hold"/>
                                        <p:tgtEl>
                                          <p:spTgt spid="32"/>
                                        </p:tgtEl>
                                        <p:attrNameLst>
                                          <p:attrName>ppt_x</p:attrName>
                                        </p:attrNameLst>
                                      </p:cBhvr>
                                      <p:tavLst>
                                        <p:tav tm="0">
                                          <p:val>
                                            <p:strVal val="#ppt_x"/>
                                          </p:val>
                                        </p:tav>
                                        <p:tav tm="100000">
                                          <p:val>
                                            <p:strVal val="#ppt_x"/>
                                          </p:val>
                                        </p:tav>
                                      </p:tavLst>
                                    </p:anim>
                                    <p:anim calcmode="lin" valueType="num">
                                      <p:cBhvr additive="base">
                                        <p:cTn id="162" dur="3000" fill="hold"/>
                                        <p:tgtEl>
                                          <p:spTgt spid="32"/>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3000" fill="hold"/>
                                        <p:tgtEl>
                                          <p:spTgt spid="31"/>
                                        </p:tgtEl>
                                        <p:attrNameLst>
                                          <p:attrName>ppt_x</p:attrName>
                                        </p:attrNameLst>
                                      </p:cBhvr>
                                      <p:tavLst>
                                        <p:tav tm="0">
                                          <p:val>
                                            <p:strVal val="#ppt_x"/>
                                          </p:val>
                                        </p:tav>
                                        <p:tav tm="100000">
                                          <p:val>
                                            <p:strVal val="#ppt_x"/>
                                          </p:val>
                                        </p:tav>
                                      </p:tavLst>
                                    </p:anim>
                                    <p:anim calcmode="lin" valueType="num">
                                      <p:cBhvr additive="base">
                                        <p:cTn id="166" dur="3000" fill="hold"/>
                                        <p:tgtEl>
                                          <p:spTgt spid="31"/>
                                        </p:tgtEl>
                                        <p:attrNameLst>
                                          <p:attrName>ppt_y</p:attrName>
                                        </p:attrNameLst>
                                      </p:cBhvr>
                                      <p:tavLst>
                                        <p:tav tm="0">
                                          <p:val>
                                            <p:strVal val="1+#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3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3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3000" fill="hold"/>
                                        <p:tgtEl>
                                          <p:spTgt spid="26"/>
                                        </p:tgtEl>
                                        <p:attrNameLst>
                                          <p:attrName>r</p:attrName>
                                        </p:attrNameLst>
                                      </p:cBhvr>
                                    </p:animRot>
                                  </p:childTnLst>
                                </p:cTn>
                              </p:par>
                              <p:par>
                                <p:cTn id="173" presetID="8" presetClass="emph" presetSubtype="0" autoRev="1" fill="hold" nodeType="withEffect">
                                  <p:stCondLst>
                                    <p:cond delay="0"/>
                                  </p:stCondLst>
                                  <p:childTnLst>
                                    <p:animRot by="-21600000">
                                      <p:cBhvr>
                                        <p:cTn id="174" dur="3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3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3000" fill="hold"/>
                                        <p:tgtEl>
                                          <p:spTgt spid="23"/>
                                        </p:tgtEl>
                                        <p:attrNameLst>
                                          <p:attrName>r</p:attrName>
                                        </p:attrNameLst>
                                      </p:cBhvr>
                                    </p:animRot>
                                  </p:childTnLst>
                                </p:cTn>
                              </p:par>
                              <p:par>
                                <p:cTn id="179" presetID="8" presetClass="emph" presetSubtype="0" autoRev="1" fill="hold" nodeType="withEffect">
                                  <p:stCondLst>
                                    <p:cond delay="0"/>
                                  </p:stCondLst>
                                  <p:childTnLst>
                                    <p:animRot by="21600000">
                                      <p:cBhvr>
                                        <p:cTn id="180" dur="3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3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3000" fill="hold"/>
                                        <p:tgtEl>
                                          <p:spTgt spid="32"/>
                                        </p:tgtEl>
                                        <p:attrNameLst>
                                          <p:attrName>r</p:attrName>
                                        </p:attrNameLst>
                                      </p:cBhvr>
                                    </p:animRot>
                                  </p:childTnLst>
                                </p:cTn>
                              </p:par>
                              <p:par>
                                <p:cTn id="185" presetID="8" presetClass="emph" presetSubtype="0" autoRev="1" fill="hold" nodeType="withEffect">
                                  <p:stCondLst>
                                    <p:cond delay="0"/>
                                  </p:stCondLst>
                                  <p:childTnLst>
                                    <p:animRot by="-21600000">
                                      <p:cBhvr>
                                        <p:cTn id="186" dur="3000" fill="hold"/>
                                        <p:tgtEl>
                                          <p:spTgt spid="31"/>
                                        </p:tgtEl>
                                        <p:attrNameLst>
                                          <p:attrName>r</p:attrName>
                                        </p:attrNameLst>
                                      </p:cBhvr>
                                    </p:animRot>
                                  </p:childTnLst>
                                </p:cTn>
                              </p:par>
                              <p:par>
                                <p:cTn id="187" presetID="2" presetClass="entr" presetSubtype="4" fill="hold"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additive="base">
                                        <p:cTn id="189" dur="3000" fill="hold"/>
                                        <p:tgtEl>
                                          <p:spTgt spid="33"/>
                                        </p:tgtEl>
                                        <p:attrNameLst>
                                          <p:attrName>ppt_x</p:attrName>
                                        </p:attrNameLst>
                                      </p:cBhvr>
                                      <p:tavLst>
                                        <p:tav tm="0">
                                          <p:val>
                                            <p:strVal val="#ppt_x"/>
                                          </p:val>
                                        </p:tav>
                                        <p:tav tm="100000">
                                          <p:val>
                                            <p:strVal val="#ppt_x"/>
                                          </p:val>
                                        </p:tav>
                                      </p:tavLst>
                                    </p:anim>
                                    <p:anim calcmode="lin" valueType="num">
                                      <p:cBhvr additive="base">
                                        <p:cTn id="190" dur="3000" fill="hold"/>
                                        <p:tgtEl>
                                          <p:spTgt spid="33"/>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34"/>
                                        </p:tgtEl>
                                        <p:attrNameLst>
                                          <p:attrName>style.visibility</p:attrName>
                                        </p:attrNameLst>
                                      </p:cBhvr>
                                      <p:to>
                                        <p:strVal val="visible"/>
                                      </p:to>
                                    </p:set>
                                    <p:anim calcmode="lin" valueType="num">
                                      <p:cBhvr additive="base">
                                        <p:cTn id="193" dur="3000" fill="hold"/>
                                        <p:tgtEl>
                                          <p:spTgt spid="34"/>
                                        </p:tgtEl>
                                        <p:attrNameLst>
                                          <p:attrName>ppt_x</p:attrName>
                                        </p:attrNameLst>
                                      </p:cBhvr>
                                      <p:tavLst>
                                        <p:tav tm="0">
                                          <p:val>
                                            <p:strVal val="#ppt_x"/>
                                          </p:val>
                                        </p:tav>
                                        <p:tav tm="100000">
                                          <p:val>
                                            <p:strVal val="#ppt_x"/>
                                          </p:val>
                                        </p:tav>
                                      </p:tavLst>
                                    </p:anim>
                                    <p:anim calcmode="lin" valueType="num">
                                      <p:cBhvr additive="base">
                                        <p:cTn id="194" dur="3000" fill="hold"/>
                                        <p:tgtEl>
                                          <p:spTgt spid="34"/>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35"/>
                                        </p:tgtEl>
                                        <p:attrNameLst>
                                          <p:attrName>style.visibility</p:attrName>
                                        </p:attrNameLst>
                                      </p:cBhvr>
                                      <p:to>
                                        <p:strVal val="visible"/>
                                      </p:to>
                                    </p:set>
                                    <p:anim calcmode="lin" valueType="num">
                                      <p:cBhvr additive="base">
                                        <p:cTn id="197" dur="3000" fill="hold"/>
                                        <p:tgtEl>
                                          <p:spTgt spid="35"/>
                                        </p:tgtEl>
                                        <p:attrNameLst>
                                          <p:attrName>ppt_x</p:attrName>
                                        </p:attrNameLst>
                                      </p:cBhvr>
                                      <p:tavLst>
                                        <p:tav tm="0">
                                          <p:val>
                                            <p:strVal val="#ppt_x"/>
                                          </p:val>
                                        </p:tav>
                                        <p:tav tm="100000">
                                          <p:val>
                                            <p:strVal val="#ppt_x"/>
                                          </p:val>
                                        </p:tav>
                                      </p:tavLst>
                                    </p:anim>
                                    <p:anim calcmode="lin" valueType="num">
                                      <p:cBhvr additive="base">
                                        <p:cTn id="198" dur="3000" fill="hold"/>
                                        <p:tgtEl>
                                          <p:spTgt spid="35"/>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36"/>
                                        </p:tgtEl>
                                        <p:attrNameLst>
                                          <p:attrName>style.visibility</p:attrName>
                                        </p:attrNameLst>
                                      </p:cBhvr>
                                      <p:to>
                                        <p:strVal val="visible"/>
                                      </p:to>
                                    </p:set>
                                    <p:anim calcmode="lin" valueType="num">
                                      <p:cBhvr additive="base">
                                        <p:cTn id="201" dur="3000" fill="hold"/>
                                        <p:tgtEl>
                                          <p:spTgt spid="36"/>
                                        </p:tgtEl>
                                        <p:attrNameLst>
                                          <p:attrName>ppt_x</p:attrName>
                                        </p:attrNameLst>
                                      </p:cBhvr>
                                      <p:tavLst>
                                        <p:tav tm="0">
                                          <p:val>
                                            <p:strVal val="#ppt_x"/>
                                          </p:val>
                                        </p:tav>
                                        <p:tav tm="100000">
                                          <p:val>
                                            <p:strVal val="#ppt_x"/>
                                          </p:val>
                                        </p:tav>
                                      </p:tavLst>
                                    </p:anim>
                                    <p:anim calcmode="lin" valueType="num">
                                      <p:cBhvr additive="base">
                                        <p:cTn id="202" dur="3000" fill="hold"/>
                                        <p:tgtEl>
                                          <p:spTgt spid="36"/>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7"/>
                                        </p:tgtEl>
                                        <p:attrNameLst>
                                          <p:attrName>style.visibility</p:attrName>
                                        </p:attrNameLst>
                                      </p:cBhvr>
                                      <p:to>
                                        <p:strVal val="visible"/>
                                      </p:to>
                                    </p:set>
                                    <p:anim calcmode="lin" valueType="num">
                                      <p:cBhvr additive="base">
                                        <p:cTn id="205" dur="3000" fill="hold"/>
                                        <p:tgtEl>
                                          <p:spTgt spid="37"/>
                                        </p:tgtEl>
                                        <p:attrNameLst>
                                          <p:attrName>ppt_x</p:attrName>
                                        </p:attrNameLst>
                                      </p:cBhvr>
                                      <p:tavLst>
                                        <p:tav tm="0">
                                          <p:val>
                                            <p:strVal val="#ppt_x"/>
                                          </p:val>
                                        </p:tav>
                                        <p:tav tm="100000">
                                          <p:val>
                                            <p:strVal val="#ppt_x"/>
                                          </p:val>
                                        </p:tav>
                                      </p:tavLst>
                                    </p:anim>
                                    <p:anim calcmode="lin" valueType="num">
                                      <p:cBhvr additive="base">
                                        <p:cTn id="206" dur="3000" fill="hold"/>
                                        <p:tgtEl>
                                          <p:spTgt spid="37"/>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38"/>
                                        </p:tgtEl>
                                        <p:attrNameLst>
                                          <p:attrName>style.visibility</p:attrName>
                                        </p:attrNameLst>
                                      </p:cBhvr>
                                      <p:to>
                                        <p:strVal val="visible"/>
                                      </p:to>
                                    </p:set>
                                    <p:anim calcmode="lin" valueType="num">
                                      <p:cBhvr additive="base">
                                        <p:cTn id="209" dur="3000" fill="hold"/>
                                        <p:tgtEl>
                                          <p:spTgt spid="38"/>
                                        </p:tgtEl>
                                        <p:attrNameLst>
                                          <p:attrName>ppt_x</p:attrName>
                                        </p:attrNameLst>
                                      </p:cBhvr>
                                      <p:tavLst>
                                        <p:tav tm="0">
                                          <p:val>
                                            <p:strVal val="#ppt_x"/>
                                          </p:val>
                                        </p:tav>
                                        <p:tav tm="100000">
                                          <p:val>
                                            <p:strVal val="#ppt_x"/>
                                          </p:val>
                                        </p:tav>
                                      </p:tavLst>
                                    </p:anim>
                                    <p:anim calcmode="lin" valueType="num">
                                      <p:cBhvr additive="base">
                                        <p:cTn id="210" dur="3000" fill="hold"/>
                                        <p:tgtEl>
                                          <p:spTgt spid="38"/>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39"/>
                                        </p:tgtEl>
                                        <p:attrNameLst>
                                          <p:attrName>style.visibility</p:attrName>
                                        </p:attrNameLst>
                                      </p:cBhvr>
                                      <p:to>
                                        <p:strVal val="visible"/>
                                      </p:to>
                                    </p:set>
                                    <p:anim calcmode="lin" valueType="num">
                                      <p:cBhvr additive="base">
                                        <p:cTn id="213" dur="3000" fill="hold"/>
                                        <p:tgtEl>
                                          <p:spTgt spid="39"/>
                                        </p:tgtEl>
                                        <p:attrNameLst>
                                          <p:attrName>ppt_x</p:attrName>
                                        </p:attrNameLst>
                                      </p:cBhvr>
                                      <p:tavLst>
                                        <p:tav tm="0">
                                          <p:val>
                                            <p:strVal val="#ppt_x"/>
                                          </p:val>
                                        </p:tav>
                                        <p:tav tm="100000">
                                          <p:val>
                                            <p:strVal val="#ppt_x"/>
                                          </p:val>
                                        </p:tav>
                                      </p:tavLst>
                                    </p:anim>
                                    <p:anim calcmode="lin" valueType="num">
                                      <p:cBhvr additive="base">
                                        <p:cTn id="214" dur="3000" fill="hold"/>
                                        <p:tgtEl>
                                          <p:spTgt spid="39"/>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additive="base">
                                        <p:cTn id="217" dur="3000" fill="hold"/>
                                        <p:tgtEl>
                                          <p:spTgt spid="40"/>
                                        </p:tgtEl>
                                        <p:attrNameLst>
                                          <p:attrName>ppt_x</p:attrName>
                                        </p:attrNameLst>
                                      </p:cBhvr>
                                      <p:tavLst>
                                        <p:tav tm="0">
                                          <p:val>
                                            <p:strVal val="#ppt_x"/>
                                          </p:val>
                                        </p:tav>
                                        <p:tav tm="100000">
                                          <p:val>
                                            <p:strVal val="#ppt_x"/>
                                          </p:val>
                                        </p:tav>
                                      </p:tavLst>
                                    </p:anim>
                                    <p:anim calcmode="lin" valueType="num">
                                      <p:cBhvr additive="base">
                                        <p:cTn id="218" dur="3000" fill="hold"/>
                                        <p:tgtEl>
                                          <p:spTgt spid="40"/>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42"/>
                                        </p:tgtEl>
                                        <p:attrNameLst>
                                          <p:attrName>style.visibility</p:attrName>
                                        </p:attrNameLst>
                                      </p:cBhvr>
                                      <p:to>
                                        <p:strVal val="visible"/>
                                      </p:to>
                                    </p:set>
                                    <p:anim calcmode="lin" valueType="num">
                                      <p:cBhvr additive="base">
                                        <p:cTn id="221" dur="3000" fill="hold"/>
                                        <p:tgtEl>
                                          <p:spTgt spid="42"/>
                                        </p:tgtEl>
                                        <p:attrNameLst>
                                          <p:attrName>ppt_x</p:attrName>
                                        </p:attrNameLst>
                                      </p:cBhvr>
                                      <p:tavLst>
                                        <p:tav tm="0">
                                          <p:val>
                                            <p:strVal val="#ppt_x"/>
                                          </p:val>
                                        </p:tav>
                                        <p:tav tm="100000">
                                          <p:val>
                                            <p:strVal val="#ppt_x"/>
                                          </p:val>
                                        </p:tav>
                                      </p:tavLst>
                                    </p:anim>
                                    <p:anim calcmode="lin" valueType="num">
                                      <p:cBhvr additive="base">
                                        <p:cTn id="222" dur="3000" fill="hold"/>
                                        <p:tgtEl>
                                          <p:spTgt spid="42"/>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41"/>
                                        </p:tgtEl>
                                        <p:attrNameLst>
                                          <p:attrName>style.visibility</p:attrName>
                                        </p:attrNameLst>
                                      </p:cBhvr>
                                      <p:to>
                                        <p:strVal val="visible"/>
                                      </p:to>
                                    </p:set>
                                    <p:anim calcmode="lin" valueType="num">
                                      <p:cBhvr additive="base">
                                        <p:cTn id="225" dur="3000" fill="hold"/>
                                        <p:tgtEl>
                                          <p:spTgt spid="41"/>
                                        </p:tgtEl>
                                        <p:attrNameLst>
                                          <p:attrName>ppt_x</p:attrName>
                                        </p:attrNameLst>
                                      </p:cBhvr>
                                      <p:tavLst>
                                        <p:tav tm="0">
                                          <p:val>
                                            <p:strVal val="#ppt_x"/>
                                          </p:val>
                                        </p:tav>
                                        <p:tav tm="100000">
                                          <p:val>
                                            <p:strVal val="#ppt_x"/>
                                          </p:val>
                                        </p:tav>
                                      </p:tavLst>
                                    </p:anim>
                                    <p:anim calcmode="lin" valueType="num">
                                      <p:cBhvr additive="base">
                                        <p:cTn id="226" dur="3000" fill="hold"/>
                                        <p:tgtEl>
                                          <p:spTgt spid="41"/>
                                        </p:tgtEl>
                                        <p:attrNameLst>
                                          <p:attrName>ppt_y</p:attrName>
                                        </p:attrNameLst>
                                      </p:cBhvr>
                                      <p:tavLst>
                                        <p:tav tm="0">
                                          <p:val>
                                            <p:strVal val="1+#ppt_h/2"/>
                                          </p:val>
                                        </p:tav>
                                        <p:tav tm="100000">
                                          <p:val>
                                            <p:strVal val="#ppt_y"/>
                                          </p:val>
                                        </p:tav>
                                      </p:tavLst>
                                    </p:anim>
                                  </p:childTnLst>
                                </p:cTn>
                              </p:par>
                              <p:par>
                                <p:cTn id="227" presetID="8" presetClass="emph" presetSubtype="0" autoRev="1" fill="hold" nodeType="withEffect">
                                  <p:stCondLst>
                                    <p:cond delay="0"/>
                                  </p:stCondLst>
                                  <p:childTnLst>
                                    <p:animRot by="21600000">
                                      <p:cBhvr>
                                        <p:cTn id="228" dur="3000" fill="hold"/>
                                        <p:tgtEl>
                                          <p:spTgt spid="40"/>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39"/>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35"/>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34"/>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33"/>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38"/>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41"/>
                                        </p:tgtEl>
                                        <p:attrNameLst>
                                          <p:attrName>r</p:attrName>
                                        </p:attrNameLst>
                                      </p:cBhvr>
                                    </p:animRot>
                                  </p:childTnLst>
                                </p:cTn>
                              </p:par>
                              <p:par>
                                <p:cTn id="247" presetID="2" presetClass="entr" presetSubtype="4" fill="hold" nodeType="withEffect">
                                  <p:stCondLst>
                                    <p:cond delay="0"/>
                                  </p:stCondLst>
                                  <p:childTnLst>
                                    <p:set>
                                      <p:cBhvr>
                                        <p:cTn id="248" dur="1" fill="hold">
                                          <p:stCondLst>
                                            <p:cond delay="0"/>
                                          </p:stCondLst>
                                        </p:cTn>
                                        <p:tgtEl>
                                          <p:spTgt spid="43"/>
                                        </p:tgtEl>
                                        <p:attrNameLst>
                                          <p:attrName>style.visibility</p:attrName>
                                        </p:attrNameLst>
                                      </p:cBhvr>
                                      <p:to>
                                        <p:strVal val="visible"/>
                                      </p:to>
                                    </p:set>
                                    <p:anim calcmode="lin" valueType="num">
                                      <p:cBhvr additive="base">
                                        <p:cTn id="249" dur="3000" fill="hold"/>
                                        <p:tgtEl>
                                          <p:spTgt spid="43"/>
                                        </p:tgtEl>
                                        <p:attrNameLst>
                                          <p:attrName>ppt_x</p:attrName>
                                        </p:attrNameLst>
                                      </p:cBhvr>
                                      <p:tavLst>
                                        <p:tav tm="0">
                                          <p:val>
                                            <p:strVal val="#ppt_x"/>
                                          </p:val>
                                        </p:tav>
                                        <p:tav tm="100000">
                                          <p:val>
                                            <p:strVal val="#ppt_x"/>
                                          </p:val>
                                        </p:tav>
                                      </p:tavLst>
                                    </p:anim>
                                    <p:anim calcmode="lin" valueType="num">
                                      <p:cBhvr additive="base">
                                        <p:cTn id="250" dur="3000" fill="hold"/>
                                        <p:tgtEl>
                                          <p:spTgt spid="43"/>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0"/>
                                  </p:stCondLst>
                                  <p:childTnLst>
                                    <p:set>
                                      <p:cBhvr>
                                        <p:cTn id="252" dur="1" fill="hold">
                                          <p:stCondLst>
                                            <p:cond delay="0"/>
                                          </p:stCondLst>
                                        </p:cTn>
                                        <p:tgtEl>
                                          <p:spTgt spid="44"/>
                                        </p:tgtEl>
                                        <p:attrNameLst>
                                          <p:attrName>style.visibility</p:attrName>
                                        </p:attrNameLst>
                                      </p:cBhvr>
                                      <p:to>
                                        <p:strVal val="visible"/>
                                      </p:to>
                                    </p:set>
                                    <p:anim calcmode="lin" valueType="num">
                                      <p:cBhvr additive="base">
                                        <p:cTn id="253" dur="3000" fill="hold"/>
                                        <p:tgtEl>
                                          <p:spTgt spid="44"/>
                                        </p:tgtEl>
                                        <p:attrNameLst>
                                          <p:attrName>ppt_x</p:attrName>
                                        </p:attrNameLst>
                                      </p:cBhvr>
                                      <p:tavLst>
                                        <p:tav tm="0">
                                          <p:val>
                                            <p:strVal val="#ppt_x"/>
                                          </p:val>
                                        </p:tav>
                                        <p:tav tm="100000">
                                          <p:val>
                                            <p:strVal val="#ppt_x"/>
                                          </p:val>
                                        </p:tav>
                                      </p:tavLst>
                                    </p:anim>
                                    <p:anim calcmode="lin" valueType="num">
                                      <p:cBhvr additive="base">
                                        <p:cTn id="254" dur="3000" fill="hold"/>
                                        <p:tgtEl>
                                          <p:spTgt spid="44"/>
                                        </p:tgtEl>
                                        <p:attrNameLst>
                                          <p:attrName>ppt_y</p:attrName>
                                        </p:attrNameLst>
                                      </p:cBhvr>
                                      <p:tavLst>
                                        <p:tav tm="0">
                                          <p:val>
                                            <p:strVal val="1+#ppt_h/2"/>
                                          </p:val>
                                        </p:tav>
                                        <p:tav tm="100000">
                                          <p:val>
                                            <p:strVal val="#ppt_y"/>
                                          </p:val>
                                        </p:tav>
                                      </p:tavLst>
                                    </p:anim>
                                  </p:childTnLst>
                                </p:cTn>
                              </p:par>
                              <p:par>
                                <p:cTn id="255" presetID="2" presetClass="entr" presetSubtype="4" fill="hold" nodeType="withEffect">
                                  <p:stCondLst>
                                    <p:cond delay="0"/>
                                  </p:stCondLst>
                                  <p:childTnLst>
                                    <p:set>
                                      <p:cBhvr>
                                        <p:cTn id="256" dur="1" fill="hold">
                                          <p:stCondLst>
                                            <p:cond delay="0"/>
                                          </p:stCondLst>
                                        </p:cTn>
                                        <p:tgtEl>
                                          <p:spTgt spid="45"/>
                                        </p:tgtEl>
                                        <p:attrNameLst>
                                          <p:attrName>style.visibility</p:attrName>
                                        </p:attrNameLst>
                                      </p:cBhvr>
                                      <p:to>
                                        <p:strVal val="visible"/>
                                      </p:to>
                                    </p:set>
                                    <p:anim calcmode="lin" valueType="num">
                                      <p:cBhvr additive="base">
                                        <p:cTn id="257" dur="3000" fill="hold"/>
                                        <p:tgtEl>
                                          <p:spTgt spid="45"/>
                                        </p:tgtEl>
                                        <p:attrNameLst>
                                          <p:attrName>ppt_x</p:attrName>
                                        </p:attrNameLst>
                                      </p:cBhvr>
                                      <p:tavLst>
                                        <p:tav tm="0">
                                          <p:val>
                                            <p:strVal val="#ppt_x"/>
                                          </p:val>
                                        </p:tav>
                                        <p:tav tm="100000">
                                          <p:val>
                                            <p:strVal val="#ppt_x"/>
                                          </p:val>
                                        </p:tav>
                                      </p:tavLst>
                                    </p:anim>
                                    <p:anim calcmode="lin" valueType="num">
                                      <p:cBhvr additive="base">
                                        <p:cTn id="258" dur="3000" fill="hold"/>
                                        <p:tgtEl>
                                          <p:spTgt spid="45"/>
                                        </p:tgtEl>
                                        <p:attrNameLst>
                                          <p:attrName>ppt_y</p:attrName>
                                        </p:attrNameLst>
                                      </p:cBhvr>
                                      <p:tavLst>
                                        <p:tav tm="0">
                                          <p:val>
                                            <p:strVal val="1+#ppt_h/2"/>
                                          </p:val>
                                        </p:tav>
                                        <p:tav tm="100000">
                                          <p:val>
                                            <p:strVal val="#ppt_y"/>
                                          </p:val>
                                        </p:tav>
                                      </p:tavLst>
                                    </p:anim>
                                  </p:childTnLst>
                                </p:cTn>
                              </p:par>
                              <p:par>
                                <p:cTn id="259" presetID="2" presetClass="entr" presetSubtype="4" fill="hold" nodeType="withEffect">
                                  <p:stCondLst>
                                    <p:cond delay="0"/>
                                  </p:stCondLst>
                                  <p:childTnLst>
                                    <p:set>
                                      <p:cBhvr>
                                        <p:cTn id="260" dur="1" fill="hold">
                                          <p:stCondLst>
                                            <p:cond delay="0"/>
                                          </p:stCondLst>
                                        </p:cTn>
                                        <p:tgtEl>
                                          <p:spTgt spid="46"/>
                                        </p:tgtEl>
                                        <p:attrNameLst>
                                          <p:attrName>style.visibility</p:attrName>
                                        </p:attrNameLst>
                                      </p:cBhvr>
                                      <p:to>
                                        <p:strVal val="visible"/>
                                      </p:to>
                                    </p:set>
                                    <p:anim calcmode="lin" valueType="num">
                                      <p:cBhvr additive="base">
                                        <p:cTn id="261" dur="3000" fill="hold"/>
                                        <p:tgtEl>
                                          <p:spTgt spid="46"/>
                                        </p:tgtEl>
                                        <p:attrNameLst>
                                          <p:attrName>ppt_x</p:attrName>
                                        </p:attrNameLst>
                                      </p:cBhvr>
                                      <p:tavLst>
                                        <p:tav tm="0">
                                          <p:val>
                                            <p:strVal val="#ppt_x"/>
                                          </p:val>
                                        </p:tav>
                                        <p:tav tm="100000">
                                          <p:val>
                                            <p:strVal val="#ppt_x"/>
                                          </p:val>
                                        </p:tav>
                                      </p:tavLst>
                                    </p:anim>
                                    <p:anim calcmode="lin" valueType="num">
                                      <p:cBhvr additive="base">
                                        <p:cTn id="262" dur="3000" fill="hold"/>
                                        <p:tgtEl>
                                          <p:spTgt spid="46"/>
                                        </p:tgtEl>
                                        <p:attrNameLst>
                                          <p:attrName>ppt_y</p:attrName>
                                        </p:attrNameLst>
                                      </p:cBhvr>
                                      <p:tavLst>
                                        <p:tav tm="0">
                                          <p:val>
                                            <p:strVal val="1+#ppt_h/2"/>
                                          </p:val>
                                        </p:tav>
                                        <p:tav tm="100000">
                                          <p:val>
                                            <p:strVal val="#ppt_y"/>
                                          </p:val>
                                        </p:tav>
                                      </p:tavLst>
                                    </p:anim>
                                  </p:childTnLst>
                                </p:cTn>
                              </p:par>
                              <p:par>
                                <p:cTn id="263" presetID="2" presetClass="entr" presetSubtype="4" fill="hold" nodeType="withEffect">
                                  <p:stCondLst>
                                    <p:cond delay="0"/>
                                  </p:stCondLst>
                                  <p:childTnLst>
                                    <p:set>
                                      <p:cBhvr>
                                        <p:cTn id="264" dur="1" fill="hold">
                                          <p:stCondLst>
                                            <p:cond delay="0"/>
                                          </p:stCondLst>
                                        </p:cTn>
                                        <p:tgtEl>
                                          <p:spTgt spid="47"/>
                                        </p:tgtEl>
                                        <p:attrNameLst>
                                          <p:attrName>style.visibility</p:attrName>
                                        </p:attrNameLst>
                                      </p:cBhvr>
                                      <p:to>
                                        <p:strVal val="visible"/>
                                      </p:to>
                                    </p:set>
                                    <p:anim calcmode="lin" valueType="num">
                                      <p:cBhvr additive="base">
                                        <p:cTn id="265" dur="3000" fill="hold"/>
                                        <p:tgtEl>
                                          <p:spTgt spid="47"/>
                                        </p:tgtEl>
                                        <p:attrNameLst>
                                          <p:attrName>ppt_x</p:attrName>
                                        </p:attrNameLst>
                                      </p:cBhvr>
                                      <p:tavLst>
                                        <p:tav tm="0">
                                          <p:val>
                                            <p:strVal val="#ppt_x"/>
                                          </p:val>
                                        </p:tav>
                                        <p:tav tm="100000">
                                          <p:val>
                                            <p:strVal val="#ppt_x"/>
                                          </p:val>
                                        </p:tav>
                                      </p:tavLst>
                                    </p:anim>
                                    <p:anim calcmode="lin" valueType="num">
                                      <p:cBhvr additive="base">
                                        <p:cTn id="266" dur="3000" fill="hold"/>
                                        <p:tgtEl>
                                          <p:spTgt spid="47"/>
                                        </p:tgtEl>
                                        <p:attrNameLst>
                                          <p:attrName>ppt_y</p:attrName>
                                        </p:attrNameLst>
                                      </p:cBhvr>
                                      <p:tavLst>
                                        <p:tav tm="0">
                                          <p:val>
                                            <p:strVal val="1+#ppt_h/2"/>
                                          </p:val>
                                        </p:tav>
                                        <p:tav tm="100000">
                                          <p:val>
                                            <p:strVal val="#ppt_y"/>
                                          </p:val>
                                        </p:tav>
                                      </p:tavLst>
                                    </p:anim>
                                  </p:childTnLst>
                                </p:cTn>
                              </p:par>
                              <p:par>
                                <p:cTn id="267" presetID="2" presetClass="entr" presetSubtype="4" fill="hold" nodeType="withEffect">
                                  <p:stCondLst>
                                    <p:cond delay="0"/>
                                  </p:stCondLst>
                                  <p:childTnLst>
                                    <p:set>
                                      <p:cBhvr>
                                        <p:cTn id="268" dur="1" fill="hold">
                                          <p:stCondLst>
                                            <p:cond delay="0"/>
                                          </p:stCondLst>
                                        </p:cTn>
                                        <p:tgtEl>
                                          <p:spTgt spid="48"/>
                                        </p:tgtEl>
                                        <p:attrNameLst>
                                          <p:attrName>style.visibility</p:attrName>
                                        </p:attrNameLst>
                                      </p:cBhvr>
                                      <p:to>
                                        <p:strVal val="visible"/>
                                      </p:to>
                                    </p:set>
                                    <p:anim calcmode="lin" valueType="num">
                                      <p:cBhvr additive="base">
                                        <p:cTn id="269" dur="3000" fill="hold"/>
                                        <p:tgtEl>
                                          <p:spTgt spid="48"/>
                                        </p:tgtEl>
                                        <p:attrNameLst>
                                          <p:attrName>ppt_x</p:attrName>
                                        </p:attrNameLst>
                                      </p:cBhvr>
                                      <p:tavLst>
                                        <p:tav tm="0">
                                          <p:val>
                                            <p:strVal val="#ppt_x"/>
                                          </p:val>
                                        </p:tav>
                                        <p:tav tm="100000">
                                          <p:val>
                                            <p:strVal val="#ppt_x"/>
                                          </p:val>
                                        </p:tav>
                                      </p:tavLst>
                                    </p:anim>
                                    <p:anim calcmode="lin" valueType="num">
                                      <p:cBhvr additive="base">
                                        <p:cTn id="270" dur="3000" fill="hold"/>
                                        <p:tgtEl>
                                          <p:spTgt spid="48"/>
                                        </p:tgtEl>
                                        <p:attrNameLst>
                                          <p:attrName>ppt_y</p:attrName>
                                        </p:attrNameLst>
                                      </p:cBhvr>
                                      <p:tavLst>
                                        <p:tav tm="0">
                                          <p:val>
                                            <p:strVal val="1+#ppt_h/2"/>
                                          </p:val>
                                        </p:tav>
                                        <p:tav tm="100000">
                                          <p:val>
                                            <p:strVal val="#ppt_y"/>
                                          </p:val>
                                        </p:tav>
                                      </p:tavLst>
                                    </p:anim>
                                  </p:childTnLst>
                                </p:cTn>
                              </p:par>
                              <p:par>
                                <p:cTn id="271" presetID="2" presetClass="entr" presetSubtype="4" fill="hold" nodeType="withEffect">
                                  <p:stCondLst>
                                    <p:cond delay="0"/>
                                  </p:stCondLst>
                                  <p:childTnLst>
                                    <p:set>
                                      <p:cBhvr>
                                        <p:cTn id="272" dur="1" fill="hold">
                                          <p:stCondLst>
                                            <p:cond delay="0"/>
                                          </p:stCondLst>
                                        </p:cTn>
                                        <p:tgtEl>
                                          <p:spTgt spid="49"/>
                                        </p:tgtEl>
                                        <p:attrNameLst>
                                          <p:attrName>style.visibility</p:attrName>
                                        </p:attrNameLst>
                                      </p:cBhvr>
                                      <p:to>
                                        <p:strVal val="visible"/>
                                      </p:to>
                                    </p:set>
                                    <p:anim calcmode="lin" valueType="num">
                                      <p:cBhvr additive="base">
                                        <p:cTn id="273" dur="3000" fill="hold"/>
                                        <p:tgtEl>
                                          <p:spTgt spid="49"/>
                                        </p:tgtEl>
                                        <p:attrNameLst>
                                          <p:attrName>ppt_x</p:attrName>
                                        </p:attrNameLst>
                                      </p:cBhvr>
                                      <p:tavLst>
                                        <p:tav tm="0">
                                          <p:val>
                                            <p:strVal val="#ppt_x"/>
                                          </p:val>
                                        </p:tav>
                                        <p:tav tm="100000">
                                          <p:val>
                                            <p:strVal val="#ppt_x"/>
                                          </p:val>
                                        </p:tav>
                                      </p:tavLst>
                                    </p:anim>
                                    <p:anim calcmode="lin" valueType="num">
                                      <p:cBhvr additive="base">
                                        <p:cTn id="274" dur="3000" fill="hold"/>
                                        <p:tgtEl>
                                          <p:spTgt spid="49"/>
                                        </p:tgtEl>
                                        <p:attrNameLst>
                                          <p:attrName>ppt_y</p:attrName>
                                        </p:attrNameLst>
                                      </p:cBhvr>
                                      <p:tavLst>
                                        <p:tav tm="0">
                                          <p:val>
                                            <p:strVal val="1+#ppt_h/2"/>
                                          </p:val>
                                        </p:tav>
                                        <p:tav tm="100000">
                                          <p:val>
                                            <p:strVal val="#ppt_y"/>
                                          </p:val>
                                        </p:tav>
                                      </p:tavLst>
                                    </p:anim>
                                  </p:childTnLst>
                                </p:cTn>
                              </p:par>
                              <p:par>
                                <p:cTn id="275" presetID="2" presetClass="entr" presetSubtype="4" fill="hold" nodeType="withEffect">
                                  <p:stCondLst>
                                    <p:cond delay="0"/>
                                  </p:stCondLst>
                                  <p:childTnLst>
                                    <p:set>
                                      <p:cBhvr>
                                        <p:cTn id="276" dur="1" fill="hold">
                                          <p:stCondLst>
                                            <p:cond delay="0"/>
                                          </p:stCondLst>
                                        </p:cTn>
                                        <p:tgtEl>
                                          <p:spTgt spid="50"/>
                                        </p:tgtEl>
                                        <p:attrNameLst>
                                          <p:attrName>style.visibility</p:attrName>
                                        </p:attrNameLst>
                                      </p:cBhvr>
                                      <p:to>
                                        <p:strVal val="visible"/>
                                      </p:to>
                                    </p:set>
                                    <p:anim calcmode="lin" valueType="num">
                                      <p:cBhvr additive="base">
                                        <p:cTn id="277" dur="3000" fill="hold"/>
                                        <p:tgtEl>
                                          <p:spTgt spid="50"/>
                                        </p:tgtEl>
                                        <p:attrNameLst>
                                          <p:attrName>ppt_x</p:attrName>
                                        </p:attrNameLst>
                                      </p:cBhvr>
                                      <p:tavLst>
                                        <p:tav tm="0">
                                          <p:val>
                                            <p:strVal val="#ppt_x"/>
                                          </p:val>
                                        </p:tav>
                                        <p:tav tm="100000">
                                          <p:val>
                                            <p:strVal val="#ppt_x"/>
                                          </p:val>
                                        </p:tav>
                                      </p:tavLst>
                                    </p:anim>
                                    <p:anim calcmode="lin" valueType="num">
                                      <p:cBhvr additive="base">
                                        <p:cTn id="278" dur="3000" fill="hold"/>
                                        <p:tgtEl>
                                          <p:spTgt spid="50"/>
                                        </p:tgtEl>
                                        <p:attrNameLst>
                                          <p:attrName>ppt_y</p:attrName>
                                        </p:attrNameLst>
                                      </p:cBhvr>
                                      <p:tavLst>
                                        <p:tav tm="0">
                                          <p:val>
                                            <p:strVal val="1+#ppt_h/2"/>
                                          </p:val>
                                        </p:tav>
                                        <p:tav tm="100000">
                                          <p:val>
                                            <p:strVal val="#ppt_y"/>
                                          </p:val>
                                        </p:tav>
                                      </p:tavLst>
                                    </p:anim>
                                  </p:childTnLst>
                                </p:cTn>
                              </p:par>
                              <p:par>
                                <p:cTn id="279" presetID="2" presetClass="entr" presetSubtype="4" fill="hold"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3000" fill="hold"/>
                                        <p:tgtEl>
                                          <p:spTgt spid="52"/>
                                        </p:tgtEl>
                                        <p:attrNameLst>
                                          <p:attrName>ppt_x</p:attrName>
                                        </p:attrNameLst>
                                      </p:cBhvr>
                                      <p:tavLst>
                                        <p:tav tm="0">
                                          <p:val>
                                            <p:strVal val="#ppt_x"/>
                                          </p:val>
                                        </p:tav>
                                        <p:tav tm="100000">
                                          <p:val>
                                            <p:strVal val="#ppt_x"/>
                                          </p:val>
                                        </p:tav>
                                      </p:tavLst>
                                    </p:anim>
                                    <p:anim calcmode="lin" valueType="num">
                                      <p:cBhvr additive="base">
                                        <p:cTn id="282" dur="3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4" fill="hold" nodeType="withEffect">
                                  <p:stCondLst>
                                    <p:cond delay="0"/>
                                  </p:stCondLst>
                                  <p:childTnLst>
                                    <p:set>
                                      <p:cBhvr>
                                        <p:cTn id="284" dur="1" fill="hold">
                                          <p:stCondLst>
                                            <p:cond delay="0"/>
                                          </p:stCondLst>
                                        </p:cTn>
                                        <p:tgtEl>
                                          <p:spTgt spid="51"/>
                                        </p:tgtEl>
                                        <p:attrNameLst>
                                          <p:attrName>style.visibility</p:attrName>
                                        </p:attrNameLst>
                                      </p:cBhvr>
                                      <p:to>
                                        <p:strVal val="visible"/>
                                      </p:to>
                                    </p:set>
                                    <p:anim calcmode="lin" valueType="num">
                                      <p:cBhvr additive="base">
                                        <p:cTn id="285" dur="3000" fill="hold"/>
                                        <p:tgtEl>
                                          <p:spTgt spid="51"/>
                                        </p:tgtEl>
                                        <p:attrNameLst>
                                          <p:attrName>ppt_x</p:attrName>
                                        </p:attrNameLst>
                                      </p:cBhvr>
                                      <p:tavLst>
                                        <p:tav tm="0">
                                          <p:val>
                                            <p:strVal val="#ppt_x"/>
                                          </p:val>
                                        </p:tav>
                                        <p:tav tm="100000">
                                          <p:val>
                                            <p:strVal val="#ppt_x"/>
                                          </p:val>
                                        </p:tav>
                                      </p:tavLst>
                                    </p:anim>
                                    <p:anim calcmode="lin" valueType="num">
                                      <p:cBhvr additive="base">
                                        <p:cTn id="286" dur="3000" fill="hold"/>
                                        <p:tgtEl>
                                          <p:spTgt spid="51"/>
                                        </p:tgtEl>
                                        <p:attrNameLst>
                                          <p:attrName>ppt_y</p:attrName>
                                        </p:attrNameLst>
                                      </p:cBhvr>
                                      <p:tavLst>
                                        <p:tav tm="0">
                                          <p:val>
                                            <p:strVal val="1+#ppt_h/2"/>
                                          </p:val>
                                        </p:tav>
                                        <p:tav tm="100000">
                                          <p:val>
                                            <p:strVal val="#ppt_y"/>
                                          </p:val>
                                        </p:tav>
                                      </p:tavLst>
                                    </p:anim>
                                  </p:childTnLst>
                                </p:cTn>
                              </p:par>
                              <p:par>
                                <p:cTn id="287" presetID="8" presetClass="emph" presetSubtype="0" autoRev="1" fill="hold" nodeType="withEffect">
                                  <p:stCondLst>
                                    <p:cond delay="0"/>
                                  </p:stCondLst>
                                  <p:childTnLst>
                                    <p:animRot by="21600000">
                                      <p:cBhvr>
                                        <p:cTn id="288" dur="3000" fill="hold"/>
                                        <p:tgtEl>
                                          <p:spTgt spid="50"/>
                                        </p:tgtEl>
                                        <p:attrNameLst>
                                          <p:attrName>r</p:attrName>
                                        </p:attrNameLst>
                                      </p:cBhvr>
                                    </p:animRot>
                                  </p:childTnLst>
                                </p:cTn>
                              </p:par>
                              <p:par>
                                <p:cTn id="289" presetID="8" presetClass="emph" presetSubtype="0" autoRev="1" fill="hold" nodeType="withEffect">
                                  <p:stCondLst>
                                    <p:cond delay="0"/>
                                  </p:stCondLst>
                                  <p:childTnLst>
                                    <p:animRot by="-21600000">
                                      <p:cBhvr>
                                        <p:cTn id="290" dur="3000" fill="hold"/>
                                        <p:tgtEl>
                                          <p:spTgt spid="49"/>
                                        </p:tgtEl>
                                        <p:attrNameLst>
                                          <p:attrName>r</p:attrName>
                                        </p:attrNameLst>
                                      </p:cBhvr>
                                    </p:animRot>
                                  </p:childTnLst>
                                </p:cTn>
                              </p:par>
                              <p:par>
                                <p:cTn id="291" presetID="8" presetClass="emph" presetSubtype="0" autoRev="1" fill="hold" nodeType="withEffect">
                                  <p:stCondLst>
                                    <p:cond delay="0"/>
                                  </p:stCondLst>
                                  <p:childTnLst>
                                    <p:animRot by="21600000">
                                      <p:cBhvr>
                                        <p:cTn id="292" dur="3000" fill="hold"/>
                                        <p:tgtEl>
                                          <p:spTgt spid="46"/>
                                        </p:tgtEl>
                                        <p:attrNameLst>
                                          <p:attrName>r</p:attrName>
                                        </p:attrNameLst>
                                      </p:cBhvr>
                                    </p:animRot>
                                  </p:childTnLst>
                                </p:cTn>
                              </p:par>
                              <p:par>
                                <p:cTn id="293" presetID="8" presetClass="emph" presetSubtype="0" autoRev="1" fill="hold" nodeType="withEffect">
                                  <p:stCondLst>
                                    <p:cond delay="0"/>
                                  </p:stCondLst>
                                  <p:childTnLst>
                                    <p:animRot by="-21600000">
                                      <p:cBhvr>
                                        <p:cTn id="294" dur="3000" fill="hold"/>
                                        <p:tgtEl>
                                          <p:spTgt spid="45"/>
                                        </p:tgtEl>
                                        <p:attrNameLst>
                                          <p:attrName>r</p:attrName>
                                        </p:attrNameLst>
                                      </p:cBhvr>
                                    </p:animRot>
                                  </p:childTnLst>
                                </p:cTn>
                              </p:par>
                              <p:par>
                                <p:cTn id="295" presetID="8" presetClass="emph" presetSubtype="0" autoRev="1" fill="hold" nodeType="withEffect">
                                  <p:stCondLst>
                                    <p:cond delay="0"/>
                                  </p:stCondLst>
                                  <p:childTnLst>
                                    <p:animRot by="21600000">
                                      <p:cBhvr>
                                        <p:cTn id="296" dur="3000" fill="hold"/>
                                        <p:tgtEl>
                                          <p:spTgt spid="44"/>
                                        </p:tgtEl>
                                        <p:attrNameLst>
                                          <p:attrName>r</p:attrName>
                                        </p:attrNameLst>
                                      </p:cBhvr>
                                    </p:animRot>
                                  </p:childTnLst>
                                </p:cTn>
                              </p:par>
                              <p:par>
                                <p:cTn id="297" presetID="8" presetClass="emph" presetSubtype="0" autoRev="1" fill="hold" nodeType="withEffect">
                                  <p:stCondLst>
                                    <p:cond delay="0"/>
                                  </p:stCondLst>
                                  <p:childTnLst>
                                    <p:animRot by="-21600000">
                                      <p:cBhvr>
                                        <p:cTn id="298" dur="3000" fill="hold"/>
                                        <p:tgtEl>
                                          <p:spTgt spid="43"/>
                                        </p:tgtEl>
                                        <p:attrNameLst>
                                          <p:attrName>r</p:attrName>
                                        </p:attrNameLst>
                                      </p:cBhvr>
                                    </p:animRot>
                                  </p:childTnLst>
                                </p:cTn>
                              </p:par>
                              <p:par>
                                <p:cTn id="299" presetID="8" presetClass="emph" presetSubtype="0" autoRev="1" fill="hold" nodeType="withEffect">
                                  <p:stCondLst>
                                    <p:cond delay="0"/>
                                  </p:stCondLst>
                                  <p:childTnLst>
                                    <p:animRot by="21600000">
                                      <p:cBhvr>
                                        <p:cTn id="300" dur="3000" fill="hold"/>
                                        <p:tgtEl>
                                          <p:spTgt spid="48"/>
                                        </p:tgtEl>
                                        <p:attrNameLst>
                                          <p:attrName>r</p:attrName>
                                        </p:attrNameLst>
                                      </p:cBhvr>
                                    </p:animRot>
                                  </p:childTnLst>
                                </p:cTn>
                              </p:par>
                              <p:par>
                                <p:cTn id="301" presetID="8" presetClass="emph" presetSubtype="0" autoRev="1" fill="hold" nodeType="withEffect">
                                  <p:stCondLst>
                                    <p:cond delay="0"/>
                                  </p:stCondLst>
                                  <p:childTnLst>
                                    <p:animRot by="-21600000">
                                      <p:cBhvr>
                                        <p:cTn id="302" dur="3000" fill="hold"/>
                                        <p:tgtEl>
                                          <p:spTgt spid="47"/>
                                        </p:tgtEl>
                                        <p:attrNameLst>
                                          <p:attrName>r</p:attrName>
                                        </p:attrNameLst>
                                      </p:cBhvr>
                                    </p:animRot>
                                  </p:childTnLst>
                                </p:cTn>
                              </p:par>
                              <p:par>
                                <p:cTn id="303" presetID="8" presetClass="emph" presetSubtype="0" autoRev="1" fill="hold" nodeType="withEffect">
                                  <p:stCondLst>
                                    <p:cond delay="0"/>
                                  </p:stCondLst>
                                  <p:childTnLst>
                                    <p:animRot by="21600000">
                                      <p:cBhvr>
                                        <p:cTn id="304" dur="3000" fill="hold"/>
                                        <p:tgtEl>
                                          <p:spTgt spid="52"/>
                                        </p:tgtEl>
                                        <p:attrNameLst>
                                          <p:attrName>r</p:attrName>
                                        </p:attrNameLst>
                                      </p:cBhvr>
                                    </p:animRot>
                                  </p:childTnLst>
                                </p:cTn>
                              </p:par>
                              <p:par>
                                <p:cTn id="305" presetID="8" presetClass="emph" presetSubtype="0" autoRev="1" fill="hold" nodeType="withEffect">
                                  <p:stCondLst>
                                    <p:cond delay="0"/>
                                  </p:stCondLst>
                                  <p:childTnLst>
                                    <p:animRot by="-21600000">
                                      <p:cBhvr>
                                        <p:cTn id="306" dur="3000" fill="hold"/>
                                        <p:tgtEl>
                                          <p:spTgt spid="51"/>
                                        </p:tgtEl>
                                        <p:attrNameLst>
                                          <p:attrName>r</p:attrName>
                                        </p:attrNameLst>
                                      </p:cBhvr>
                                    </p:animRot>
                                  </p:childTnLst>
                                </p:cTn>
                              </p:par>
                              <p:par>
                                <p:cTn id="307" presetID="2" presetClass="entr" presetSubtype="4" fill="hold" nodeType="withEffect">
                                  <p:stCondLst>
                                    <p:cond delay="0"/>
                                  </p:stCondLst>
                                  <p:childTnLst>
                                    <p:set>
                                      <p:cBhvr>
                                        <p:cTn id="308" dur="1" fill="hold">
                                          <p:stCondLst>
                                            <p:cond delay="0"/>
                                          </p:stCondLst>
                                        </p:cTn>
                                        <p:tgtEl>
                                          <p:spTgt spid="53"/>
                                        </p:tgtEl>
                                        <p:attrNameLst>
                                          <p:attrName>style.visibility</p:attrName>
                                        </p:attrNameLst>
                                      </p:cBhvr>
                                      <p:to>
                                        <p:strVal val="visible"/>
                                      </p:to>
                                    </p:set>
                                    <p:anim calcmode="lin" valueType="num">
                                      <p:cBhvr additive="base">
                                        <p:cTn id="309" dur="3000" fill="hold"/>
                                        <p:tgtEl>
                                          <p:spTgt spid="53"/>
                                        </p:tgtEl>
                                        <p:attrNameLst>
                                          <p:attrName>ppt_x</p:attrName>
                                        </p:attrNameLst>
                                      </p:cBhvr>
                                      <p:tavLst>
                                        <p:tav tm="0">
                                          <p:val>
                                            <p:strVal val="#ppt_x"/>
                                          </p:val>
                                        </p:tav>
                                        <p:tav tm="100000">
                                          <p:val>
                                            <p:strVal val="#ppt_x"/>
                                          </p:val>
                                        </p:tav>
                                      </p:tavLst>
                                    </p:anim>
                                    <p:anim calcmode="lin" valueType="num">
                                      <p:cBhvr additive="base">
                                        <p:cTn id="310" dur="3000" fill="hold"/>
                                        <p:tgtEl>
                                          <p:spTgt spid="53"/>
                                        </p:tgtEl>
                                        <p:attrNameLst>
                                          <p:attrName>ppt_y</p:attrName>
                                        </p:attrNameLst>
                                      </p:cBhvr>
                                      <p:tavLst>
                                        <p:tav tm="0">
                                          <p:val>
                                            <p:strVal val="1+#ppt_h/2"/>
                                          </p:val>
                                        </p:tav>
                                        <p:tav tm="100000">
                                          <p:val>
                                            <p:strVal val="#ppt_y"/>
                                          </p:val>
                                        </p:tav>
                                      </p:tavLst>
                                    </p:anim>
                                  </p:childTnLst>
                                </p:cTn>
                              </p:par>
                              <p:par>
                                <p:cTn id="311" presetID="2" presetClass="entr" presetSubtype="4" fill="hold" nodeType="withEffect">
                                  <p:stCondLst>
                                    <p:cond delay="0"/>
                                  </p:stCondLst>
                                  <p:childTnLst>
                                    <p:set>
                                      <p:cBhvr>
                                        <p:cTn id="312" dur="1" fill="hold">
                                          <p:stCondLst>
                                            <p:cond delay="0"/>
                                          </p:stCondLst>
                                        </p:cTn>
                                        <p:tgtEl>
                                          <p:spTgt spid="54"/>
                                        </p:tgtEl>
                                        <p:attrNameLst>
                                          <p:attrName>style.visibility</p:attrName>
                                        </p:attrNameLst>
                                      </p:cBhvr>
                                      <p:to>
                                        <p:strVal val="visible"/>
                                      </p:to>
                                    </p:set>
                                    <p:anim calcmode="lin" valueType="num">
                                      <p:cBhvr additive="base">
                                        <p:cTn id="313" dur="3000" fill="hold"/>
                                        <p:tgtEl>
                                          <p:spTgt spid="54"/>
                                        </p:tgtEl>
                                        <p:attrNameLst>
                                          <p:attrName>ppt_x</p:attrName>
                                        </p:attrNameLst>
                                      </p:cBhvr>
                                      <p:tavLst>
                                        <p:tav tm="0">
                                          <p:val>
                                            <p:strVal val="#ppt_x"/>
                                          </p:val>
                                        </p:tav>
                                        <p:tav tm="100000">
                                          <p:val>
                                            <p:strVal val="#ppt_x"/>
                                          </p:val>
                                        </p:tav>
                                      </p:tavLst>
                                    </p:anim>
                                    <p:anim calcmode="lin" valueType="num">
                                      <p:cBhvr additive="base">
                                        <p:cTn id="314" dur="3000" fill="hold"/>
                                        <p:tgtEl>
                                          <p:spTgt spid="54"/>
                                        </p:tgtEl>
                                        <p:attrNameLst>
                                          <p:attrName>ppt_y</p:attrName>
                                        </p:attrNameLst>
                                      </p:cBhvr>
                                      <p:tavLst>
                                        <p:tav tm="0">
                                          <p:val>
                                            <p:strVal val="1+#ppt_h/2"/>
                                          </p:val>
                                        </p:tav>
                                        <p:tav tm="100000">
                                          <p:val>
                                            <p:strVal val="#ppt_y"/>
                                          </p:val>
                                        </p:tav>
                                      </p:tavLst>
                                    </p:anim>
                                  </p:childTnLst>
                                </p:cTn>
                              </p:par>
                              <p:par>
                                <p:cTn id="315" presetID="2" presetClass="entr" presetSubtype="4" fill="hold" nodeType="withEffect">
                                  <p:stCondLst>
                                    <p:cond delay="0"/>
                                  </p:stCondLst>
                                  <p:childTnLst>
                                    <p:set>
                                      <p:cBhvr>
                                        <p:cTn id="316" dur="1" fill="hold">
                                          <p:stCondLst>
                                            <p:cond delay="0"/>
                                          </p:stCondLst>
                                        </p:cTn>
                                        <p:tgtEl>
                                          <p:spTgt spid="55"/>
                                        </p:tgtEl>
                                        <p:attrNameLst>
                                          <p:attrName>style.visibility</p:attrName>
                                        </p:attrNameLst>
                                      </p:cBhvr>
                                      <p:to>
                                        <p:strVal val="visible"/>
                                      </p:to>
                                    </p:set>
                                    <p:anim calcmode="lin" valueType="num">
                                      <p:cBhvr additive="base">
                                        <p:cTn id="317" dur="3000" fill="hold"/>
                                        <p:tgtEl>
                                          <p:spTgt spid="55"/>
                                        </p:tgtEl>
                                        <p:attrNameLst>
                                          <p:attrName>ppt_x</p:attrName>
                                        </p:attrNameLst>
                                      </p:cBhvr>
                                      <p:tavLst>
                                        <p:tav tm="0">
                                          <p:val>
                                            <p:strVal val="#ppt_x"/>
                                          </p:val>
                                        </p:tav>
                                        <p:tav tm="100000">
                                          <p:val>
                                            <p:strVal val="#ppt_x"/>
                                          </p:val>
                                        </p:tav>
                                      </p:tavLst>
                                    </p:anim>
                                    <p:anim calcmode="lin" valueType="num">
                                      <p:cBhvr additive="base">
                                        <p:cTn id="318" dur="3000" fill="hold"/>
                                        <p:tgtEl>
                                          <p:spTgt spid="55"/>
                                        </p:tgtEl>
                                        <p:attrNameLst>
                                          <p:attrName>ppt_y</p:attrName>
                                        </p:attrNameLst>
                                      </p:cBhvr>
                                      <p:tavLst>
                                        <p:tav tm="0">
                                          <p:val>
                                            <p:strVal val="1+#ppt_h/2"/>
                                          </p:val>
                                        </p:tav>
                                        <p:tav tm="100000">
                                          <p:val>
                                            <p:strVal val="#ppt_y"/>
                                          </p:val>
                                        </p:tav>
                                      </p:tavLst>
                                    </p:anim>
                                  </p:childTnLst>
                                </p:cTn>
                              </p:par>
                              <p:par>
                                <p:cTn id="319" presetID="2" presetClass="entr" presetSubtype="4" fill="hold" nodeType="withEffect">
                                  <p:stCondLst>
                                    <p:cond delay="0"/>
                                  </p:stCondLst>
                                  <p:childTnLst>
                                    <p:set>
                                      <p:cBhvr>
                                        <p:cTn id="320" dur="1" fill="hold">
                                          <p:stCondLst>
                                            <p:cond delay="0"/>
                                          </p:stCondLst>
                                        </p:cTn>
                                        <p:tgtEl>
                                          <p:spTgt spid="56"/>
                                        </p:tgtEl>
                                        <p:attrNameLst>
                                          <p:attrName>style.visibility</p:attrName>
                                        </p:attrNameLst>
                                      </p:cBhvr>
                                      <p:to>
                                        <p:strVal val="visible"/>
                                      </p:to>
                                    </p:set>
                                    <p:anim calcmode="lin" valueType="num">
                                      <p:cBhvr additive="base">
                                        <p:cTn id="321" dur="3000" fill="hold"/>
                                        <p:tgtEl>
                                          <p:spTgt spid="56"/>
                                        </p:tgtEl>
                                        <p:attrNameLst>
                                          <p:attrName>ppt_x</p:attrName>
                                        </p:attrNameLst>
                                      </p:cBhvr>
                                      <p:tavLst>
                                        <p:tav tm="0">
                                          <p:val>
                                            <p:strVal val="#ppt_x"/>
                                          </p:val>
                                        </p:tav>
                                        <p:tav tm="100000">
                                          <p:val>
                                            <p:strVal val="#ppt_x"/>
                                          </p:val>
                                        </p:tav>
                                      </p:tavLst>
                                    </p:anim>
                                    <p:anim calcmode="lin" valueType="num">
                                      <p:cBhvr additive="base">
                                        <p:cTn id="322" dur="3000" fill="hold"/>
                                        <p:tgtEl>
                                          <p:spTgt spid="56"/>
                                        </p:tgtEl>
                                        <p:attrNameLst>
                                          <p:attrName>ppt_y</p:attrName>
                                        </p:attrNameLst>
                                      </p:cBhvr>
                                      <p:tavLst>
                                        <p:tav tm="0">
                                          <p:val>
                                            <p:strVal val="1+#ppt_h/2"/>
                                          </p:val>
                                        </p:tav>
                                        <p:tav tm="100000">
                                          <p:val>
                                            <p:strVal val="#ppt_y"/>
                                          </p:val>
                                        </p:tav>
                                      </p:tavLst>
                                    </p:anim>
                                  </p:childTnLst>
                                </p:cTn>
                              </p:par>
                              <p:par>
                                <p:cTn id="323" presetID="2" presetClass="entr" presetSubtype="4" fill="hold" nodeType="withEffect">
                                  <p:stCondLst>
                                    <p:cond delay="0"/>
                                  </p:stCondLst>
                                  <p:childTnLst>
                                    <p:set>
                                      <p:cBhvr>
                                        <p:cTn id="324" dur="1" fill="hold">
                                          <p:stCondLst>
                                            <p:cond delay="0"/>
                                          </p:stCondLst>
                                        </p:cTn>
                                        <p:tgtEl>
                                          <p:spTgt spid="57"/>
                                        </p:tgtEl>
                                        <p:attrNameLst>
                                          <p:attrName>style.visibility</p:attrName>
                                        </p:attrNameLst>
                                      </p:cBhvr>
                                      <p:to>
                                        <p:strVal val="visible"/>
                                      </p:to>
                                    </p:set>
                                    <p:anim calcmode="lin" valueType="num">
                                      <p:cBhvr additive="base">
                                        <p:cTn id="325" dur="3000" fill="hold"/>
                                        <p:tgtEl>
                                          <p:spTgt spid="57"/>
                                        </p:tgtEl>
                                        <p:attrNameLst>
                                          <p:attrName>ppt_x</p:attrName>
                                        </p:attrNameLst>
                                      </p:cBhvr>
                                      <p:tavLst>
                                        <p:tav tm="0">
                                          <p:val>
                                            <p:strVal val="#ppt_x"/>
                                          </p:val>
                                        </p:tav>
                                        <p:tav tm="100000">
                                          <p:val>
                                            <p:strVal val="#ppt_x"/>
                                          </p:val>
                                        </p:tav>
                                      </p:tavLst>
                                    </p:anim>
                                    <p:anim calcmode="lin" valueType="num">
                                      <p:cBhvr additive="base">
                                        <p:cTn id="326" dur="3000" fill="hold"/>
                                        <p:tgtEl>
                                          <p:spTgt spid="57"/>
                                        </p:tgtEl>
                                        <p:attrNameLst>
                                          <p:attrName>ppt_y</p:attrName>
                                        </p:attrNameLst>
                                      </p:cBhvr>
                                      <p:tavLst>
                                        <p:tav tm="0">
                                          <p:val>
                                            <p:strVal val="1+#ppt_h/2"/>
                                          </p:val>
                                        </p:tav>
                                        <p:tav tm="100000">
                                          <p:val>
                                            <p:strVal val="#ppt_y"/>
                                          </p:val>
                                        </p:tav>
                                      </p:tavLst>
                                    </p:anim>
                                  </p:childTnLst>
                                </p:cTn>
                              </p:par>
                              <p:par>
                                <p:cTn id="327" presetID="2" presetClass="entr" presetSubtype="4" fill="hold" nodeType="withEffect">
                                  <p:stCondLst>
                                    <p:cond delay="0"/>
                                  </p:stCondLst>
                                  <p:childTnLst>
                                    <p:set>
                                      <p:cBhvr>
                                        <p:cTn id="328" dur="1" fill="hold">
                                          <p:stCondLst>
                                            <p:cond delay="0"/>
                                          </p:stCondLst>
                                        </p:cTn>
                                        <p:tgtEl>
                                          <p:spTgt spid="58"/>
                                        </p:tgtEl>
                                        <p:attrNameLst>
                                          <p:attrName>style.visibility</p:attrName>
                                        </p:attrNameLst>
                                      </p:cBhvr>
                                      <p:to>
                                        <p:strVal val="visible"/>
                                      </p:to>
                                    </p:set>
                                    <p:anim calcmode="lin" valueType="num">
                                      <p:cBhvr additive="base">
                                        <p:cTn id="329" dur="3000" fill="hold"/>
                                        <p:tgtEl>
                                          <p:spTgt spid="58"/>
                                        </p:tgtEl>
                                        <p:attrNameLst>
                                          <p:attrName>ppt_x</p:attrName>
                                        </p:attrNameLst>
                                      </p:cBhvr>
                                      <p:tavLst>
                                        <p:tav tm="0">
                                          <p:val>
                                            <p:strVal val="#ppt_x"/>
                                          </p:val>
                                        </p:tav>
                                        <p:tav tm="100000">
                                          <p:val>
                                            <p:strVal val="#ppt_x"/>
                                          </p:val>
                                        </p:tav>
                                      </p:tavLst>
                                    </p:anim>
                                    <p:anim calcmode="lin" valueType="num">
                                      <p:cBhvr additive="base">
                                        <p:cTn id="330" dur="3000" fill="hold"/>
                                        <p:tgtEl>
                                          <p:spTgt spid="58"/>
                                        </p:tgtEl>
                                        <p:attrNameLst>
                                          <p:attrName>ppt_y</p:attrName>
                                        </p:attrNameLst>
                                      </p:cBhvr>
                                      <p:tavLst>
                                        <p:tav tm="0">
                                          <p:val>
                                            <p:strVal val="1+#ppt_h/2"/>
                                          </p:val>
                                        </p:tav>
                                        <p:tav tm="100000">
                                          <p:val>
                                            <p:strVal val="#ppt_y"/>
                                          </p:val>
                                        </p:tav>
                                      </p:tavLst>
                                    </p:anim>
                                  </p:childTnLst>
                                </p:cTn>
                              </p:par>
                              <p:par>
                                <p:cTn id="331" presetID="2" presetClass="entr" presetSubtype="4" fill="hold" nodeType="withEffect">
                                  <p:stCondLst>
                                    <p:cond delay="0"/>
                                  </p:stCondLst>
                                  <p:childTnLst>
                                    <p:set>
                                      <p:cBhvr>
                                        <p:cTn id="332" dur="1" fill="hold">
                                          <p:stCondLst>
                                            <p:cond delay="0"/>
                                          </p:stCondLst>
                                        </p:cTn>
                                        <p:tgtEl>
                                          <p:spTgt spid="59"/>
                                        </p:tgtEl>
                                        <p:attrNameLst>
                                          <p:attrName>style.visibility</p:attrName>
                                        </p:attrNameLst>
                                      </p:cBhvr>
                                      <p:to>
                                        <p:strVal val="visible"/>
                                      </p:to>
                                    </p:set>
                                    <p:anim calcmode="lin" valueType="num">
                                      <p:cBhvr additive="base">
                                        <p:cTn id="333" dur="3000" fill="hold"/>
                                        <p:tgtEl>
                                          <p:spTgt spid="59"/>
                                        </p:tgtEl>
                                        <p:attrNameLst>
                                          <p:attrName>ppt_x</p:attrName>
                                        </p:attrNameLst>
                                      </p:cBhvr>
                                      <p:tavLst>
                                        <p:tav tm="0">
                                          <p:val>
                                            <p:strVal val="#ppt_x"/>
                                          </p:val>
                                        </p:tav>
                                        <p:tav tm="100000">
                                          <p:val>
                                            <p:strVal val="#ppt_x"/>
                                          </p:val>
                                        </p:tav>
                                      </p:tavLst>
                                    </p:anim>
                                    <p:anim calcmode="lin" valueType="num">
                                      <p:cBhvr additive="base">
                                        <p:cTn id="334" dur="3000" fill="hold"/>
                                        <p:tgtEl>
                                          <p:spTgt spid="59"/>
                                        </p:tgtEl>
                                        <p:attrNameLst>
                                          <p:attrName>ppt_y</p:attrName>
                                        </p:attrNameLst>
                                      </p:cBhvr>
                                      <p:tavLst>
                                        <p:tav tm="0">
                                          <p:val>
                                            <p:strVal val="1+#ppt_h/2"/>
                                          </p:val>
                                        </p:tav>
                                        <p:tav tm="100000">
                                          <p:val>
                                            <p:strVal val="#ppt_y"/>
                                          </p:val>
                                        </p:tav>
                                      </p:tavLst>
                                    </p:anim>
                                  </p:childTnLst>
                                </p:cTn>
                              </p:par>
                              <p:par>
                                <p:cTn id="335" presetID="2" presetClass="entr" presetSubtype="4" fill="hold" nodeType="withEffect">
                                  <p:stCondLst>
                                    <p:cond delay="0"/>
                                  </p:stCondLst>
                                  <p:childTnLst>
                                    <p:set>
                                      <p:cBhvr>
                                        <p:cTn id="336" dur="1" fill="hold">
                                          <p:stCondLst>
                                            <p:cond delay="0"/>
                                          </p:stCondLst>
                                        </p:cTn>
                                        <p:tgtEl>
                                          <p:spTgt spid="60"/>
                                        </p:tgtEl>
                                        <p:attrNameLst>
                                          <p:attrName>style.visibility</p:attrName>
                                        </p:attrNameLst>
                                      </p:cBhvr>
                                      <p:to>
                                        <p:strVal val="visible"/>
                                      </p:to>
                                    </p:set>
                                    <p:anim calcmode="lin" valueType="num">
                                      <p:cBhvr additive="base">
                                        <p:cTn id="337" dur="3000" fill="hold"/>
                                        <p:tgtEl>
                                          <p:spTgt spid="60"/>
                                        </p:tgtEl>
                                        <p:attrNameLst>
                                          <p:attrName>ppt_x</p:attrName>
                                        </p:attrNameLst>
                                      </p:cBhvr>
                                      <p:tavLst>
                                        <p:tav tm="0">
                                          <p:val>
                                            <p:strVal val="#ppt_x"/>
                                          </p:val>
                                        </p:tav>
                                        <p:tav tm="100000">
                                          <p:val>
                                            <p:strVal val="#ppt_x"/>
                                          </p:val>
                                        </p:tav>
                                      </p:tavLst>
                                    </p:anim>
                                    <p:anim calcmode="lin" valueType="num">
                                      <p:cBhvr additive="base">
                                        <p:cTn id="338" dur="3000" fill="hold"/>
                                        <p:tgtEl>
                                          <p:spTgt spid="60"/>
                                        </p:tgtEl>
                                        <p:attrNameLst>
                                          <p:attrName>ppt_y</p:attrName>
                                        </p:attrNameLst>
                                      </p:cBhvr>
                                      <p:tavLst>
                                        <p:tav tm="0">
                                          <p:val>
                                            <p:strVal val="1+#ppt_h/2"/>
                                          </p:val>
                                        </p:tav>
                                        <p:tav tm="100000">
                                          <p:val>
                                            <p:strVal val="#ppt_y"/>
                                          </p:val>
                                        </p:tav>
                                      </p:tavLst>
                                    </p:anim>
                                  </p:childTnLst>
                                </p:cTn>
                              </p:par>
                              <p:par>
                                <p:cTn id="339" presetID="2" presetClass="entr" presetSubtype="4" fill="hold" nodeType="withEffect">
                                  <p:stCondLst>
                                    <p:cond delay="0"/>
                                  </p:stCondLst>
                                  <p:childTnLst>
                                    <p:set>
                                      <p:cBhvr>
                                        <p:cTn id="340" dur="1" fill="hold">
                                          <p:stCondLst>
                                            <p:cond delay="0"/>
                                          </p:stCondLst>
                                        </p:cTn>
                                        <p:tgtEl>
                                          <p:spTgt spid="62"/>
                                        </p:tgtEl>
                                        <p:attrNameLst>
                                          <p:attrName>style.visibility</p:attrName>
                                        </p:attrNameLst>
                                      </p:cBhvr>
                                      <p:to>
                                        <p:strVal val="visible"/>
                                      </p:to>
                                    </p:set>
                                    <p:anim calcmode="lin" valueType="num">
                                      <p:cBhvr additive="base">
                                        <p:cTn id="341" dur="3000" fill="hold"/>
                                        <p:tgtEl>
                                          <p:spTgt spid="62"/>
                                        </p:tgtEl>
                                        <p:attrNameLst>
                                          <p:attrName>ppt_x</p:attrName>
                                        </p:attrNameLst>
                                      </p:cBhvr>
                                      <p:tavLst>
                                        <p:tav tm="0">
                                          <p:val>
                                            <p:strVal val="#ppt_x"/>
                                          </p:val>
                                        </p:tav>
                                        <p:tav tm="100000">
                                          <p:val>
                                            <p:strVal val="#ppt_x"/>
                                          </p:val>
                                        </p:tav>
                                      </p:tavLst>
                                    </p:anim>
                                    <p:anim calcmode="lin" valueType="num">
                                      <p:cBhvr additive="base">
                                        <p:cTn id="342" dur="3000" fill="hold"/>
                                        <p:tgtEl>
                                          <p:spTgt spid="62"/>
                                        </p:tgtEl>
                                        <p:attrNameLst>
                                          <p:attrName>ppt_y</p:attrName>
                                        </p:attrNameLst>
                                      </p:cBhvr>
                                      <p:tavLst>
                                        <p:tav tm="0">
                                          <p:val>
                                            <p:strVal val="1+#ppt_h/2"/>
                                          </p:val>
                                        </p:tav>
                                        <p:tav tm="100000">
                                          <p:val>
                                            <p:strVal val="#ppt_y"/>
                                          </p:val>
                                        </p:tav>
                                      </p:tavLst>
                                    </p:anim>
                                  </p:childTnLst>
                                </p:cTn>
                              </p:par>
                              <p:par>
                                <p:cTn id="343" presetID="2" presetClass="entr" presetSubtype="4" fill="hold" nodeType="withEffect">
                                  <p:stCondLst>
                                    <p:cond delay="0"/>
                                  </p:stCondLst>
                                  <p:childTnLst>
                                    <p:set>
                                      <p:cBhvr>
                                        <p:cTn id="344" dur="1" fill="hold">
                                          <p:stCondLst>
                                            <p:cond delay="0"/>
                                          </p:stCondLst>
                                        </p:cTn>
                                        <p:tgtEl>
                                          <p:spTgt spid="61"/>
                                        </p:tgtEl>
                                        <p:attrNameLst>
                                          <p:attrName>style.visibility</p:attrName>
                                        </p:attrNameLst>
                                      </p:cBhvr>
                                      <p:to>
                                        <p:strVal val="visible"/>
                                      </p:to>
                                    </p:set>
                                    <p:anim calcmode="lin" valueType="num">
                                      <p:cBhvr additive="base">
                                        <p:cTn id="345" dur="3000" fill="hold"/>
                                        <p:tgtEl>
                                          <p:spTgt spid="61"/>
                                        </p:tgtEl>
                                        <p:attrNameLst>
                                          <p:attrName>ppt_x</p:attrName>
                                        </p:attrNameLst>
                                      </p:cBhvr>
                                      <p:tavLst>
                                        <p:tav tm="0">
                                          <p:val>
                                            <p:strVal val="#ppt_x"/>
                                          </p:val>
                                        </p:tav>
                                        <p:tav tm="100000">
                                          <p:val>
                                            <p:strVal val="#ppt_x"/>
                                          </p:val>
                                        </p:tav>
                                      </p:tavLst>
                                    </p:anim>
                                    <p:anim calcmode="lin" valueType="num">
                                      <p:cBhvr additive="base">
                                        <p:cTn id="346" dur="3000" fill="hold"/>
                                        <p:tgtEl>
                                          <p:spTgt spid="61"/>
                                        </p:tgtEl>
                                        <p:attrNameLst>
                                          <p:attrName>ppt_y</p:attrName>
                                        </p:attrNameLst>
                                      </p:cBhvr>
                                      <p:tavLst>
                                        <p:tav tm="0">
                                          <p:val>
                                            <p:strVal val="1+#ppt_h/2"/>
                                          </p:val>
                                        </p:tav>
                                        <p:tav tm="100000">
                                          <p:val>
                                            <p:strVal val="#ppt_y"/>
                                          </p:val>
                                        </p:tav>
                                      </p:tavLst>
                                    </p:anim>
                                  </p:childTnLst>
                                </p:cTn>
                              </p:par>
                              <p:par>
                                <p:cTn id="347" presetID="8" presetClass="emph" presetSubtype="0" autoRev="1" fill="hold" nodeType="withEffect">
                                  <p:stCondLst>
                                    <p:cond delay="0"/>
                                  </p:stCondLst>
                                  <p:childTnLst>
                                    <p:animRot by="21600000">
                                      <p:cBhvr>
                                        <p:cTn id="348" dur="3000" fill="hold"/>
                                        <p:tgtEl>
                                          <p:spTgt spid="60"/>
                                        </p:tgtEl>
                                        <p:attrNameLst>
                                          <p:attrName>r</p:attrName>
                                        </p:attrNameLst>
                                      </p:cBhvr>
                                    </p:animRot>
                                  </p:childTnLst>
                                </p:cTn>
                              </p:par>
                              <p:par>
                                <p:cTn id="349" presetID="8" presetClass="emph" presetSubtype="0" autoRev="1" fill="hold" nodeType="withEffect">
                                  <p:stCondLst>
                                    <p:cond delay="0"/>
                                  </p:stCondLst>
                                  <p:childTnLst>
                                    <p:animRot by="-21600000">
                                      <p:cBhvr>
                                        <p:cTn id="350" dur="3000" fill="hold"/>
                                        <p:tgtEl>
                                          <p:spTgt spid="59"/>
                                        </p:tgtEl>
                                        <p:attrNameLst>
                                          <p:attrName>r</p:attrName>
                                        </p:attrNameLst>
                                      </p:cBhvr>
                                    </p:animRot>
                                  </p:childTnLst>
                                </p:cTn>
                              </p:par>
                              <p:par>
                                <p:cTn id="351" presetID="8" presetClass="emph" presetSubtype="0" autoRev="1" fill="hold" nodeType="withEffect">
                                  <p:stCondLst>
                                    <p:cond delay="0"/>
                                  </p:stCondLst>
                                  <p:childTnLst>
                                    <p:animRot by="21600000">
                                      <p:cBhvr>
                                        <p:cTn id="352" dur="3000" fill="hold"/>
                                        <p:tgtEl>
                                          <p:spTgt spid="56"/>
                                        </p:tgtEl>
                                        <p:attrNameLst>
                                          <p:attrName>r</p:attrName>
                                        </p:attrNameLst>
                                      </p:cBhvr>
                                    </p:animRot>
                                  </p:childTnLst>
                                </p:cTn>
                              </p:par>
                              <p:par>
                                <p:cTn id="353" presetID="8" presetClass="emph" presetSubtype="0" autoRev="1" fill="hold" nodeType="withEffect">
                                  <p:stCondLst>
                                    <p:cond delay="0"/>
                                  </p:stCondLst>
                                  <p:childTnLst>
                                    <p:animRot by="-21600000">
                                      <p:cBhvr>
                                        <p:cTn id="354" dur="3000" fill="hold"/>
                                        <p:tgtEl>
                                          <p:spTgt spid="55"/>
                                        </p:tgtEl>
                                        <p:attrNameLst>
                                          <p:attrName>r</p:attrName>
                                        </p:attrNameLst>
                                      </p:cBhvr>
                                    </p:animRot>
                                  </p:childTnLst>
                                </p:cTn>
                              </p:par>
                              <p:par>
                                <p:cTn id="355" presetID="8" presetClass="emph" presetSubtype="0" autoRev="1" fill="hold" nodeType="withEffect">
                                  <p:stCondLst>
                                    <p:cond delay="0"/>
                                  </p:stCondLst>
                                  <p:childTnLst>
                                    <p:animRot by="21600000">
                                      <p:cBhvr>
                                        <p:cTn id="356" dur="3000" fill="hold"/>
                                        <p:tgtEl>
                                          <p:spTgt spid="54"/>
                                        </p:tgtEl>
                                        <p:attrNameLst>
                                          <p:attrName>r</p:attrName>
                                        </p:attrNameLst>
                                      </p:cBhvr>
                                    </p:animRot>
                                  </p:childTnLst>
                                </p:cTn>
                              </p:par>
                              <p:par>
                                <p:cTn id="357" presetID="8" presetClass="emph" presetSubtype="0" autoRev="1" fill="hold" nodeType="withEffect">
                                  <p:stCondLst>
                                    <p:cond delay="0"/>
                                  </p:stCondLst>
                                  <p:childTnLst>
                                    <p:animRot by="-21600000">
                                      <p:cBhvr>
                                        <p:cTn id="358" dur="3000" fill="hold"/>
                                        <p:tgtEl>
                                          <p:spTgt spid="53"/>
                                        </p:tgtEl>
                                        <p:attrNameLst>
                                          <p:attrName>r</p:attrName>
                                        </p:attrNameLst>
                                      </p:cBhvr>
                                    </p:animRot>
                                  </p:childTnLst>
                                </p:cTn>
                              </p:par>
                              <p:par>
                                <p:cTn id="359" presetID="8" presetClass="emph" presetSubtype="0" autoRev="1" fill="hold" nodeType="withEffect">
                                  <p:stCondLst>
                                    <p:cond delay="0"/>
                                  </p:stCondLst>
                                  <p:childTnLst>
                                    <p:animRot by="21600000">
                                      <p:cBhvr>
                                        <p:cTn id="360" dur="3000" fill="hold"/>
                                        <p:tgtEl>
                                          <p:spTgt spid="58"/>
                                        </p:tgtEl>
                                        <p:attrNameLst>
                                          <p:attrName>r</p:attrName>
                                        </p:attrNameLst>
                                      </p:cBhvr>
                                    </p:animRot>
                                  </p:childTnLst>
                                </p:cTn>
                              </p:par>
                              <p:par>
                                <p:cTn id="361" presetID="8" presetClass="emph" presetSubtype="0" autoRev="1" fill="hold" nodeType="withEffect">
                                  <p:stCondLst>
                                    <p:cond delay="0"/>
                                  </p:stCondLst>
                                  <p:childTnLst>
                                    <p:animRot by="-21600000">
                                      <p:cBhvr>
                                        <p:cTn id="362" dur="3000" fill="hold"/>
                                        <p:tgtEl>
                                          <p:spTgt spid="57"/>
                                        </p:tgtEl>
                                        <p:attrNameLst>
                                          <p:attrName>r</p:attrName>
                                        </p:attrNameLst>
                                      </p:cBhvr>
                                    </p:animRot>
                                  </p:childTnLst>
                                </p:cTn>
                              </p:par>
                              <p:par>
                                <p:cTn id="363" presetID="8" presetClass="emph" presetSubtype="0" autoRev="1" fill="hold" nodeType="withEffect">
                                  <p:stCondLst>
                                    <p:cond delay="0"/>
                                  </p:stCondLst>
                                  <p:childTnLst>
                                    <p:animRot by="21600000">
                                      <p:cBhvr>
                                        <p:cTn id="364" dur="3000" fill="hold"/>
                                        <p:tgtEl>
                                          <p:spTgt spid="62"/>
                                        </p:tgtEl>
                                        <p:attrNameLst>
                                          <p:attrName>r</p:attrName>
                                        </p:attrNameLst>
                                      </p:cBhvr>
                                    </p:animRot>
                                  </p:childTnLst>
                                </p:cTn>
                              </p:par>
                              <p:par>
                                <p:cTn id="365" presetID="8" presetClass="emph" presetSubtype="0" autoRev="1" fill="hold" nodeType="withEffect">
                                  <p:stCondLst>
                                    <p:cond delay="0"/>
                                  </p:stCondLst>
                                  <p:childTnLst>
                                    <p:animRot by="-21600000">
                                      <p:cBhvr>
                                        <p:cTn id="366" dur="3000" fill="hold"/>
                                        <p:tgtEl>
                                          <p:spTgt spid="61"/>
                                        </p:tgtEl>
                                        <p:attrNameLst>
                                          <p:attrName>r</p:attrName>
                                        </p:attrNameLst>
                                      </p:cBhvr>
                                    </p:animRot>
                                  </p:childTnLst>
                                </p:cTn>
                              </p:par>
                              <p:par>
                                <p:cTn id="367" presetID="2" presetClass="entr" presetSubtype="4" fill="hold" nodeType="withEffect">
                                  <p:stCondLst>
                                    <p:cond delay="0"/>
                                  </p:stCondLst>
                                  <p:childTnLst>
                                    <p:set>
                                      <p:cBhvr>
                                        <p:cTn id="368" dur="1" fill="hold">
                                          <p:stCondLst>
                                            <p:cond delay="0"/>
                                          </p:stCondLst>
                                        </p:cTn>
                                        <p:tgtEl>
                                          <p:spTgt spid="63"/>
                                        </p:tgtEl>
                                        <p:attrNameLst>
                                          <p:attrName>style.visibility</p:attrName>
                                        </p:attrNameLst>
                                      </p:cBhvr>
                                      <p:to>
                                        <p:strVal val="visible"/>
                                      </p:to>
                                    </p:set>
                                    <p:anim calcmode="lin" valueType="num">
                                      <p:cBhvr additive="base">
                                        <p:cTn id="369" dur="3000" fill="hold"/>
                                        <p:tgtEl>
                                          <p:spTgt spid="63"/>
                                        </p:tgtEl>
                                        <p:attrNameLst>
                                          <p:attrName>ppt_x</p:attrName>
                                        </p:attrNameLst>
                                      </p:cBhvr>
                                      <p:tavLst>
                                        <p:tav tm="0">
                                          <p:val>
                                            <p:strVal val="#ppt_x"/>
                                          </p:val>
                                        </p:tav>
                                        <p:tav tm="100000">
                                          <p:val>
                                            <p:strVal val="#ppt_x"/>
                                          </p:val>
                                        </p:tav>
                                      </p:tavLst>
                                    </p:anim>
                                    <p:anim calcmode="lin" valueType="num">
                                      <p:cBhvr additive="base">
                                        <p:cTn id="370" dur="3000" fill="hold"/>
                                        <p:tgtEl>
                                          <p:spTgt spid="63"/>
                                        </p:tgtEl>
                                        <p:attrNameLst>
                                          <p:attrName>ppt_y</p:attrName>
                                        </p:attrNameLst>
                                      </p:cBhvr>
                                      <p:tavLst>
                                        <p:tav tm="0">
                                          <p:val>
                                            <p:strVal val="1+#ppt_h/2"/>
                                          </p:val>
                                        </p:tav>
                                        <p:tav tm="100000">
                                          <p:val>
                                            <p:strVal val="#ppt_y"/>
                                          </p:val>
                                        </p:tav>
                                      </p:tavLst>
                                    </p:anim>
                                  </p:childTnLst>
                                </p:cTn>
                              </p:par>
                              <p:par>
                                <p:cTn id="371" presetID="2" presetClass="entr" presetSubtype="4" fill="hold" nodeType="withEffect">
                                  <p:stCondLst>
                                    <p:cond delay="0"/>
                                  </p:stCondLst>
                                  <p:childTnLst>
                                    <p:set>
                                      <p:cBhvr>
                                        <p:cTn id="372" dur="1" fill="hold">
                                          <p:stCondLst>
                                            <p:cond delay="0"/>
                                          </p:stCondLst>
                                        </p:cTn>
                                        <p:tgtEl>
                                          <p:spTgt spid="64"/>
                                        </p:tgtEl>
                                        <p:attrNameLst>
                                          <p:attrName>style.visibility</p:attrName>
                                        </p:attrNameLst>
                                      </p:cBhvr>
                                      <p:to>
                                        <p:strVal val="visible"/>
                                      </p:to>
                                    </p:set>
                                    <p:anim calcmode="lin" valueType="num">
                                      <p:cBhvr additive="base">
                                        <p:cTn id="373" dur="3000" fill="hold"/>
                                        <p:tgtEl>
                                          <p:spTgt spid="64"/>
                                        </p:tgtEl>
                                        <p:attrNameLst>
                                          <p:attrName>ppt_x</p:attrName>
                                        </p:attrNameLst>
                                      </p:cBhvr>
                                      <p:tavLst>
                                        <p:tav tm="0">
                                          <p:val>
                                            <p:strVal val="#ppt_x"/>
                                          </p:val>
                                        </p:tav>
                                        <p:tav tm="100000">
                                          <p:val>
                                            <p:strVal val="#ppt_x"/>
                                          </p:val>
                                        </p:tav>
                                      </p:tavLst>
                                    </p:anim>
                                    <p:anim calcmode="lin" valueType="num">
                                      <p:cBhvr additive="base">
                                        <p:cTn id="374" dur="3000" fill="hold"/>
                                        <p:tgtEl>
                                          <p:spTgt spid="64"/>
                                        </p:tgtEl>
                                        <p:attrNameLst>
                                          <p:attrName>ppt_y</p:attrName>
                                        </p:attrNameLst>
                                      </p:cBhvr>
                                      <p:tavLst>
                                        <p:tav tm="0">
                                          <p:val>
                                            <p:strVal val="1+#ppt_h/2"/>
                                          </p:val>
                                        </p:tav>
                                        <p:tav tm="100000">
                                          <p:val>
                                            <p:strVal val="#ppt_y"/>
                                          </p:val>
                                        </p:tav>
                                      </p:tavLst>
                                    </p:anim>
                                  </p:childTnLst>
                                </p:cTn>
                              </p:par>
                              <p:par>
                                <p:cTn id="375" presetID="2" presetClass="entr" presetSubtype="4" fill="hold" nodeType="withEffect">
                                  <p:stCondLst>
                                    <p:cond delay="0"/>
                                  </p:stCondLst>
                                  <p:childTnLst>
                                    <p:set>
                                      <p:cBhvr>
                                        <p:cTn id="376" dur="1" fill="hold">
                                          <p:stCondLst>
                                            <p:cond delay="0"/>
                                          </p:stCondLst>
                                        </p:cTn>
                                        <p:tgtEl>
                                          <p:spTgt spid="65"/>
                                        </p:tgtEl>
                                        <p:attrNameLst>
                                          <p:attrName>style.visibility</p:attrName>
                                        </p:attrNameLst>
                                      </p:cBhvr>
                                      <p:to>
                                        <p:strVal val="visible"/>
                                      </p:to>
                                    </p:set>
                                    <p:anim calcmode="lin" valueType="num">
                                      <p:cBhvr additive="base">
                                        <p:cTn id="377" dur="3000" fill="hold"/>
                                        <p:tgtEl>
                                          <p:spTgt spid="65"/>
                                        </p:tgtEl>
                                        <p:attrNameLst>
                                          <p:attrName>ppt_x</p:attrName>
                                        </p:attrNameLst>
                                      </p:cBhvr>
                                      <p:tavLst>
                                        <p:tav tm="0">
                                          <p:val>
                                            <p:strVal val="#ppt_x"/>
                                          </p:val>
                                        </p:tav>
                                        <p:tav tm="100000">
                                          <p:val>
                                            <p:strVal val="#ppt_x"/>
                                          </p:val>
                                        </p:tav>
                                      </p:tavLst>
                                    </p:anim>
                                    <p:anim calcmode="lin" valueType="num">
                                      <p:cBhvr additive="base">
                                        <p:cTn id="378" dur="3000" fill="hold"/>
                                        <p:tgtEl>
                                          <p:spTgt spid="65"/>
                                        </p:tgtEl>
                                        <p:attrNameLst>
                                          <p:attrName>ppt_y</p:attrName>
                                        </p:attrNameLst>
                                      </p:cBhvr>
                                      <p:tavLst>
                                        <p:tav tm="0">
                                          <p:val>
                                            <p:strVal val="1+#ppt_h/2"/>
                                          </p:val>
                                        </p:tav>
                                        <p:tav tm="100000">
                                          <p:val>
                                            <p:strVal val="#ppt_y"/>
                                          </p:val>
                                        </p:tav>
                                      </p:tavLst>
                                    </p:anim>
                                  </p:childTnLst>
                                </p:cTn>
                              </p:par>
                              <p:par>
                                <p:cTn id="379" presetID="2" presetClass="entr" presetSubtype="4" fill="hold" nodeType="withEffect">
                                  <p:stCondLst>
                                    <p:cond delay="0"/>
                                  </p:stCondLst>
                                  <p:childTnLst>
                                    <p:set>
                                      <p:cBhvr>
                                        <p:cTn id="380" dur="1" fill="hold">
                                          <p:stCondLst>
                                            <p:cond delay="0"/>
                                          </p:stCondLst>
                                        </p:cTn>
                                        <p:tgtEl>
                                          <p:spTgt spid="66"/>
                                        </p:tgtEl>
                                        <p:attrNameLst>
                                          <p:attrName>style.visibility</p:attrName>
                                        </p:attrNameLst>
                                      </p:cBhvr>
                                      <p:to>
                                        <p:strVal val="visible"/>
                                      </p:to>
                                    </p:set>
                                    <p:anim calcmode="lin" valueType="num">
                                      <p:cBhvr additive="base">
                                        <p:cTn id="381" dur="3000" fill="hold"/>
                                        <p:tgtEl>
                                          <p:spTgt spid="66"/>
                                        </p:tgtEl>
                                        <p:attrNameLst>
                                          <p:attrName>ppt_x</p:attrName>
                                        </p:attrNameLst>
                                      </p:cBhvr>
                                      <p:tavLst>
                                        <p:tav tm="0">
                                          <p:val>
                                            <p:strVal val="#ppt_x"/>
                                          </p:val>
                                        </p:tav>
                                        <p:tav tm="100000">
                                          <p:val>
                                            <p:strVal val="#ppt_x"/>
                                          </p:val>
                                        </p:tav>
                                      </p:tavLst>
                                    </p:anim>
                                    <p:anim calcmode="lin" valueType="num">
                                      <p:cBhvr additive="base">
                                        <p:cTn id="382" dur="3000" fill="hold"/>
                                        <p:tgtEl>
                                          <p:spTgt spid="66"/>
                                        </p:tgtEl>
                                        <p:attrNameLst>
                                          <p:attrName>ppt_y</p:attrName>
                                        </p:attrNameLst>
                                      </p:cBhvr>
                                      <p:tavLst>
                                        <p:tav tm="0">
                                          <p:val>
                                            <p:strVal val="1+#ppt_h/2"/>
                                          </p:val>
                                        </p:tav>
                                        <p:tav tm="100000">
                                          <p:val>
                                            <p:strVal val="#ppt_y"/>
                                          </p:val>
                                        </p:tav>
                                      </p:tavLst>
                                    </p:anim>
                                  </p:childTnLst>
                                </p:cTn>
                              </p:par>
                              <p:par>
                                <p:cTn id="383" presetID="2" presetClass="entr" presetSubtype="4" fill="hold" nodeType="withEffect">
                                  <p:stCondLst>
                                    <p:cond delay="0"/>
                                  </p:stCondLst>
                                  <p:childTnLst>
                                    <p:set>
                                      <p:cBhvr>
                                        <p:cTn id="384" dur="1" fill="hold">
                                          <p:stCondLst>
                                            <p:cond delay="0"/>
                                          </p:stCondLst>
                                        </p:cTn>
                                        <p:tgtEl>
                                          <p:spTgt spid="67"/>
                                        </p:tgtEl>
                                        <p:attrNameLst>
                                          <p:attrName>style.visibility</p:attrName>
                                        </p:attrNameLst>
                                      </p:cBhvr>
                                      <p:to>
                                        <p:strVal val="visible"/>
                                      </p:to>
                                    </p:set>
                                    <p:anim calcmode="lin" valueType="num">
                                      <p:cBhvr additive="base">
                                        <p:cTn id="385" dur="3000" fill="hold"/>
                                        <p:tgtEl>
                                          <p:spTgt spid="67"/>
                                        </p:tgtEl>
                                        <p:attrNameLst>
                                          <p:attrName>ppt_x</p:attrName>
                                        </p:attrNameLst>
                                      </p:cBhvr>
                                      <p:tavLst>
                                        <p:tav tm="0">
                                          <p:val>
                                            <p:strVal val="#ppt_x"/>
                                          </p:val>
                                        </p:tav>
                                        <p:tav tm="100000">
                                          <p:val>
                                            <p:strVal val="#ppt_x"/>
                                          </p:val>
                                        </p:tav>
                                      </p:tavLst>
                                    </p:anim>
                                    <p:anim calcmode="lin" valueType="num">
                                      <p:cBhvr additive="base">
                                        <p:cTn id="386" dur="3000" fill="hold"/>
                                        <p:tgtEl>
                                          <p:spTgt spid="67"/>
                                        </p:tgtEl>
                                        <p:attrNameLst>
                                          <p:attrName>ppt_y</p:attrName>
                                        </p:attrNameLst>
                                      </p:cBhvr>
                                      <p:tavLst>
                                        <p:tav tm="0">
                                          <p:val>
                                            <p:strVal val="1+#ppt_h/2"/>
                                          </p:val>
                                        </p:tav>
                                        <p:tav tm="100000">
                                          <p:val>
                                            <p:strVal val="#ppt_y"/>
                                          </p:val>
                                        </p:tav>
                                      </p:tavLst>
                                    </p:anim>
                                  </p:childTnLst>
                                </p:cTn>
                              </p:par>
                              <p:par>
                                <p:cTn id="387" presetID="2" presetClass="entr" presetSubtype="4" fill="hold" nodeType="withEffect">
                                  <p:stCondLst>
                                    <p:cond delay="0"/>
                                  </p:stCondLst>
                                  <p:childTnLst>
                                    <p:set>
                                      <p:cBhvr>
                                        <p:cTn id="388" dur="1" fill="hold">
                                          <p:stCondLst>
                                            <p:cond delay="0"/>
                                          </p:stCondLst>
                                        </p:cTn>
                                        <p:tgtEl>
                                          <p:spTgt spid="68"/>
                                        </p:tgtEl>
                                        <p:attrNameLst>
                                          <p:attrName>style.visibility</p:attrName>
                                        </p:attrNameLst>
                                      </p:cBhvr>
                                      <p:to>
                                        <p:strVal val="visible"/>
                                      </p:to>
                                    </p:set>
                                    <p:anim calcmode="lin" valueType="num">
                                      <p:cBhvr additive="base">
                                        <p:cTn id="389" dur="3000" fill="hold"/>
                                        <p:tgtEl>
                                          <p:spTgt spid="68"/>
                                        </p:tgtEl>
                                        <p:attrNameLst>
                                          <p:attrName>ppt_x</p:attrName>
                                        </p:attrNameLst>
                                      </p:cBhvr>
                                      <p:tavLst>
                                        <p:tav tm="0">
                                          <p:val>
                                            <p:strVal val="#ppt_x"/>
                                          </p:val>
                                        </p:tav>
                                        <p:tav tm="100000">
                                          <p:val>
                                            <p:strVal val="#ppt_x"/>
                                          </p:val>
                                        </p:tav>
                                      </p:tavLst>
                                    </p:anim>
                                    <p:anim calcmode="lin" valueType="num">
                                      <p:cBhvr additive="base">
                                        <p:cTn id="390" dur="3000" fill="hold"/>
                                        <p:tgtEl>
                                          <p:spTgt spid="68"/>
                                        </p:tgtEl>
                                        <p:attrNameLst>
                                          <p:attrName>ppt_y</p:attrName>
                                        </p:attrNameLst>
                                      </p:cBhvr>
                                      <p:tavLst>
                                        <p:tav tm="0">
                                          <p:val>
                                            <p:strVal val="1+#ppt_h/2"/>
                                          </p:val>
                                        </p:tav>
                                        <p:tav tm="100000">
                                          <p:val>
                                            <p:strVal val="#ppt_y"/>
                                          </p:val>
                                        </p:tav>
                                      </p:tavLst>
                                    </p:anim>
                                  </p:childTnLst>
                                </p:cTn>
                              </p:par>
                              <p:par>
                                <p:cTn id="391" presetID="2" presetClass="entr" presetSubtype="4" fill="hold" nodeType="withEffect">
                                  <p:stCondLst>
                                    <p:cond delay="0"/>
                                  </p:stCondLst>
                                  <p:childTnLst>
                                    <p:set>
                                      <p:cBhvr>
                                        <p:cTn id="392" dur="1" fill="hold">
                                          <p:stCondLst>
                                            <p:cond delay="0"/>
                                          </p:stCondLst>
                                        </p:cTn>
                                        <p:tgtEl>
                                          <p:spTgt spid="69"/>
                                        </p:tgtEl>
                                        <p:attrNameLst>
                                          <p:attrName>style.visibility</p:attrName>
                                        </p:attrNameLst>
                                      </p:cBhvr>
                                      <p:to>
                                        <p:strVal val="visible"/>
                                      </p:to>
                                    </p:set>
                                    <p:anim calcmode="lin" valueType="num">
                                      <p:cBhvr additive="base">
                                        <p:cTn id="393" dur="3000" fill="hold"/>
                                        <p:tgtEl>
                                          <p:spTgt spid="69"/>
                                        </p:tgtEl>
                                        <p:attrNameLst>
                                          <p:attrName>ppt_x</p:attrName>
                                        </p:attrNameLst>
                                      </p:cBhvr>
                                      <p:tavLst>
                                        <p:tav tm="0">
                                          <p:val>
                                            <p:strVal val="#ppt_x"/>
                                          </p:val>
                                        </p:tav>
                                        <p:tav tm="100000">
                                          <p:val>
                                            <p:strVal val="#ppt_x"/>
                                          </p:val>
                                        </p:tav>
                                      </p:tavLst>
                                    </p:anim>
                                    <p:anim calcmode="lin" valueType="num">
                                      <p:cBhvr additive="base">
                                        <p:cTn id="394" dur="3000" fill="hold"/>
                                        <p:tgtEl>
                                          <p:spTgt spid="69"/>
                                        </p:tgtEl>
                                        <p:attrNameLst>
                                          <p:attrName>ppt_y</p:attrName>
                                        </p:attrNameLst>
                                      </p:cBhvr>
                                      <p:tavLst>
                                        <p:tav tm="0">
                                          <p:val>
                                            <p:strVal val="1+#ppt_h/2"/>
                                          </p:val>
                                        </p:tav>
                                        <p:tav tm="100000">
                                          <p:val>
                                            <p:strVal val="#ppt_y"/>
                                          </p:val>
                                        </p:tav>
                                      </p:tavLst>
                                    </p:anim>
                                  </p:childTnLst>
                                </p:cTn>
                              </p:par>
                              <p:par>
                                <p:cTn id="395" presetID="2" presetClass="entr" presetSubtype="4" fill="hold" nodeType="withEffect">
                                  <p:stCondLst>
                                    <p:cond delay="0"/>
                                  </p:stCondLst>
                                  <p:childTnLst>
                                    <p:set>
                                      <p:cBhvr>
                                        <p:cTn id="396" dur="1" fill="hold">
                                          <p:stCondLst>
                                            <p:cond delay="0"/>
                                          </p:stCondLst>
                                        </p:cTn>
                                        <p:tgtEl>
                                          <p:spTgt spid="70"/>
                                        </p:tgtEl>
                                        <p:attrNameLst>
                                          <p:attrName>style.visibility</p:attrName>
                                        </p:attrNameLst>
                                      </p:cBhvr>
                                      <p:to>
                                        <p:strVal val="visible"/>
                                      </p:to>
                                    </p:set>
                                    <p:anim calcmode="lin" valueType="num">
                                      <p:cBhvr additive="base">
                                        <p:cTn id="397" dur="3000" fill="hold"/>
                                        <p:tgtEl>
                                          <p:spTgt spid="70"/>
                                        </p:tgtEl>
                                        <p:attrNameLst>
                                          <p:attrName>ppt_x</p:attrName>
                                        </p:attrNameLst>
                                      </p:cBhvr>
                                      <p:tavLst>
                                        <p:tav tm="0">
                                          <p:val>
                                            <p:strVal val="#ppt_x"/>
                                          </p:val>
                                        </p:tav>
                                        <p:tav tm="100000">
                                          <p:val>
                                            <p:strVal val="#ppt_x"/>
                                          </p:val>
                                        </p:tav>
                                      </p:tavLst>
                                    </p:anim>
                                    <p:anim calcmode="lin" valueType="num">
                                      <p:cBhvr additive="base">
                                        <p:cTn id="398" dur="3000" fill="hold"/>
                                        <p:tgtEl>
                                          <p:spTgt spid="70"/>
                                        </p:tgtEl>
                                        <p:attrNameLst>
                                          <p:attrName>ppt_y</p:attrName>
                                        </p:attrNameLst>
                                      </p:cBhvr>
                                      <p:tavLst>
                                        <p:tav tm="0">
                                          <p:val>
                                            <p:strVal val="1+#ppt_h/2"/>
                                          </p:val>
                                        </p:tav>
                                        <p:tav tm="100000">
                                          <p:val>
                                            <p:strVal val="#ppt_y"/>
                                          </p:val>
                                        </p:tav>
                                      </p:tavLst>
                                    </p:anim>
                                  </p:childTnLst>
                                </p:cTn>
                              </p:par>
                              <p:par>
                                <p:cTn id="399" presetID="2" presetClass="entr" presetSubtype="4" fill="hold" nodeType="withEffect">
                                  <p:stCondLst>
                                    <p:cond delay="0"/>
                                  </p:stCondLst>
                                  <p:childTnLst>
                                    <p:set>
                                      <p:cBhvr>
                                        <p:cTn id="400" dur="1" fill="hold">
                                          <p:stCondLst>
                                            <p:cond delay="0"/>
                                          </p:stCondLst>
                                        </p:cTn>
                                        <p:tgtEl>
                                          <p:spTgt spid="72"/>
                                        </p:tgtEl>
                                        <p:attrNameLst>
                                          <p:attrName>style.visibility</p:attrName>
                                        </p:attrNameLst>
                                      </p:cBhvr>
                                      <p:to>
                                        <p:strVal val="visible"/>
                                      </p:to>
                                    </p:set>
                                    <p:anim calcmode="lin" valueType="num">
                                      <p:cBhvr additive="base">
                                        <p:cTn id="401" dur="3000" fill="hold"/>
                                        <p:tgtEl>
                                          <p:spTgt spid="72"/>
                                        </p:tgtEl>
                                        <p:attrNameLst>
                                          <p:attrName>ppt_x</p:attrName>
                                        </p:attrNameLst>
                                      </p:cBhvr>
                                      <p:tavLst>
                                        <p:tav tm="0">
                                          <p:val>
                                            <p:strVal val="#ppt_x"/>
                                          </p:val>
                                        </p:tav>
                                        <p:tav tm="100000">
                                          <p:val>
                                            <p:strVal val="#ppt_x"/>
                                          </p:val>
                                        </p:tav>
                                      </p:tavLst>
                                    </p:anim>
                                    <p:anim calcmode="lin" valueType="num">
                                      <p:cBhvr additive="base">
                                        <p:cTn id="402" dur="3000" fill="hold"/>
                                        <p:tgtEl>
                                          <p:spTgt spid="72"/>
                                        </p:tgtEl>
                                        <p:attrNameLst>
                                          <p:attrName>ppt_y</p:attrName>
                                        </p:attrNameLst>
                                      </p:cBhvr>
                                      <p:tavLst>
                                        <p:tav tm="0">
                                          <p:val>
                                            <p:strVal val="1+#ppt_h/2"/>
                                          </p:val>
                                        </p:tav>
                                        <p:tav tm="100000">
                                          <p:val>
                                            <p:strVal val="#ppt_y"/>
                                          </p:val>
                                        </p:tav>
                                      </p:tavLst>
                                    </p:anim>
                                  </p:childTnLst>
                                </p:cTn>
                              </p:par>
                              <p:par>
                                <p:cTn id="403" presetID="2" presetClass="entr" presetSubtype="4" fill="hold" nodeType="withEffect">
                                  <p:stCondLst>
                                    <p:cond delay="0"/>
                                  </p:stCondLst>
                                  <p:childTnLst>
                                    <p:set>
                                      <p:cBhvr>
                                        <p:cTn id="404" dur="1" fill="hold">
                                          <p:stCondLst>
                                            <p:cond delay="0"/>
                                          </p:stCondLst>
                                        </p:cTn>
                                        <p:tgtEl>
                                          <p:spTgt spid="71"/>
                                        </p:tgtEl>
                                        <p:attrNameLst>
                                          <p:attrName>style.visibility</p:attrName>
                                        </p:attrNameLst>
                                      </p:cBhvr>
                                      <p:to>
                                        <p:strVal val="visible"/>
                                      </p:to>
                                    </p:set>
                                    <p:anim calcmode="lin" valueType="num">
                                      <p:cBhvr additive="base">
                                        <p:cTn id="405" dur="3000" fill="hold"/>
                                        <p:tgtEl>
                                          <p:spTgt spid="71"/>
                                        </p:tgtEl>
                                        <p:attrNameLst>
                                          <p:attrName>ppt_x</p:attrName>
                                        </p:attrNameLst>
                                      </p:cBhvr>
                                      <p:tavLst>
                                        <p:tav tm="0">
                                          <p:val>
                                            <p:strVal val="#ppt_x"/>
                                          </p:val>
                                        </p:tav>
                                        <p:tav tm="100000">
                                          <p:val>
                                            <p:strVal val="#ppt_x"/>
                                          </p:val>
                                        </p:tav>
                                      </p:tavLst>
                                    </p:anim>
                                    <p:anim calcmode="lin" valueType="num">
                                      <p:cBhvr additive="base">
                                        <p:cTn id="406" dur="3000" fill="hold"/>
                                        <p:tgtEl>
                                          <p:spTgt spid="71"/>
                                        </p:tgtEl>
                                        <p:attrNameLst>
                                          <p:attrName>ppt_y</p:attrName>
                                        </p:attrNameLst>
                                      </p:cBhvr>
                                      <p:tavLst>
                                        <p:tav tm="0">
                                          <p:val>
                                            <p:strVal val="1+#ppt_h/2"/>
                                          </p:val>
                                        </p:tav>
                                        <p:tav tm="100000">
                                          <p:val>
                                            <p:strVal val="#ppt_y"/>
                                          </p:val>
                                        </p:tav>
                                      </p:tavLst>
                                    </p:anim>
                                  </p:childTnLst>
                                </p:cTn>
                              </p:par>
                              <p:par>
                                <p:cTn id="407" presetID="8" presetClass="emph" presetSubtype="0" autoRev="1" fill="hold" nodeType="withEffect">
                                  <p:stCondLst>
                                    <p:cond delay="0"/>
                                  </p:stCondLst>
                                  <p:childTnLst>
                                    <p:animRot by="21600000">
                                      <p:cBhvr>
                                        <p:cTn id="408" dur="3000" fill="hold"/>
                                        <p:tgtEl>
                                          <p:spTgt spid="70"/>
                                        </p:tgtEl>
                                        <p:attrNameLst>
                                          <p:attrName>r</p:attrName>
                                        </p:attrNameLst>
                                      </p:cBhvr>
                                    </p:animRot>
                                  </p:childTnLst>
                                </p:cTn>
                              </p:par>
                              <p:par>
                                <p:cTn id="409" presetID="8" presetClass="emph" presetSubtype="0" autoRev="1" fill="hold" nodeType="withEffect">
                                  <p:stCondLst>
                                    <p:cond delay="0"/>
                                  </p:stCondLst>
                                  <p:childTnLst>
                                    <p:animRot by="-21600000">
                                      <p:cBhvr>
                                        <p:cTn id="410" dur="3000" fill="hold"/>
                                        <p:tgtEl>
                                          <p:spTgt spid="69"/>
                                        </p:tgtEl>
                                        <p:attrNameLst>
                                          <p:attrName>r</p:attrName>
                                        </p:attrNameLst>
                                      </p:cBhvr>
                                    </p:animRot>
                                  </p:childTnLst>
                                </p:cTn>
                              </p:par>
                              <p:par>
                                <p:cTn id="411" presetID="8" presetClass="emph" presetSubtype="0" autoRev="1" fill="hold" nodeType="withEffect">
                                  <p:stCondLst>
                                    <p:cond delay="0"/>
                                  </p:stCondLst>
                                  <p:childTnLst>
                                    <p:animRot by="21600000">
                                      <p:cBhvr>
                                        <p:cTn id="412" dur="3000" fill="hold"/>
                                        <p:tgtEl>
                                          <p:spTgt spid="66"/>
                                        </p:tgtEl>
                                        <p:attrNameLst>
                                          <p:attrName>r</p:attrName>
                                        </p:attrNameLst>
                                      </p:cBhvr>
                                    </p:animRot>
                                  </p:childTnLst>
                                </p:cTn>
                              </p:par>
                              <p:par>
                                <p:cTn id="413" presetID="8" presetClass="emph" presetSubtype="0" autoRev="1" fill="hold" nodeType="withEffect">
                                  <p:stCondLst>
                                    <p:cond delay="0"/>
                                  </p:stCondLst>
                                  <p:childTnLst>
                                    <p:animRot by="-21600000">
                                      <p:cBhvr>
                                        <p:cTn id="414" dur="3000" fill="hold"/>
                                        <p:tgtEl>
                                          <p:spTgt spid="65"/>
                                        </p:tgtEl>
                                        <p:attrNameLst>
                                          <p:attrName>r</p:attrName>
                                        </p:attrNameLst>
                                      </p:cBhvr>
                                    </p:animRot>
                                  </p:childTnLst>
                                </p:cTn>
                              </p:par>
                              <p:par>
                                <p:cTn id="415" presetID="8" presetClass="emph" presetSubtype="0" autoRev="1" fill="hold" nodeType="withEffect">
                                  <p:stCondLst>
                                    <p:cond delay="0"/>
                                  </p:stCondLst>
                                  <p:childTnLst>
                                    <p:animRot by="21600000">
                                      <p:cBhvr>
                                        <p:cTn id="416" dur="3000" fill="hold"/>
                                        <p:tgtEl>
                                          <p:spTgt spid="64"/>
                                        </p:tgtEl>
                                        <p:attrNameLst>
                                          <p:attrName>r</p:attrName>
                                        </p:attrNameLst>
                                      </p:cBhvr>
                                    </p:animRot>
                                  </p:childTnLst>
                                </p:cTn>
                              </p:par>
                              <p:par>
                                <p:cTn id="417" presetID="8" presetClass="emph" presetSubtype="0" autoRev="1" fill="hold" nodeType="withEffect">
                                  <p:stCondLst>
                                    <p:cond delay="0"/>
                                  </p:stCondLst>
                                  <p:childTnLst>
                                    <p:animRot by="-21600000">
                                      <p:cBhvr>
                                        <p:cTn id="418" dur="3000" fill="hold"/>
                                        <p:tgtEl>
                                          <p:spTgt spid="63"/>
                                        </p:tgtEl>
                                        <p:attrNameLst>
                                          <p:attrName>r</p:attrName>
                                        </p:attrNameLst>
                                      </p:cBhvr>
                                    </p:animRot>
                                  </p:childTnLst>
                                </p:cTn>
                              </p:par>
                              <p:par>
                                <p:cTn id="419" presetID="8" presetClass="emph" presetSubtype="0" autoRev="1" fill="hold" nodeType="withEffect">
                                  <p:stCondLst>
                                    <p:cond delay="0"/>
                                  </p:stCondLst>
                                  <p:childTnLst>
                                    <p:animRot by="21600000">
                                      <p:cBhvr>
                                        <p:cTn id="420" dur="3000" fill="hold"/>
                                        <p:tgtEl>
                                          <p:spTgt spid="68"/>
                                        </p:tgtEl>
                                        <p:attrNameLst>
                                          <p:attrName>r</p:attrName>
                                        </p:attrNameLst>
                                      </p:cBhvr>
                                    </p:animRot>
                                  </p:childTnLst>
                                </p:cTn>
                              </p:par>
                              <p:par>
                                <p:cTn id="421" presetID="8" presetClass="emph" presetSubtype="0" autoRev="1" fill="hold" nodeType="withEffect">
                                  <p:stCondLst>
                                    <p:cond delay="0"/>
                                  </p:stCondLst>
                                  <p:childTnLst>
                                    <p:animRot by="-21600000">
                                      <p:cBhvr>
                                        <p:cTn id="422" dur="3000" fill="hold"/>
                                        <p:tgtEl>
                                          <p:spTgt spid="67"/>
                                        </p:tgtEl>
                                        <p:attrNameLst>
                                          <p:attrName>r</p:attrName>
                                        </p:attrNameLst>
                                      </p:cBhvr>
                                    </p:animRot>
                                  </p:childTnLst>
                                </p:cTn>
                              </p:par>
                              <p:par>
                                <p:cTn id="423" presetID="8" presetClass="emph" presetSubtype="0" autoRev="1" fill="hold" nodeType="withEffect">
                                  <p:stCondLst>
                                    <p:cond delay="0"/>
                                  </p:stCondLst>
                                  <p:childTnLst>
                                    <p:animRot by="21600000">
                                      <p:cBhvr>
                                        <p:cTn id="424" dur="3000" fill="hold"/>
                                        <p:tgtEl>
                                          <p:spTgt spid="72"/>
                                        </p:tgtEl>
                                        <p:attrNameLst>
                                          <p:attrName>r</p:attrName>
                                        </p:attrNameLst>
                                      </p:cBhvr>
                                    </p:animRot>
                                  </p:childTnLst>
                                </p:cTn>
                              </p:par>
                              <p:par>
                                <p:cTn id="425" presetID="8" presetClass="emph" presetSubtype="0" autoRev="1" fill="hold" nodeType="withEffect">
                                  <p:stCondLst>
                                    <p:cond delay="0"/>
                                  </p:stCondLst>
                                  <p:childTnLst>
                                    <p:animRot by="-21600000">
                                      <p:cBhvr>
                                        <p:cTn id="426" dur="3000" fill="hold"/>
                                        <p:tgtEl>
                                          <p:spTgt spid="71"/>
                                        </p:tgtEl>
                                        <p:attrNameLst>
                                          <p:attrName>r</p:attrName>
                                        </p:attrNameLst>
                                      </p:cBhvr>
                                    </p:animRot>
                                  </p:childTnLst>
                                </p:cTn>
                              </p:par>
                              <p:par>
                                <p:cTn id="427" presetID="2" presetClass="entr" presetSubtype="4" fill="hold" nodeType="withEffect">
                                  <p:stCondLst>
                                    <p:cond delay="0"/>
                                  </p:stCondLst>
                                  <p:childTnLst>
                                    <p:set>
                                      <p:cBhvr>
                                        <p:cTn id="428" dur="1" fill="hold">
                                          <p:stCondLst>
                                            <p:cond delay="0"/>
                                          </p:stCondLst>
                                        </p:cTn>
                                        <p:tgtEl>
                                          <p:spTgt spid="73"/>
                                        </p:tgtEl>
                                        <p:attrNameLst>
                                          <p:attrName>style.visibility</p:attrName>
                                        </p:attrNameLst>
                                      </p:cBhvr>
                                      <p:to>
                                        <p:strVal val="visible"/>
                                      </p:to>
                                    </p:set>
                                    <p:anim calcmode="lin" valueType="num">
                                      <p:cBhvr additive="base">
                                        <p:cTn id="429" dur="3000" fill="hold"/>
                                        <p:tgtEl>
                                          <p:spTgt spid="73"/>
                                        </p:tgtEl>
                                        <p:attrNameLst>
                                          <p:attrName>ppt_x</p:attrName>
                                        </p:attrNameLst>
                                      </p:cBhvr>
                                      <p:tavLst>
                                        <p:tav tm="0">
                                          <p:val>
                                            <p:strVal val="#ppt_x"/>
                                          </p:val>
                                        </p:tav>
                                        <p:tav tm="100000">
                                          <p:val>
                                            <p:strVal val="#ppt_x"/>
                                          </p:val>
                                        </p:tav>
                                      </p:tavLst>
                                    </p:anim>
                                    <p:anim calcmode="lin" valueType="num">
                                      <p:cBhvr additive="base">
                                        <p:cTn id="430" dur="3000" fill="hold"/>
                                        <p:tgtEl>
                                          <p:spTgt spid="73"/>
                                        </p:tgtEl>
                                        <p:attrNameLst>
                                          <p:attrName>ppt_y</p:attrName>
                                        </p:attrNameLst>
                                      </p:cBhvr>
                                      <p:tavLst>
                                        <p:tav tm="0">
                                          <p:val>
                                            <p:strVal val="1+#ppt_h/2"/>
                                          </p:val>
                                        </p:tav>
                                        <p:tav tm="100000">
                                          <p:val>
                                            <p:strVal val="#ppt_y"/>
                                          </p:val>
                                        </p:tav>
                                      </p:tavLst>
                                    </p:anim>
                                  </p:childTnLst>
                                </p:cTn>
                              </p:par>
                              <p:par>
                                <p:cTn id="431" presetID="2" presetClass="entr" presetSubtype="4" fill="hold" nodeType="withEffect">
                                  <p:stCondLst>
                                    <p:cond delay="0"/>
                                  </p:stCondLst>
                                  <p:childTnLst>
                                    <p:set>
                                      <p:cBhvr>
                                        <p:cTn id="432" dur="1" fill="hold">
                                          <p:stCondLst>
                                            <p:cond delay="0"/>
                                          </p:stCondLst>
                                        </p:cTn>
                                        <p:tgtEl>
                                          <p:spTgt spid="74"/>
                                        </p:tgtEl>
                                        <p:attrNameLst>
                                          <p:attrName>style.visibility</p:attrName>
                                        </p:attrNameLst>
                                      </p:cBhvr>
                                      <p:to>
                                        <p:strVal val="visible"/>
                                      </p:to>
                                    </p:set>
                                    <p:anim calcmode="lin" valueType="num">
                                      <p:cBhvr additive="base">
                                        <p:cTn id="433" dur="3000" fill="hold"/>
                                        <p:tgtEl>
                                          <p:spTgt spid="74"/>
                                        </p:tgtEl>
                                        <p:attrNameLst>
                                          <p:attrName>ppt_x</p:attrName>
                                        </p:attrNameLst>
                                      </p:cBhvr>
                                      <p:tavLst>
                                        <p:tav tm="0">
                                          <p:val>
                                            <p:strVal val="#ppt_x"/>
                                          </p:val>
                                        </p:tav>
                                        <p:tav tm="100000">
                                          <p:val>
                                            <p:strVal val="#ppt_x"/>
                                          </p:val>
                                        </p:tav>
                                      </p:tavLst>
                                    </p:anim>
                                    <p:anim calcmode="lin" valueType="num">
                                      <p:cBhvr additive="base">
                                        <p:cTn id="434" dur="3000" fill="hold"/>
                                        <p:tgtEl>
                                          <p:spTgt spid="74"/>
                                        </p:tgtEl>
                                        <p:attrNameLst>
                                          <p:attrName>ppt_y</p:attrName>
                                        </p:attrNameLst>
                                      </p:cBhvr>
                                      <p:tavLst>
                                        <p:tav tm="0">
                                          <p:val>
                                            <p:strVal val="1+#ppt_h/2"/>
                                          </p:val>
                                        </p:tav>
                                        <p:tav tm="100000">
                                          <p:val>
                                            <p:strVal val="#ppt_y"/>
                                          </p:val>
                                        </p:tav>
                                      </p:tavLst>
                                    </p:anim>
                                  </p:childTnLst>
                                </p:cTn>
                              </p:par>
                              <p:par>
                                <p:cTn id="435" presetID="2" presetClass="entr" presetSubtype="4" fill="hold" nodeType="withEffect">
                                  <p:stCondLst>
                                    <p:cond delay="0"/>
                                  </p:stCondLst>
                                  <p:childTnLst>
                                    <p:set>
                                      <p:cBhvr>
                                        <p:cTn id="436" dur="1" fill="hold">
                                          <p:stCondLst>
                                            <p:cond delay="0"/>
                                          </p:stCondLst>
                                        </p:cTn>
                                        <p:tgtEl>
                                          <p:spTgt spid="75"/>
                                        </p:tgtEl>
                                        <p:attrNameLst>
                                          <p:attrName>style.visibility</p:attrName>
                                        </p:attrNameLst>
                                      </p:cBhvr>
                                      <p:to>
                                        <p:strVal val="visible"/>
                                      </p:to>
                                    </p:set>
                                    <p:anim calcmode="lin" valueType="num">
                                      <p:cBhvr additive="base">
                                        <p:cTn id="437" dur="3000" fill="hold"/>
                                        <p:tgtEl>
                                          <p:spTgt spid="75"/>
                                        </p:tgtEl>
                                        <p:attrNameLst>
                                          <p:attrName>ppt_x</p:attrName>
                                        </p:attrNameLst>
                                      </p:cBhvr>
                                      <p:tavLst>
                                        <p:tav tm="0">
                                          <p:val>
                                            <p:strVal val="#ppt_x"/>
                                          </p:val>
                                        </p:tav>
                                        <p:tav tm="100000">
                                          <p:val>
                                            <p:strVal val="#ppt_x"/>
                                          </p:val>
                                        </p:tav>
                                      </p:tavLst>
                                    </p:anim>
                                    <p:anim calcmode="lin" valueType="num">
                                      <p:cBhvr additive="base">
                                        <p:cTn id="438" dur="3000" fill="hold"/>
                                        <p:tgtEl>
                                          <p:spTgt spid="75"/>
                                        </p:tgtEl>
                                        <p:attrNameLst>
                                          <p:attrName>ppt_y</p:attrName>
                                        </p:attrNameLst>
                                      </p:cBhvr>
                                      <p:tavLst>
                                        <p:tav tm="0">
                                          <p:val>
                                            <p:strVal val="1+#ppt_h/2"/>
                                          </p:val>
                                        </p:tav>
                                        <p:tav tm="100000">
                                          <p:val>
                                            <p:strVal val="#ppt_y"/>
                                          </p:val>
                                        </p:tav>
                                      </p:tavLst>
                                    </p:anim>
                                  </p:childTnLst>
                                </p:cTn>
                              </p:par>
                              <p:par>
                                <p:cTn id="439" presetID="2" presetClass="entr" presetSubtype="4" fill="hold" nodeType="withEffect">
                                  <p:stCondLst>
                                    <p:cond delay="0"/>
                                  </p:stCondLst>
                                  <p:childTnLst>
                                    <p:set>
                                      <p:cBhvr>
                                        <p:cTn id="440" dur="1" fill="hold">
                                          <p:stCondLst>
                                            <p:cond delay="0"/>
                                          </p:stCondLst>
                                        </p:cTn>
                                        <p:tgtEl>
                                          <p:spTgt spid="76"/>
                                        </p:tgtEl>
                                        <p:attrNameLst>
                                          <p:attrName>style.visibility</p:attrName>
                                        </p:attrNameLst>
                                      </p:cBhvr>
                                      <p:to>
                                        <p:strVal val="visible"/>
                                      </p:to>
                                    </p:set>
                                    <p:anim calcmode="lin" valueType="num">
                                      <p:cBhvr additive="base">
                                        <p:cTn id="441" dur="3000" fill="hold"/>
                                        <p:tgtEl>
                                          <p:spTgt spid="76"/>
                                        </p:tgtEl>
                                        <p:attrNameLst>
                                          <p:attrName>ppt_x</p:attrName>
                                        </p:attrNameLst>
                                      </p:cBhvr>
                                      <p:tavLst>
                                        <p:tav tm="0">
                                          <p:val>
                                            <p:strVal val="#ppt_x"/>
                                          </p:val>
                                        </p:tav>
                                        <p:tav tm="100000">
                                          <p:val>
                                            <p:strVal val="#ppt_x"/>
                                          </p:val>
                                        </p:tav>
                                      </p:tavLst>
                                    </p:anim>
                                    <p:anim calcmode="lin" valueType="num">
                                      <p:cBhvr additive="base">
                                        <p:cTn id="442" dur="3000" fill="hold"/>
                                        <p:tgtEl>
                                          <p:spTgt spid="76"/>
                                        </p:tgtEl>
                                        <p:attrNameLst>
                                          <p:attrName>ppt_y</p:attrName>
                                        </p:attrNameLst>
                                      </p:cBhvr>
                                      <p:tavLst>
                                        <p:tav tm="0">
                                          <p:val>
                                            <p:strVal val="1+#ppt_h/2"/>
                                          </p:val>
                                        </p:tav>
                                        <p:tav tm="100000">
                                          <p:val>
                                            <p:strVal val="#ppt_y"/>
                                          </p:val>
                                        </p:tav>
                                      </p:tavLst>
                                    </p:anim>
                                  </p:childTnLst>
                                </p:cTn>
                              </p:par>
                              <p:par>
                                <p:cTn id="443" presetID="2" presetClass="entr" presetSubtype="4" fill="hold" nodeType="withEffect">
                                  <p:stCondLst>
                                    <p:cond delay="0"/>
                                  </p:stCondLst>
                                  <p:childTnLst>
                                    <p:set>
                                      <p:cBhvr>
                                        <p:cTn id="444" dur="1" fill="hold">
                                          <p:stCondLst>
                                            <p:cond delay="0"/>
                                          </p:stCondLst>
                                        </p:cTn>
                                        <p:tgtEl>
                                          <p:spTgt spid="77"/>
                                        </p:tgtEl>
                                        <p:attrNameLst>
                                          <p:attrName>style.visibility</p:attrName>
                                        </p:attrNameLst>
                                      </p:cBhvr>
                                      <p:to>
                                        <p:strVal val="visible"/>
                                      </p:to>
                                    </p:set>
                                    <p:anim calcmode="lin" valueType="num">
                                      <p:cBhvr additive="base">
                                        <p:cTn id="445" dur="3000" fill="hold"/>
                                        <p:tgtEl>
                                          <p:spTgt spid="77"/>
                                        </p:tgtEl>
                                        <p:attrNameLst>
                                          <p:attrName>ppt_x</p:attrName>
                                        </p:attrNameLst>
                                      </p:cBhvr>
                                      <p:tavLst>
                                        <p:tav tm="0">
                                          <p:val>
                                            <p:strVal val="#ppt_x"/>
                                          </p:val>
                                        </p:tav>
                                        <p:tav tm="100000">
                                          <p:val>
                                            <p:strVal val="#ppt_x"/>
                                          </p:val>
                                        </p:tav>
                                      </p:tavLst>
                                    </p:anim>
                                    <p:anim calcmode="lin" valueType="num">
                                      <p:cBhvr additive="base">
                                        <p:cTn id="446" dur="3000" fill="hold"/>
                                        <p:tgtEl>
                                          <p:spTgt spid="77"/>
                                        </p:tgtEl>
                                        <p:attrNameLst>
                                          <p:attrName>ppt_y</p:attrName>
                                        </p:attrNameLst>
                                      </p:cBhvr>
                                      <p:tavLst>
                                        <p:tav tm="0">
                                          <p:val>
                                            <p:strVal val="1+#ppt_h/2"/>
                                          </p:val>
                                        </p:tav>
                                        <p:tav tm="100000">
                                          <p:val>
                                            <p:strVal val="#ppt_y"/>
                                          </p:val>
                                        </p:tav>
                                      </p:tavLst>
                                    </p:anim>
                                  </p:childTnLst>
                                </p:cTn>
                              </p:par>
                              <p:par>
                                <p:cTn id="447" presetID="2" presetClass="entr" presetSubtype="4" fill="hold" nodeType="withEffect">
                                  <p:stCondLst>
                                    <p:cond delay="0"/>
                                  </p:stCondLst>
                                  <p:childTnLst>
                                    <p:set>
                                      <p:cBhvr>
                                        <p:cTn id="448" dur="1" fill="hold">
                                          <p:stCondLst>
                                            <p:cond delay="0"/>
                                          </p:stCondLst>
                                        </p:cTn>
                                        <p:tgtEl>
                                          <p:spTgt spid="78"/>
                                        </p:tgtEl>
                                        <p:attrNameLst>
                                          <p:attrName>style.visibility</p:attrName>
                                        </p:attrNameLst>
                                      </p:cBhvr>
                                      <p:to>
                                        <p:strVal val="visible"/>
                                      </p:to>
                                    </p:set>
                                    <p:anim calcmode="lin" valueType="num">
                                      <p:cBhvr additive="base">
                                        <p:cTn id="449" dur="3000" fill="hold"/>
                                        <p:tgtEl>
                                          <p:spTgt spid="78"/>
                                        </p:tgtEl>
                                        <p:attrNameLst>
                                          <p:attrName>ppt_x</p:attrName>
                                        </p:attrNameLst>
                                      </p:cBhvr>
                                      <p:tavLst>
                                        <p:tav tm="0">
                                          <p:val>
                                            <p:strVal val="#ppt_x"/>
                                          </p:val>
                                        </p:tav>
                                        <p:tav tm="100000">
                                          <p:val>
                                            <p:strVal val="#ppt_x"/>
                                          </p:val>
                                        </p:tav>
                                      </p:tavLst>
                                    </p:anim>
                                    <p:anim calcmode="lin" valueType="num">
                                      <p:cBhvr additive="base">
                                        <p:cTn id="450" dur="3000" fill="hold"/>
                                        <p:tgtEl>
                                          <p:spTgt spid="78"/>
                                        </p:tgtEl>
                                        <p:attrNameLst>
                                          <p:attrName>ppt_y</p:attrName>
                                        </p:attrNameLst>
                                      </p:cBhvr>
                                      <p:tavLst>
                                        <p:tav tm="0">
                                          <p:val>
                                            <p:strVal val="1+#ppt_h/2"/>
                                          </p:val>
                                        </p:tav>
                                        <p:tav tm="100000">
                                          <p:val>
                                            <p:strVal val="#ppt_y"/>
                                          </p:val>
                                        </p:tav>
                                      </p:tavLst>
                                    </p:anim>
                                  </p:childTnLst>
                                </p:cTn>
                              </p:par>
                              <p:par>
                                <p:cTn id="451" presetID="2" presetClass="entr" presetSubtype="4" fill="hold" nodeType="withEffect">
                                  <p:stCondLst>
                                    <p:cond delay="0"/>
                                  </p:stCondLst>
                                  <p:childTnLst>
                                    <p:set>
                                      <p:cBhvr>
                                        <p:cTn id="452" dur="1" fill="hold">
                                          <p:stCondLst>
                                            <p:cond delay="0"/>
                                          </p:stCondLst>
                                        </p:cTn>
                                        <p:tgtEl>
                                          <p:spTgt spid="79"/>
                                        </p:tgtEl>
                                        <p:attrNameLst>
                                          <p:attrName>style.visibility</p:attrName>
                                        </p:attrNameLst>
                                      </p:cBhvr>
                                      <p:to>
                                        <p:strVal val="visible"/>
                                      </p:to>
                                    </p:set>
                                    <p:anim calcmode="lin" valueType="num">
                                      <p:cBhvr additive="base">
                                        <p:cTn id="453" dur="3000" fill="hold"/>
                                        <p:tgtEl>
                                          <p:spTgt spid="79"/>
                                        </p:tgtEl>
                                        <p:attrNameLst>
                                          <p:attrName>ppt_x</p:attrName>
                                        </p:attrNameLst>
                                      </p:cBhvr>
                                      <p:tavLst>
                                        <p:tav tm="0">
                                          <p:val>
                                            <p:strVal val="#ppt_x"/>
                                          </p:val>
                                        </p:tav>
                                        <p:tav tm="100000">
                                          <p:val>
                                            <p:strVal val="#ppt_x"/>
                                          </p:val>
                                        </p:tav>
                                      </p:tavLst>
                                    </p:anim>
                                    <p:anim calcmode="lin" valueType="num">
                                      <p:cBhvr additive="base">
                                        <p:cTn id="454" dur="3000" fill="hold"/>
                                        <p:tgtEl>
                                          <p:spTgt spid="79"/>
                                        </p:tgtEl>
                                        <p:attrNameLst>
                                          <p:attrName>ppt_y</p:attrName>
                                        </p:attrNameLst>
                                      </p:cBhvr>
                                      <p:tavLst>
                                        <p:tav tm="0">
                                          <p:val>
                                            <p:strVal val="1+#ppt_h/2"/>
                                          </p:val>
                                        </p:tav>
                                        <p:tav tm="100000">
                                          <p:val>
                                            <p:strVal val="#ppt_y"/>
                                          </p:val>
                                        </p:tav>
                                      </p:tavLst>
                                    </p:anim>
                                  </p:childTnLst>
                                </p:cTn>
                              </p:par>
                              <p:par>
                                <p:cTn id="455" presetID="2" presetClass="entr" presetSubtype="4" fill="hold" nodeType="withEffect">
                                  <p:stCondLst>
                                    <p:cond delay="0"/>
                                  </p:stCondLst>
                                  <p:childTnLst>
                                    <p:set>
                                      <p:cBhvr>
                                        <p:cTn id="456" dur="1" fill="hold">
                                          <p:stCondLst>
                                            <p:cond delay="0"/>
                                          </p:stCondLst>
                                        </p:cTn>
                                        <p:tgtEl>
                                          <p:spTgt spid="80"/>
                                        </p:tgtEl>
                                        <p:attrNameLst>
                                          <p:attrName>style.visibility</p:attrName>
                                        </p:attrNameLst>
                                      </p:cBhvr>
                                      <p:to>
                                        <p:strVal val="visible"/>
                                      </p:to>
                                    </p:set>
                                    <p:anim calcmode="lin" valueType="num">
                                      <p:cBhvr additive="base">
                                        <p:cTn id="457" dur="3000" fill="hold"/>
                                        <p:tgtEl>
                                          <p:spTgt spid="80"/>
                                        </p:tgtEl>
                                        <p:attrNameLst>
                                          <p:attrName>ppt_x</p:attrName>
                                        </p:attrNameLst>
                                      </p:cBhvr>
                                      <p:tavLst>
                                        <p:tav tm="0">
                                          <p:val>
                                            <p:strVal val="#ppt_x"/>
                                          </p:val>
                                        </p:tav>
                                        <p:tav tm="100000">
                                          <p:val>
                                            <p:strVal val="#ppt_x"/>
                                          </p:val>
                                        </p:tav>
                                      </p:tavLst>
                                    </p:anim>
                                    <p:anim calcmode="lin" valueType="num">
                                      <p:cBhvr additive="base">
                                        <p:cTn id="458" dur="3000" fill="hold"/>
                                        <p:tgtEl>
                                          <p:spTgt spid="80"/>
                                        </p:tgtEl>
                                        <p:attrNameLst>
                                          <p:attrName>ppt_y</p:attrName>
                                        </p:attrNameLst>
                                      </p:cBhvr>
                                      <p:tavLst>
                                        <p:tav tm="0">
                                          <p:val>
                                            <p:strVal val="1+#ppt_h/2"/>
                                          </p:val>
                                        </p:tav>
                                        <p:tav tm="100000">
                                          <p:val>
                                            <p:strVal val="#ppt_y"/>
                                          </p:val>
                                        </p:tav>
                                      </p:tavLst>
                                    </p:anim>
                                  </p:childTnLst>
                                </p:cTn>
                              </p:par>
                              <p:par>
                                <p:cTn id="459" presetID="2" presetClass="entr" presetSubtype="4" fill="hold" nodeType="withEffect">
                                  <p:stCondLst>
                                    <p:cond delay="0"/>
                                  </p:stCondLst>
                                  <p:childTnLst>
                                    <p:set>
                                      <p:cBhvr>
                                        <p:cTn id="460" dur="1" fill="hold">
                                          <p:stCondLst>
                                            <p:cond delay="0"/>
                                          </p:stCondLst>
                                        </p:cTn>
                                        <p:tgtEl>
                                          <p:spTgt spid="82"/>
                                        </p:tgtEl>
                                        <p:attrNameLst>
                                          <p:attrName>style.visibility</p:attrName>
                                        </p:attrNameLst>
                                      </p:cBhvr>
                                      <p:to>
                                        <p:strVal val="visible"/>
                                      </p:to>
                                    </p:set>
                                    <p:anim calcmode="lin" valueType="num">
                                      <p:cBhvr additive="base">
                                        <p:cTn id="461" dur="3000" fill="hold"/>
                                        <p:tgtEl>
                                          <p:spTgt spid="82"/>
                                        </p:tgtEl>
                                        <p:attrNameLst>
                                          <p:attrName>ppt_x</p:attrName>
                                        </p:attrNameLst>
                                      </p:cBhvr>
                                      <p:tavLst>
                                        <p:tav tm="0">
                                          <p:val>
                                            <p:strVal val="#ppt_x"/>
                                          </p:val>
                                        </p:tav>
                                        <p:tav tm="100000">
                                          <p:val>
                                            <p:strVal val="#ppt_x"/>
                                          </p:val>
                                        </p:tav>
                                      </p:tavLst>
                                    </p:anim>
                                    <p:anim calcmode="lin" valueType="num">
                                      <p:cBhvr additive="base">
                                        <p:cTn id="462" dur="3000" fill="hold"/>
                                        <p:tgtEl>
                                          <p:spTgt spid="82"/>
                                        </p:tgtEl>
                                        <p:attrNameLst>
                                          <p:attrName>ppt_y</p:attrName>
                                        </p:attrNameLst>
                                      </p:cBhvr>
                                      <p:tavLst>
                                        <p:tav tm="0">
                                          <p:val>
                                            <p:strVal val="1+#ppt_h/2"/>
                                          </p:val>
                                        </p:tav>
                                        <p:tav tm="100000">
                                          <p:val>
                                            <p:strVal val="#ppt_y"/>
                                          </p:val>
                                        </p:tav>
                                      </p:tavLst>
                                    </p:anim>
                                  </p:childTnLst>
                                </p:cTn>
                              </p:par>
                              <p:par>
                                <p:cTn id="463" presetID="2" presetClass="entr" presetSubtype="4" fill="hold" nodeType="withEffect">
                                  <p:stCondLst>
                                    <p:cond delay="0"/>
                                  </p:stCondLst>
                                  <p:childTnLst>
                                    <p:set>
                                      <p:cBhvr>
                                        <p:cTn id="464" dur="1" fill="hold">
                                          <p:stCondLst>
                                            <p:cond delay="0"/>
                                          </p:stCondLst>
                                        </p:cTn>
                                        <p:tgtEl>
                                          <p:spTgt spid="81"/>
                                        </p:tgtEl>
                                        <p:attrNameLst>
                                          <p:attrName>style.visibility</p:attrName>
                                        </p:attrNameLst>
                                      </p:cBhvr>
                                      <p:to>
                                        <p:strVal val="visible"/>
                                      </p:to>
                                    </p:set>
                                    <p:anim calcmode="lin" valueType="num">
                                      <p:cBhvr additive="base">
                                        <p:cTn id="465" dur="3000" fill="hold"/>
                                        <p:tgtEl>
                                          <p:spTgt spid="81"/>
                                        </p:tgtEl>
                                        <p:attrNameLst>
                                          <p:attrName>ppt_x</p:attrName>
                                        </p:attrNameLst>
                                      </p:cBhvr>
                                      <p:tavLst>
                                        <p:tav tm="0">
                                          <p:val>
                                            <p:strVal val="#ppt_x"/>
                                          </p:val>
                                        </p:tav>
                                        <p:tav tm="100000">
                                          <p:val>
                                            <p:strVal val="#ppt_x"/>
                                          </p:val>
                                        </p:tav>
                                      </p:tavLst>
                                    </p:anim>
                                    <p:anim calcmode="lin" valueType="num">
                                      <p:cBhvr additive="base">
                                        <p:cTn id="466" dur="3000" fill="hold"/>
                                        <p:tgtEl>
                                          <p:spTgt spid="81"/>
                                        </p:tgtEl>
                                        <p:attrNameLst>
                                          <p:attrName>ppt_y</p:attrName>
                                        </p:attrNameLst>
                                      </p:cBhvr>
                                      <p:tavLst>
                                        <p:tav tm="0">
                                          <p:val>
                                            <p:strVal val="1+#ppt_h/2"/>
                                          </p:val>
                                        </p:tav>
                                        <p:tav tm="100000">
                                          <p:val>
                                            <p:strVal val="#ppt_y"/>
                                          </p:val>
                                        </p:tav>
                                      </p:tavLst>
                                    </p:anim>
                                  </p:childTnLst>
                                </p:cTn>
                              </p:par>
                              <p:par>
                                <p:cTn id="467" presetID="8" presetClass="emph" presetSubtype="0" autoRev="1" fill="hold" nodeType="withEffect">
                                  <p:stCondLst>
                                    <p:cond delay="0"/>
                                  </p:stCondLst>
                                  <p:childTnLst>
                                    <p:animRot by="21600000">
                                      <p:cBhvr>
                                        <p:cTn id="468" dur="3000" fill="hold"/>
                                        <p:tgtEl>
                                          <p:spTgt spid="80"/>
                                        </p:tgtEl>
                                        <p:attrNameLst>
                                          <p:attrName>r</p:attrName>
                                        </p:attrNameLst>
                                      </p:cBhvr>
                                    </p:animRot>
                                  </p:childTnLst>
                                </p:cTn>
                              </p:par>
                              <p:par>
                                <p:cTn id="469" presetID="8" presetClass="emph" presetSubtype="0" autoRev="1" fill="hold" nodeType="withEffect">
                                  <p:stCondLst>
                                    <p:cond delay="0"/>
                                  </p:stCondLst>
                                  <p:childTnLst>
                                    <p:animRot by="-21600000">
                                      <p:cBhvr>
                                        <p:cTn id="470" dur="3000" fill="hold"/>
                                        <p:tgtEl>
                                          <p:spTgt spid="79"/>
                                        </p:tgtEl>
                                        <p:attrNameLst>
                                          <p:attrName>r</p:attrName>
                                        </p:attrNameLst>
                                      </p:cBhvr>
                                    </p:animRot>
                                  </p:childTnLst>
                                </p:cTn>
                              </p:par>
                              <p:par>
                                <p:cTn id="471" presetID="8" presetClass="emph" presetSubtype="0" autoRev="1" fill="hold" nodeType="withEffect">
                                  <p:stCondLst>
                                    <p:cond delay="0"/>
                                  </p:stCondLst>
                                  <p:childTnLst>
                                    <p:animRot by="21600000">
                                      <p:cBhvr>
                                        <p:cTn id="472" dur="3000" fill="hold"/>
                                        <p:tgtEl>
                                          <p:spTgt spid="76"/>
                                        </p:tgtEl>
                                        <p:attrNameLst>
                                          <p:attrName>r</p:attrName>
                                        </p:attrNameLst>
                                      </p:cBhvr>
                                    </p:animRot>
                                  </p:childTnLst>
                                </p:cTn>
                              </p:par>
                              <p:par>
                                <p:cTn id="473" presetID="8" presetClass="emph" presetSubtype="0" autoRev="1" fill="hold" nodeType="withEffect">
                                  <p:stCondLst>
                                    <p:cond delay="0"/>
                                  </p:stCondLst>
                                  <p:childTnLst>
                                    <p:animRot by="-21600000">
                                      <p:cBhvr>
                                        <p:cTn id="474" dur="3000" fill="hold"/>
                                        <p:tgtEl>
                                          <p:spTgt spid="75"/>
                                        </p:tgtEl>
                                        <p:attrNameLst>
                                          <p:attrName>r</p:attrName>
                                        </p:attrNameLst>
                                      </p:cBhvr>
                                    </p:animRot>
                                  </p:childTnLst>
                                </p:cTn>
                              </p:par>
                              <p:par>
                                <p:cTn id="475" presetID="8" presetClass="emph" presetSubtype="0" autoRev="1" fill="hold" nodeType="withEffect">
                                  <p:stCondLst>
                                    <p:cond delay="0"/>
                                  </p:stCondLst>
                                  <p:childTnLst>
                                    <p:animRot by="21600000">
                                      <p:cBhvr>
                                        <p:cTn id="476" dur="3000" fill="hold"/>
                                        <p:tgtEl>
                                          <p:spTgt spid="74"/>
                                        </p:tgtEl>
                                        <p:attrNameLst>
                                          <p:attrName>r</p:attrName>
                                        </p:attrNameLst>
                                      </p:cBhvr>
                                    </p:animRot>
                                  </p:childTnLst>
                                </p:cTn>
                              </p:par>
                              <p:par>
                                <p:cTn id="477" presetID="8" presetClass="emph" presetSubtype="0" autoRev="1" fill="hold" nodeType="withEffect">
                                  <p:stCondLst>
                                    <p:cond delay="0"/>
                                  </p:stCondLst>
                                  <p:childTnLst>
                                    <p:animRot by="-21600000">
                                      <p:cBhvr>
                                        <p:cTn id="478" dur="3000" fill="hold"/>
                                        <p:tgtEl>
                                          <p:spTgt spid="73"/>
                                        </p:tgtEl>
                                        <p:attrNameLst>
                                          <p:attrName>r</p:attrName>
                                        </p:attrNameLst>
                                      </p:cBhvr>
                                    </p:animRot>
                                  </p:childTnLst>
                                </p:cTn>
                              </p:par>
                              <p:par>
                                <p:cTn id="479" presetID="8" presetClass="emph" presetSubtype="0" autoRev="1" fill="hold" nodeType="withEffect">
                                  <p:stCondLst>
                                    <p:cond delay="0"/>
                                  </p:stCondLst>
                                  <p:childTnLst>
                                    <p:animRot by="21600000">
                                      <p:cBhvr>
                                        <p:cTn id="480" dur="3000" fill="hold"/>
                                        <p:tgtEl>
                                          <p:spTgt spid="78"/>
                                        </p:tgtEl>
                                        <p:attrNameLst>
                                          <p:attrName>r</p:attrName>
                                        </p:attrNameLst>
                                      </p:cBhvr>
                                    </p:animRot>
                                  </p:childTnLst>
                                </p:cTn>
                              </p:par>
                              <p:par>
                                <p:cTn id="481" presetID="8" presetClass="emph" presetSubtype="0" autoRev="1" fill="hold" nodeType="withEffect">
                                  <p:stCondLst>
                                    <p:cond delay="0"/>
                                  </p:stCondLst>
                                  <p:childTnLst>
                                    <p:animRot by="-21600000">
                                      <p:cBhvr>
                                        <p:cTn id="482" dur="3000" fill="hold"/>
                                        <p:tgtEl>
                                          <p:spTgt spid="77"/>
                                        </p:tgtEl>
                                        <p:attrNameLst>
                                          <p:attrName>r</p:attrName>
                                        </p:attrNameLst>
                                      </p:cBhvr>
                                    </p:animRot>
                                  </p:childTnLst>
                                </p:cTn>
                              </p:par>
                              <p:par>
                                <p:cTn id="483" presetID="8" presetClass="emph" presetSubtype="0" autoRev="1" fill="hold" nodeType="withEffect">
                                  <p:stCondLst>
                                    <p:cond delay="0"/>
                                  </p:stCondLst>
                                  <p:childTnLst>
                                    <p:animRot by="21600000">
                                      <p:cBhvr>
                                        <p:cTn id="484" dur="3000" fill="hold"/>
                                        <p:tgtEl>
                                          <p:spTgt spid="82"/>
                                        </p:tgtEl>
                                        <p:attrNameLst>
                                          <p:attrName>r</p:attrName>
                                        </p:attrNameLst>
                                      </p:cBhvr>
                                    </p:animRot>
                                  </p:childTnLst>
                                </p:cTn>
                              </p:par>
                              <p:par>
                                <p:cTn id="485" presetID="8" presetClass="emph" presetSubtype="0" autoRev="1" fill="hold" nodeType="withEffect">
                                  <p:stCondLst>
                                    <p:cond delay="0"/>
                                  </p:stCondLst>
                                  <p:childTnLst>
                                    <p:animRot by="-21600000">
                                      <p:cBhvr>
                                        <p:cTn id="486" dur="3000" fill="hold"/>
                                        <p:tgtEl>
                                          <p:spTgt spid="81"/>
                                        </p:tgtEl>
                                        <p:attrNameLst>
                                          <p:attrName>r</p:attrName>
                                        </p:attrNameLst>
                                      </p:cBhvr>
                                    </p:animRot>
                                  </p:childTnLst>
                                </p:cTn>
                              </p:par>
                              <p:par>
                                <p:cTn id="487" presetID="2" presetClass="entr" presetSubtype="4" fill="hold" nodeType="withEffect">
                                  <p:stCondLst>
                                    <p:cond delay="0"/>
                                  </p:stCondLst>
                                  <p:childTnLst>
                                    <p:set>
                                      <p:cBhvr>
                                        <p:cTn id="488" dur="1" fill="hold">
                                          <p:stCondLst>
                                            <p:cond delay="0"/>
                                          </p:stCondLst>
                                        </p:cTn>
                                        <p:tgtEl>
                                          <p:spTgt spid="83"/>
                                        </p:tgtEl>
                                        <p:attrNameLst>
                                          <p:attrName>style.visibility</p:attrName>
                                        </p:attrNameLst>
                                      </p:cBhvr>
                                      <p:to>
                                        <p:strVal val="visible"/>
                                      </p:to>
                                    </p:set>
                                    <p:anim calcmode="lin" valueType="num">
                                      <p:cBhvr additive="base">
                                        <p:cTn id="489" dur="3000" fill="hold"/>
                                        <p:tgtEl>
                                          <p:spTgt spid="83"/>
                                        </p:tgtEl>
                                        <p:attrNameLst>
                                          <p:attrName>ppt_x</p:attrName>
                                        </p:attrNameLst>
                                      </p:cBhvr>
                                      <p:tavLst>
                                        <p:tav tm="0">
                                          <p:val>
                                            <p:strVal val="#ppt_x"/>
                                          </p:val>
                                        </p:tav>
                                        <p:tav tm="100000">
                                          <p:val>
                                            <p:strVal val="#ppt_x"/>
                                          </p:val>
                                        </p:tav>
                                      </p:tavLst>
                                    </p:anim>
                                    <p:anim calcmode="lin" valueType="num">
                                      <p:cBhvr additive="base">
                                        <p:cTn id="490" dur="3000" fill="hold"/>
                                        <p:tgtEl>
                                          <p:spTgt spid="83"/>
                                        </p:tgtEl>
                                        <p:attrNameLst>
                                          <p:attrName>ppt_y</p:attrName>
                                        </p:attrNameLst>
                                      </p:cBhvr>
                                      <p:tavLst>
                                        <p:tav tm="0">
                                          <p:val>
                                            <p:strVal val="1+#ppt_h/2"/>
                                          </p:val>
                                        </p:tav>
                                        <p:tav tm="100000">
                                          <p:val>
                                            <p:strVal val="#ppt_y"/>
                                          </p:val>
                                        </p:tav>
                                      </p:tavLst>
                                    </p:anim>
                                  </p:childTnLst>
                                </p:cTn>
                              </p:par>
                              <p:par>
                                <p:cTn id="491" presetID="2" presetClass="entr" presetSubtype="4" fill="hold" nodeType="withEffect">
                                  <p:stCondLst>
                                    <p:cond delay="0"/>
                                  </p:stCondLst>
                                  <p:childTnLst>
                                    <p:set>
                                      <p:cBhvr>
                                        <p:cTn id="492" dur="1" fill="hold">
                                          <p:stCondLst>
                                            <p:cond delay="0"/>
                                          </p:stCondLst>
                                        </p:cTn>
                                        <p:tgtEl>
                                          <p:spTgt spid="84"/>
                                        </p:tgtEl>
                                        <p:attrNameLst>
                                          <p:attrName>style.visibility</p:attrName>
                                        </p:attrNameLst>
                                      </p:cBhvr>
                                      <p:to>
                                        <p:strVal val="visible"/>
                                      </p:to>
                                    </p:set>
                                    <p:anim calcmode="lin" valueType="num">
                                      <p:cBhvr additive="base">
                                        <p:cTn id="493" dur="3000" fill="hold"/>
                                        <p:tgtEl>
                                          <p:spTgt spid="84"/>
                                        </p:tgtEl>
                                        <p:attrNameLst>
                                          <p:attrName>ppt_x</p:attrName>
                                        </p:attrNameLst>
                                      </p:cBhvr>
                                      <p:tavLst>
                                        <p:tav tm="0">
                                          <p:val>
                                            <p:strVal val="#ppt_x"/>
                                          </p:val>
                                        </p:tav>
                                        <p:tav tm="100000">
                                          <p:val>
                                            <p:strVal val="#ppt_x"/>
                                          </p:val>
                                        </p:tav>
                                      </p:tavLst>
                                    </p:anim>
                                    <p:anim calcmode="lin" valueType="num">
                                      <p:cBhvr additive="base">
                                        <p:cTn id="494" dur="3000" fill="hold"/>
                                        <p:tgtEl>
                                          <p:spTgt spid="84"/>
                                        </p:tgtEl>
                                        <p:attrNameLst>
                                          <p:attrName>ppt_y</p:attrName>
                                        </p:attrNameLst>
                                      </p:cBhvr>
                                      <p:tavLst>
                                        <p:tav tm="0">
                                          <p:val>
                                            <p:strVal val="1+#ppt_h/2"/>
                                          </p:val>
                                        </p:tav>
                                        <p:tav tm="100000">
                                          <p:val>
                                            <p:strVal val="#ppt_y"/>
                                          </p:val>
                                        </p:tav>
                                      </p:tavLst>
                                    </p:anim>
                                  </p:childTnLst>
                                </p:cTn>
                              </p:par>
                              <p:par>
                                <p:cTn id="495" presetID="2" presetClass="entr" presetSubtype="4" fill="hold" nodeType="withEffect">
                                  <p:stCondLst>
                                    <p:cond delay="0"/>
                                  </p:stCondLst>
                                  <p:childTnLst>
                                    <p:set>
                                      <p:cBhvr>
                                        <p:cTn id="496" dur="1" fill="hold">
                                          <p:stCondLst>
                                            <p:cond delay="0"/>
                                          </p:stCondLst>
                                        </p:cTn>
                                        <p:tgtEl>
                                          <p:spTgt spid="85"/>
                                        </p:tgtEl>
                                        <p:attrNameLst>
                                          <p:attrName>style.visibility</p:attrName>
                                        </p:attrNameLst>
                                      </p:cBhvr>
                                      <p:to>
                                        <p:strVal val="visible"/>
                                      </p:to>
                                    </p:set>
                                    <p:anim calcmode="lin" valueType="num">
                                      <p:cBhvr additive="base">
                                        <p:cTn id="497" dur="3000" fill="hold"/>
                                        <p:tgtEl>
                                          <p:spTgt spid="85"/>
                                        </p:tgtEl>
                                        <p:attrNameLst>
                                          <p:attrName>ppt_x</p:attrName>
                                        </p:attrNameLst>
                                      </p:cBhvr>
                                      <p:tavLst>
                                        <p:tav tm="0">
                                          <p:val>
                                            <p:strVal val="#ppt_x"/>
                                          </p:val>
                                        </p:tav>
                                        <p:tav tm="100000">
                                          <p:val>
                                            <p:strVal val="#ppt_x"/>
                                          </p:val>
                                        </p:tav>
                                      </p:tavLst>
                                    </p:anim>
                                    <p:anim calcmode="lin" valueType="num">
                                      <p:cBhvr additive="base">
                                        <p:cTn id="498" dur="3000" fill="hold"/>
                                        <p:tgtEl>
                                          <p:spTgt spid="85"/>
                                        </p:tgtEl>
                                        <p:attrNameLst>
                                          <p:attrName>ppt_y</p:attrName>
                                        </p:attrNameLst>
                                      </p:cBhvr>
                                      <p:tavLst>
                                        <p:tav tm="0">
                                          <p:val>
                                            <p:strVal val="1+#ppt_h/2"/>
                                          </p:val>
                                        </p:tav>
                                        <p:tav tm="100000">
                                          <p:val>
                                            <p:strVal val="#ppt_y"/>
                                          </p:val>
                                        </p:tav>
                                      </p:tavLst>
                                    </p:anim>
                                  </p:childTnLst>
                                </p:cTn>
                              </p:par>
                              <p:par>
                                <p:cTn id="499" presetID="2" presetClass="entr" presetSubtype="4" fill="hold" nodeType="withEffect">
                                  <p:stCondLst>
                                    <p:cond delay="0"/>
                                  </p:stCondLst>
                                  <p:childTnLst>
                                    <p:set>
                                      <p:cBhvr>
                                        <p:cTn id="500" dur="1" fill="hold">
                                          <p:stCondLst>
                                            <p:cond delay="0"/>
                                          </p:stCondLst>
                                        </p:cTn>
                                        <p:tgtEl>
                                          <p:spTgt spid="86"/>
                                        </p:tgtEl>
                                        <p:attrNameLst>
                                          <p:attrName>style.visibility</p:attrName>
                                        </p:attrNameLst>
                                      </p:cBhvr>
                                      <p:to>
                                        <p:strVal val="visible"/>
                                      </p:to>
                                    </p:set>
                                    <p:anim calcmode="lin" valueType="num">
                                      <p:cBhvr additive="base">
                                        <p:cTn id="501" dur="3000" fill="hold"/>
                                        <p:tgtEl>
                                          <p:spTgt spid="86"/>
                                        </p:tgtEl>
                                        <p:attrNameLst>
                                          <p:attrName>ppt_x</p:attrName>
                                        </p:attrNameLst>
                                      </p:cBhvr>
                                      <p:tavLst>
                                        <p:tav tm="0">
                                          <p:val>
                                            <p:strVal val="#ppt_x"/>
                                          </p:val>
                                        </p:tav>
                                        <p:tav tm="100000">
                                          <p:val>
                                            <p:strVal val="#ppt_x"/>
                                          </p:val>
                                        </p:tav>
                                      </p:tavLst>
                                    </p:anim>
                                    <p:anim calcmode="lin" valueType="num">
                                      <p:cBhvr additive="base">
                                        <p:cTn id="502" dur="3000" fill="hold"/>
                                        <p:tgtEl>
                                          <p:spTgt spid="86"/>
                                        </p:tgtEl>
                                        <p:attrNameLst>
                                          <p:attrName>ppt_y</p:attrName>
                                        </p:attrNameLst>
                                      </p:cBhvr>
                                      <p:tavLst>
                                        <p:tav tm="0">
                                          <p:val>
                                            <p:strVal val="1+#ppt_h/2"/>
                                          </p:val>
                                        </p:tav>
                                        <p:tav tm="100000">
                                          <p:val>
                                            <p:strVal val="#ppt_y"/>
                                          </p:val>
                                        </p:tav>
                                      </p:tavLst>
                                    </p:anim>
                                  </p:childTnLst>
                                </p:cTn>
                              </p:par>
                              <p:par>
                                <p:cTn id="503" presetID="2" presetClass="entr" presetSubtype="4" fill="hold" nodeType="withEffect">
                                  <p:stCondLst>
                                    <p:cond delay="0"/>
                                  </p:stCondLst>
                                  <p:childTnLst>
                                    <p:set>
                                      <p:cBhvr>
                                        <p:cTn id="504" dur="1" fill="hold">
                                          <p:stCondLst>
                                            <p:cond delay="0"/>
                                          </p:stCondLst>
                                        </p:cTn>
                                        <p:tgtEl>
                                          <p:spTgt spid="87"/>
                                        </p:tgtEl>
                                        <p:attrNameLst>
                                          <p:attrName>style.visibility</p:attrName>
                                        </p:attrNameLst>
                                      </p:cBhvr>
                                      <p:to>
                                        <p:strVal val="visible"/>
                                      </p:to>
                                    </p:set>
                                    <p:anim calcmode="lin" valueType="num">
                                      <p:cBhvr additive="base">
                                        <p:cTn id="505" dur="3000" fill="hold"/>
                                        <p:tgtEl>
                                          <p:spTgt spid="87"/>
                                        </p:tgtEl>
                                        <p:attrNameLst>
                                          <p:attrName>ppt_x</p:attrName>
                                        </p:attrNameLst>
                                      </p:cBhvr>
                                      <p:tavLst>
                                        <p:tav tm="0">
                                          <p:val>
                                            <p:strVal val="#ppt_x"/>
                                          </p:val>
                                        </p:tav>
                                        <p:tav tm="100000">
                                          <p:val>
                                            <p:strVal val="#ppt_x"/>
                                          </p:val>
                                        </p:tav>
                                      </p:tavLst>
                                    </p:anim>
                                    <p:anim calcmode="lin" valueType="num">
                                      <p:cBhvr additive="base">
                                        <p:cTn id="506" dur="3000" fill="hold"/>
                                        <p:tgtEl>
                                          <p:spTgt spid="87"/>
                                        </p:tgtEl>
                                        <p:attrNameLst>
                                          <p:attrName>ppt_y</p:attrName>
                                        </p:attrNameLst>
                                      </p:cBhvr>
                                      <p:tavLst>
                                        <p:tav tm="0">
                                          <p:val>
                                            <p:strVal val="1+#ppt_h/2"/>
                                          </p:val>
                                        </p:tav>
                                        <p:tav tm="100000">
                                          <p:val>
                                            <p:strVal val="#ppt_y"/>
                                          </p:val>
                                        </p:tav>
                                      </p:tavLst>
                                    </p:anim>
                                  </p:childTnLst>
                                </p:cTn>
                              </p:par>
                              <p:par>
                                <p:cTn id="507" presetID="2" presetClass="entr" presetSubtype="4" fill="hold" nodeType="withEffect">
                                  <p:stCondLst>
                                    <p:cond delay="0"/>
                                  </p:stCondLst>
                                  <p:childTnLst>
                                    <p:set>
                                      <p:cBhvr>
                                        <p:cTn id="508" dur="1" fill="hold">
                                          <p:stCondLst>
                                            <p:cond delay="0"/>
                                          </p:stCondLst>
                                        </p:cTn>
                                        <p:tgtEl>
                                          <p:spTgt spid="88"/>
                                        </p:tgtEl>
                                        <p:attrNameLst>
                                          <p:attrName>style.visibility</p:attrName>
                                        </p:attrNameLst>
                                      </p:cBhvr>
                                      <p:to>
                                        <p:strVal val="visible"/>
                                      </p:to>
                                    </p:set>
                                    <p:anim calcmode="lin" valueType="num">
                                      <p:cBhvr additive="base">
                                        <p:cTn id="509" dur="3000" fill="hold"/>
                                        <p:tgtEl>
                                          <p:spTgt spid="88"/>
                                        </p:tgtEl>
                                        <p:attrNameLst>
                                          <p:attrName>ppt_x</p:attrName>
                                        </p:attrNameLst>
                                      </p:cBhvr>
                                      <p:tavLst>
                                        <p:tav tm="0">
                                          <p:val>
                                            <p:strVal val="#ppt_x"/>
                                          </p:val>
                                        </p:tav>
                                        <p:tav tm="100000">
                                          <p:val>
                                            <p:strVal val="#ppt_x"/>
                                          </p:val>
                                        </p:tav>
                                      </p:tavLst>
                                    </p:anim>
                                    <p:anim calcmode="lin" valueType="num">
                                      <p:cBhvr additive="base">
                                        <p:cTn id="510" dur="3000" fill="hold"/>
                                        <p:tgtEl>
                                          <p:spTgt spid="88"/>
                                        </p:tgtEl>
                                        <p:attrNameLst>
                                          <p:attrName>ppt_y</p:attrName>
                                        </p:attrNameLst>
                                      </p:cBhvr>
                                      <p:tavLst>
                                        <p:tav tm="0">
                                          <p:val>
                                            <p:strVal val="1+#ppt_h/2"/>
                                          </p:val>
                                        </p:tav>
                                        <p:tav tm="100000">
                                          <p:val>
                                            <p:strVal val="#ppt_y"/>
                                          </p:val>
                                        </p:tav>
                                      </p:tavLst>
                                    </p:anim>
                                  </p:childTnLst>
                                </p:cTn>
                              </p:par>
                              <p:par>
                                <p:cTn id="511" presetID="2" presetClass="entr" presetSubtype="4" fill="hold" nodeType="withEffect">
                                  <p:stCondLst>
                                    <p:cond delay="0"/>
                                  </p:stCondLst>
                                  <p:childTnLst>
                                    <p:set>
                                      <p:cBhvr>
                                        <p:cTn id="512" dur="1" fill="hold">
                                          <p:stCondLst>
                                            <p:cond delay="0"/>
                                          </p:stCondLst>
                                        </p:cTn>
                                        <p:tgtEl>
                                          <p:spTgt spid="89"/>
                                        </p:tgtEl>
                                        <p:attrNameLst>
                                          <p:attrName>style.visibility</p:attrName>
                                        </p:attrNameLst>
                                      </p:cBhvr>
                                      <p:to>
                                        <p:strVal val="visible"/>
                                      </p:to>
                                    </p:set>
                                    <p:anim calcmode="lin" valueType="num">
                                      <p:cBhvr additive="base">
                                        <p:cTn id="513" dur="3000" fill="hold"/>
                                        <p:tgtEl>
                                          <p:spTgt spid="89"/>
                                        </p:tgtEl>
                                        <p:attrNameLst>
                                          <p:attrName>ppt_x</p:attrName>
                                        </p:attrNameLst>
                                      </p:cBhvr>
                                      <p:tavLst>
                                        <p:tav tm="0">
                                          <p:val>
                                            <p:strVal val="#ppt_x"/>
                                          </p:val>
                                        </p:tav>
                                        <p:tav tm="100000">
                                          <p:val>
                                            <p:strVal val="#ppt_x"/>
                                          </p:val>
                                        </p:tav>
                                      </p:tavLst>
                                    </p:anim>
                                    <p:anim calcmode="lin" valueType="num">
                                      <p:cBhvr additive="base">
                                        <p:cTn id="514" dur="3000" fill="hold"/>
                                        <p:tgtEl>
                                          <p:spTgt spid="89"/>
                                        </p:tgtEl>
                                        <p:attrNameLst>
                                          <p:attrName>ppt_y</p:attrName>
                                        </p:attrNameLst>
                                      </p:cBhvr>
                                      <p:tavLst>
                                        <p:tav tm="0">
                                          <p:val>
                                            <p:strVal val="1+#ppt_h/2"/>
                                          </p:val>
                                        </p:tav>
                                        <p:tav tm="100000">
                                          <p:val>
                                            <p:strVal val="#ppt_y"/>
                                          </p:val>
                                        </p:tav>
                                      </p:tavLst>
                                    </p:anim>
                                  </p:childTnLst>
                                </p:cTn>
                              </p:par>
                              <p:par>
                                <p:cTn id="515" presetID="2" presetClass="entr" presetSubtype="4" fill="hold" nodeType="withEffect">
                                  <p:stCondLst>
                                    <p:cond delay="0"/>
                                  </p:stCondLst>
                                  <p:childTnLst>
                                    <p:set>
                                      <p:cBhvr>
                                        <p:cTn id="516" dur="1" fill="hold">
                                          <p:stCondLst>
                                            <p:cond delay="0"/>
                                          </p:stCondLst>
                                        </p:cTn>
                                        <p:tgtEl>
                                          <p:spTgt spid="90"/>
                                        </p:tgtEl>
                                        <p:attrNameLst>
                                          <p:attrName>style.visibility</p:attrName>
                                        </p:attrNameLst>
                                      </p:cBhvr>
                                      <p:to>
                                        <p:strVal val="visible"/>
                                      </p:to>
                                    </p:set>
                                    <p:anim calcmode="lin" valueType="num">
                                      <p:cBhvr additive="base">
                                        <p:cTn id="517" dur="3000" fill="hold"/>
                                        <p:tgtEl>
                                          <p:spTgt spid="90"/>
                                        </p:tgtEl>
                                        <p:attrNameLst>
                                          <p:attrName>ppt_x</p:attrName>
                                        </p:attrNameLst>
                                      </p:cBhvr>
                                      <p:tavLst>
                                        <p:tav tm="0">
                                          <p:val>
                                            <p:strVal val="#ppt_x"/>
                                          </p:val>
                                        </p:tav>
                                        <p:tav tm="100000">
                                          <p:val>
                                            <p:strVal val="#ppt_x"/>
                                          </p:val>
                                        </p:tav>
                                      </p:tavLst>
                                    </p:anim>
                                    <p:anim calcmode="lin" valueType="num">
                                      <p:cBhvr additive="base">
                                        <p:cTn id="518" dur="3000" fill="hold"/>
                                        <p:tgtEl>
                                          <p:spTgt spid="90"/>
                                        </p:tgtEl>
                                        <p:attrNameLst>
                                          <p:attrName>ppt_y</p:attrName>
                                        </p:attrNameLst>
                                      </p:cBhvr>
                                      <p:tavLst>
                                        <p:tav tm="0">
                                          <p:val>
                                            <p:strVal val="1+#ppt_h/2"/>
                                          </p:val>
                                        </p:tav>
                                        <p:tav tm="100000">
                                          <p:val>
                                            <p:strVal val="#ppt_y"/>
                                          </p:val>
                                        </p:tav>
                                      </p:tavLst>
                                    </p:anim>
                                  </p:childTnLst>
                                </p:cTn>
                              </p:par>
                              <p:par>
                                <p:cTn id="519" presetID="2" presetClass="entr" presetSubtype="4" fill="hold" nodeType="withEffect">
                                  <p:stCondLst>
                                    <p:cond delay="0"/>
                                  </p:stCondLst>
                                  <p:childTnLst>
                                    <p:set>
                                      <p:cBhvr>
                                        <p:cTn id="520" dur="1" fill="hold">
                                          <p:stCondLst>
                                            <p:cond delay="0"/>
                                          </p:stCondLst>
                                        </p:cTn>
                                        <p:tgtEl>
                                          <p:spTgt spid="92"/>
                                        </p:tgtEl>
                                        <p:attrNameLst>
                                          <p:attrName>style.visibility</p:attrName>
                                        </p:attrNameLst>
                                      </p:cBhvr>
                                      <p:to>
                                        <p:strVal val="visible"/>
                                      </p:to>
                                    </p:set>
                                    <p:anim calcmode="lin" valueType="num">
                                      <p:cBhvr additive="base">
                                        <p:cTn id="521" dur="3000" fill="hold"/>
                                        <p:tgtEl>
                                          <p:spTgt spid="92"/>
                                        </p:tgtEl>
                                        <p:attrNameLst>
                                          <p:attrName>ppt_x</p:attrName>
                                        </p:attrNameLst>
                                      </p:cBhvr>
                                      <p:tavLst>
                                        <p:tav tm="0">
                                          <p:val>
                                            <p:strVal val="#ppt_x"/>
                                          </p:val>
                                        </p:tav>
                                        <p:tav tm="100000">
                                          <p:val>
                                            <p:strVal val="#ppt_x"/>
                                          </p:val>
                                        </p:tav>
                                      </p:tavLst>
                                    </p:anim>
                                    <p:anim calcmode="lin" valueType="num">
                                      <p:cBhvr additive="base">
                                        <p:cTn id="522" dur="3000" fill="hold"/>
                                        <p:tgtEl>
                                          <p:spTgt spid="92"/>
                                        </p:tgtEl>
                                        <p:attrNameLst>
                                          <p:attrName>ppt_y</p:attrName>
                                        </p:attrNameLst>
                                      </p:cBhvr>
                                      <p:tavLst>
                                        <p:tav tm="0">
                                          <p:val>
                                            <p:strVal val="1+#ppt_h/2"/>
                                          </p:val>
                                        </p:tav>
                                        <p:tav tm="100000">
                                          <p:val>
                                            <p:strVal val="#ppt_y"/>
                                          </p:val>
                                        </p:tav>
                                      </p:tavLst>
                                    </p:anim>
                                  </p:childTnLst>
                                </p:cTn>
                              </p:par>
                              <p:par>
                                <p:cTn id="523" presetID="2" presetClass="entr" presetSubtype="4" fill="hold" nodeType="withEffect">
                                  <p:stCondLst>
                                    <p:cond delay="0"/>
                                  </p:stCondLst>
                                  <p:childTnLst>
                                    <p:set>
                                      <p:cBhvr>
                                        <p:cTn id="524" dur="1" fill="hold">
                                          <p:stCondLst>
                                            <p:cond delay="0"/>
                                          </p:stCondLst>
                                        </p:cTn>
                                        <p:tgtEl>
                                          <p:spTgt spid="91"/>
                                        </p:tgtEl>
                                        <p:attrNameLst>
                                          <p:attrName>style.visibility</p:attrName>
                                        </p:attrNameLst>
                                      </p:cBhvr>
                                      <p:to>
                                        <p:strVal val="visible"/>
                                      </p:to>
                                    </p:set>
                                    <p:anim calcmode="lin" valueType="num">
                                      <p:cBhvr additive="base">
                                        <p:cTn id="525" dur="3000" fill="hold"/>
                                        <p:tgtEl>
                                          <p:spTgt spid="91"/>
                                        </p:tgtEl>
                                        <p:attrNameLst>
                                          <p:attrName>ppt_x</p:attrName>
                                        </p:attrNameLst>
                                      </p:cBhvr>
                                      <p:tavLst>
                                        <p:tav tm="0">
                                          <p:val>
                                            <p:strVal val="#ppt_x"/>
                                          </p:val>
                                        </p:tav>
                                        <p:tav tm="100000">
                                          <p:val>
                                            <p:strVal val="#ppt_x"/>
                                          </p:val>
                                        </p:tav>
                                      </p:tavLst>
                                    </p:anim>
                                    <p:anim calcmode="lin" valueType="num">
                                      <p:cBhvr additive="base">
                                        <p:cTn id="526" dur="3000" fill="hold"/>
                                        <p:tgtEl>
                                          <p:spTgt spid="91"/>
                                        </p:tgtEl>
                                        <p:attrNameLst>
                                          <p:attrName>ppt_y</p:attrName>
                                        </p:attrNameLst>
                                      </p:cBhvr>
                                      <p:tavLst>
                                        <p:tav tm="0">
                                          <p:val>
                                            <p:strVal val="1+#ppt_h/2"/>
                                          </p:val>
                                        </p:tav>
                                        <p:tav tm="100000">
                                          <p:val>
                                            <p:strVal val="#ppt_y"/>
                                          </p:val>
                                        </p:tav>
                                      </p:tavLst>
                                    </p:anim>
                                  </p:childTnLst>
                                </p:cTn>
                              </p:par>
                              <p:par>
                                <p:cTn id="527" presetID="8" presetClass="emph" presetSubtype="0" autoRev="1" fill="hold" nodeType="withEffect">
                                  <p:stCondLst>
                                    <p:cond delay="0"/>
                                  </p:stCondLst>
                                  <p:childTnLst>
                                    <p:animRot by="21600000">
                                      <p:cBhvr>
                                        <p:cTn id="528" dur="3000" fill="hold"/>
                                        <p:tgtEl>
                                          <p:spTgt spid="90"/>
                                        </p:tgtEl>
                                        <p:attrNameLst>
                                          <p:attrName>r</p:attrName>
                                        </p:attrNameLst>
                                      </p:cBhvr>
                                    </p:animRot>
                                  </p:childTnLst>
                                </p:cTn>
                              </p:par>
                              <p:par>
                                <p:cTn id="529" presetID="8" presetClass="emph" presetSubtype="0" autoRev="1" fill="hold" nodeType="withEffect">
                                  <p:stCondLst>
                                    <p:cond delay="0"/>
                                  </p:stCondLst>
                                  <p:childTnLst>
                                    <p:animRot by="-21600000">
                                      <p:cBhvr>
                                        <p:cTn id="530" dur="3000" fill="hold"/>
                                        <p:tgtEl>
                                          <p:spTgt spid="89"/>
                                        </p:tgtEl>
                                        <p:attrNameLst>
                                          <p:attrName>r</p:attrName>
                                        </p:attrNameLst>
                                      </p:cBhvr>
                                    </p:animRot>
                                  </p:childTnLst>
                                </p:cTn>
                              </p:par>
                              <p:par>
                                <p:cTn id="531" presetID="8" presetClass="emph" presetSubtype="0" autoRev="1" fill="hold" nodeType="withEffect">
                                  <p:stCondLst>
                                    <p:cond delay="0"/>
                                  </p:stCondLst>
                                  <p:childTnLst>
                                    <p:animRot by="21600000">
                                      <p:cBhvr>
                                        <p:cTn id="532" dur="3000" fill="hold"/>
                                        <p:tgtEl>
                                          <p:spTgt spid="86"/>
                                        </p:tgtEl>
                                        <p:attrNameLst>
                                          <p:attrName>r</p:attrName>
                                        </p:attrNameLst>
                                      </p:cBhvr>
                                    </p:animRot>
                                  </p:childTnLst>
                                </p:cTn>
                              </p:par>
                              <p:par>
                                <p:cTn id="533" presetID="8" presetClass="emph" presetSubtype="0" autoRev="1" fill="hold" nodeType="withEffect">
                                  <p:stCondLst>
                                    <p:cond delay="0"/>
                                  </p:stCondLst>
                                  <p:childTnLst>
                                    <p:animRot by="-21600000">
                                      <p:cBhvr>
                                        <p:cTn id="534" dur="3000" fill="hold"/>
                                        <p:tgtEl>
                                          <p:spTgt spid="85"/>
                                        </p:tgtEl>
                                        <p:attrNameLst>
                                          <p:attrName>r</p:attrName>
                                        </p:attrNameLst>
                                      </p:cBhvr>
                                    </p:animRot>
                                  </p:childTnLst>
                                </p:cTn>
                              </p:par>
                              <p:par>
                                <p:cTn id="535" presetID="8" presetClass="emph" presetSubtype="0" autoRev="1" fill="hold" nodeType="withEffect">
                                  <p:stCondLst>
                                    <p:cond delay="0"/>
                                  </p:stCondLst>
                                  <p:childTnLst>
                                    <p:animRot by="21600000">
                                      <p:cBhvr>
                                        <p:cTn id="536" dur="3000" fill="hold"/>
                                        <p:tgtEl>
                                          <p:spTgt spid="84"/>
                                        </p:tgtEl>
                                        <p:attrNameLst>
                                          <p:attrName>r</p:attrName>
                                        </p:attrNameLst>
                                      </p:cBhvr>
                                    </p:animRot>
                                  </p:childTnLst>
                                </p:cTn>
                              </p:par>
                              <p:par>
                                <p:cTn id="537" presetID="8" presetClass="emph" presetSubtype="0" autoRev="1" fill="hold" nodeType="withEffect">
                                  <p:stCondLst>
                                    <p:cond delay="0"/>
                                  </p:stCondLst>
                                  <p:childTnLst>
                                    <p:animRot by="-21600000">
                                      <p:cBhvr>
                                        <p:cTn id="538" dur="3000" fill="hold"/>
                                        <p:tgtEl>
                                          <p:spTgt spid="83"/>
                                        </p:tgtEl>
                                        <p:attrNameLst>
                                          <p:attrName>r</p:attrName>
                                        </p:attrNameLst>
                                      </p:cBhvr>
                                    </p:animRot>
                                  </p:childTnLst>
                                </p:cTn>
                              </p:par>
                              <p:par>
                                <p:cTn id="539" presetID="8" presetClass="emph" presetSubtype="0" autoRev="1" fill="hold" nodeType="withEffect">
                                  <p:stCondLst>
                                    <p:cond delay="0"/>
                                  </p:stCondLst>
                                  <p:childTnLst>
                                    <p:animRot by="21600000">
                                      <p:cBhvr>
                                        <p:cTn id="540" dur="3000" fill="hold"/>
                                        <p:tgtEl>
                                          <p:spTgt spid="88"/>
                                        </p:tgtEl>
                                        <p:attrNameLst>
                                          <p:attrName>r</p:attrName>
                                        </p:attrNameLst>
                                      </p:cBhvr>
                                    </p:animRot>
                                  </p:childTnLst>
                                </p:cTn>
                              </p:par>
                              <p:par>
                                <p:cTn id="541" presetID="8" presetClass="emph" presetSubtype="0" autoRev="1" fill="hold" nodeType="withEffect">
                                  <p:stCondLst>
                                    <p:cond delay="0"/>
                                  </p:stCondLst>
                                  <p:childTnLst>
                                    <p:animRot by="-21600000">
                                      <p:cBhvr>
                                        <p:cTn id="542" dur="3000" fill="hold"/>
                                        <p:tgtEl>
                                          <p:spTgt spid="87"/>
                                        </p:tgtEl>
                                        <p:attrNameLst>
                                          <p:attrName>r</p:attrName>
                                        </p:attrNameLst>
                                      </p:cBhvr>
                                    </p:animRot>
                                  </p:childTnLst>
                                </p:cTn>
                              </p:par>
                              <p:par>
                                <p:cTn id="543" presetID="8" presetClass="emph" presetSubtype="0" autoRev="1" fill="hold" nodeType="withEffect">
                                  <p:stCondLst>
                                    <p:cond delay="0"/>
                                  </p:stCondLst>
                                  <p:childTnLst>
                                    <p:animRot by="21600000">
                                      <p:cBhvr>
                                        <p:cTn id="544" dur="3000" fill="hold"/>
                                        <p:tgtEl>
                                          <p:spTgt spid="92"/>
                                        </p:tgtEl>
                                        <p:attrNameLst>
                                          <p:attrName>r</p:attrName>
                                        </p:attrNameLst>
                                      </p:cBhvr>
                                    </p:animRot>
                                  </p:childTnLst>
                                </p:cTn>
                              </p:par>
                              <p:par>
                                <p:cTn id="545" presetID="8" presetClass="emph" presetSubtype="0" autoRev="1" fill="hold" nodeType="withEffect">
                                  <p:stCondLst>
                                    <p:cond delay="0"/>
                                  </p:stCondLst>
                                  <p:childTnLst>
                                    <p:animRot by="-21600000">
                                      <p:cBhvr>
                                        <p:cTn id="546" dur="3000" fill="hold"/>
                                        <p:tgtEl>
                                          <p:spTgt spid="91"/>
                                        </p:tgtEl>
                                        <p:attrNameLst>
                                          <p:attrName>r</p:attrName>
                                        </p:attrNameLst>
                                      </p:cBhvr>
                                    </p:animRot>
                                  </p:childTnLst>
                                </p:cTn>
                              </p:par>
                              <p:par>
                                <p:cTn id="547" presetID="2" presetClass="entr" presetSubtype="4" fill="hold" nodeType="withEffect">
                                  <p:stCondLst>
                                    <p:cond delay="0"/>
                                  </p:stCondLst>
                                  <p:childTnLst>
                                    <p:set>
                                      <p:cBhvr>
                                        <p:cTn id="548" dur="1" fill="hold">
                                          <p:stCondLst>
                                            <p:cond delay="0"/>
                                          </p:stCondLst>
                                        </p:cTn>
                                        <p:tgtEl>
                                          <p:spTgt spid="93"/>
                                        </p:tgtEl>
                                        <p:attrNameLst>
                                          <p:attrName>style.visibility</p:attrName>
                                        </p:attrNameLst>
                                      </p:cBhvr>
                                      <p:to>
                                        <p:strVal val="visible"/>
                                      </p:to>
                                    </p:set>
                                    <p:anim calcmode="lin" valueType="num">
                                      <p:cBhvr additive="base">
                                        <p:cTn id="549" dur="3000" fill="hold"/>
                                        <p:tgtEl>
                                          <p:spTgt spid="93"/>
                                        </p:tgtEl>
                                        <p:attrNameLst>
                                          <p:attrName>ppt_x</p:attrName>
                                        </p:attrNameLst>
                                      </p:cBhvr>
                                      <p:tavLst>
                                        <p:tav tm="0">
                                          <p:val>
                                            <p:strVal val="#ppt_x"/>
                                          </p:val>
                                        </p:tav>
                                        <p:tav tm="100000">
                                          <p:val>
                                            <p:strVal val="#ppt_x"/>
                                          </p:val>
                                        </p:tav>
                                      </p:tavLst>
                                    </p:anim>
                                    <p:anim calcmode="lin" valueType="num">
                                      <p:cBhvr additive="base">
                                        <p:cTn id="550" dur="3000" fill="hold"/>
                                        <p:tgtEl>
                                          <p:spTgt spid="93"/>
                                        </p:tgtEl>
                                        <p:attrNameLst>
                                          <p:attrName>ppt_y</p:attrName>
                                        </p:attrNameLst>
                                      </p:cBhvr>
                                      <p:tavLst>
                                        <p:tav tm="0">
                                          <p:val>
                                            <p:strVal val="1+#ppt_h/2"/>
                                          </p:val>
                                        </p:tav>
                                        <p:tav tm="100000">
                                          <p:val>
                                            <p:strVal val="#ppt_y"/>
                                          </p:val>
                                        </p:tav>
                                      </p:tavLst>
                                    </p:anim>
                                  </p:childTnLst>
                                </p:cTn>
                              </p:par>
                              <p:par>
                                <p:cTn id="551" presetID="2" presetClass="entr" presetSubtype="4" fill="hold" nodeType="withEffect">
                                  <p:stCondLst>
                                    <p:cond delay="0"/>
                                  </p:stCondLst>
                                  <p:childTnLst>
                                    <p:set>
                                      <p:cBhvr>
                                        <p:cTn id="552" dur="1" fill="hold">
                                          <p:stCondLst>
                                            <p:cond delay="0"/>
                                          </p:stCondLst>
                                        </p:cTn>
                                        <p:tgtEl>
                                          <p:spTgt spid="94"/>
                                        </p:tgtEl>
                                        <p:attrNameLst>
                                          <p:attrName>style.visibility</p:attrName>
                                        </p:attrNameLst>
                                      </p:cBhvr>
                                      <p:to>
                                        <p:strVal val="visible"/>
                                      </p:to>
                                    </p:set>
                                    <p:anim calcmode="lin" valueType="num">
                                      <p:cBhvr additive="base">
                                        <p:cTn id="553" dur="3000" fill="hold"/>
                                        <p:tgtEl>
                                          <p:spTgt spid="94"/>
                                        </p:tgtEl>
                                        <p:attrNameLst>
                                          <p:attrName>ppt_x</p:attrName>
                                        </p:attrNameLst>
                                      </p:cBhvr>
                                      <p:tavLst>
                                        <p:tav tm="0">
                                          <p:val>
                                            <p:strVal val="#ppt_x"/>
                                          </p:val>
                                        </p:tav>
                                        <p:tav tm="100000">
                                          <p:val>
                                            <p:strVal val="#ppt_x"/>
                                          </p:val>
                                        </p:tav>
                                      </p:tavLst>
                                    </p:anim>
                                    <p:anim calcmode="lin" valueType="num">
                                      <p:cBhvr additive="base">
                                        <p:cTn id="554" dur="3000" fill="hold"/>
                                        <p:tgtEl>
                                          <p:spTgt spid="94"/>
                                        </p:tgtEl>
                                        <p:attrNameLst>
                                          <p:attrName>ppt_y</p:attrName>
                                        </p:attrNameLst>
                                      </p:cBhvr>
                                      <p:tavLst>
                                        <p:tav tm="0">
                                          <p:val>
                                            <p:strVal val="1+#ppt_h/2"/>
                                          </p:val>
                                        </p:tav>
                                        <p:tav tm="100000">
                                          <p:val>
                                            <p:strVal val="#ppt_y"/>
                                          </p:val>
                                        </p:tav>
                                      </p:tavLst>
                                    </p:anim>
                                  </p:childTnLst>
                                </p:cTn>
                              </p:par>
                              <p:par>
                                <p:cTn id="555" presetID="2" presetClass="entr" presetSubtype="4" fill="hold" nodeType="withEffect">
                                  <p:stCondLst>
                                    <p:cond delay="0"/>
                                  </p:stCondLst>
                                  <p:childTnLst>
                                    <p:set>
                                      <p:cBhvr>
                                        <p:cTn id="556" dur="1" fill="hold">
                                          <p:stCondLst>
                                            <p:cond delay="0"/>
                                          </p:stCondLst>
                                        </p:cTn>
                                        <p:tgtEl>
                                          <p:spTgt spid="95"/>
                                        </p:tgtEl>
                                        <p:attrNameLst>
                                          <p:attrName>style.visibility</p:attrName>
                                        </p:attrNameLst>
                                      </p:cBhvr>
                                      <p:to>
                                        <p:strVal val="visible"/>
                                      </p:to>
                                    </p:set>
                                    <p:anim calcmode="lin" valueType="num">
                                      <p:cBhvr additive="base">
                                        <p:cTn id="557" dur="3000" fill="hold"/>
                                        <p:tgtEl>
                                          <p:spTgt spid="95"/>
                                        </p:tgtEl>
                                        <p:attrNameLst>
                                          <p:attrName>ppt_x</p:attrName>
                                        </p:attrNameLst>
                                      </p:cBhvr>
                                      <p:tavLst>
                                        <p:tav tm="0">
                                          <p:val>
                                            <p:strVal val="#ppt_x"/>
                                          </p:val>
                                        </p:tav>
                                        <p:tav tm="100000">
                                          <p:val>
                                            <p:strVal val="#ppt_x"/>
                                          </p:val>
                                        </p:tav>
                                      </p:tavLst>
                                    </p:anim>
                                    <p:anim calcmode="lin" valueType="num">
                                      <p:cBhvr additive="base">
                                        <p:cTn id="558" dur="3000" fill="hold"/>
                                        <p:tgtEl>
                                          <p:spTgt spid="95"/>
                                        </p:tgtEl>
                                        <p:attrNameLst>
                                          <p:attrName>ppt_y</p:attrName>
                                        </p:attrNameLst>
                                      </p:cBhvr>
                                      <p:tavLst>
                                        <p:tav tm="0">
                                          <p:val>
                                            <p:strVal val="1+#ppt_h/2"/>
                                          </p:val>
                                        </p:tav>
                                        <p:tav tm="100000">
                                          <p:val>
                                            <p:strVal val="#ppt_y"/>
                                          </p:val>
                                        </p:tav>
                                      </p:tavLst>
                                    </p:anim>
                                  </p:childTnLst>
                                </p:cTn>
                              </p:par>
                              <p:par>
                                <p:cTn id="559" presetID="2" presetClass="entr" presetSubtype="4" fill="hold" nodeType="withEffect">
                                  <p:stCondLst>
                                    <p:cond delay="0"/>
                                  </p:stCondLst>
                                  <p:childTnLst>
                                    <p:set>
                                      <p:cBhvr>
                                        <p:cTn id="560" dur="1" fill="hold">
                                          <p:stCondLst>
                                            <p:cond delay="0"/>
                                          </p:stCondLst>
                                        </p:cTn>
                                        <p:tgtEl>
                                          <p:spTgt spid="96"/>
                                        </p:tgtEl>
                                        <p:attrNameLst>
                                          <p:attrName>style.visibility</p:attrName>
                                        </p:attrNameLst>
                                      </p:cBhvr>
                                      <p:to>
                                        <p:strVal val="visible"/>
                                      </p:to>
                                    </p:set>
                                    <p:anim calcmode="lin" valueType="num">
                                      <p:cBhvr additive="base">
                                        <p:cTn id="561" dur="3000" fill="hold"/>
                                        <p:tgtEl>
                                          <p:spTgt spid="96"/>
                                        </p:tgtEl>
                                        <p:attrNameLst>
                                          <p:attrName>ppt_x</p:attrName>
                                        </p:attrNameLst>
                                      </p:cBhvr>
                                      <p:tavLst>
                                        <p:tav tm="0">
                                          <p:val>
                                            <p:strVal val="#ppt_x"/>
                                          </p:val>
                                        </p:tav>
                                        <p:tav tm="100000">
                                          <p:val>
                                            <p:strVal val="#ppt_x"/>
                                          </p:val>
                                        </p:tav>
                                      </p:tavLst>
                                    </p:anim>
                                    <p:anim calcmode="lin" valueType="num">
                                      <p:cBhvr additive="base">
                                        <p:cTn id="562" dur="3000" fill="hold"/>
                                        <p:tgtEl>
                                          <p:spTgt spid="96"/>
                                        </p:tgtEl>
                                        <p:attrNameLst>
                                          <p:attrName>ppt_y</p:attrName>
                                        </p:attrNameLst>
                                      </p:cBhvr>
                                      <p:tavLst>
                                        <p:tav tm="0">
                                          <p:val>
                                            <p:strVal val="1+#ppt_h/2"/>
                                          </p:val>
                                        </p:tav>
                                        <p:tav tm="100000">
                                          <p:val>
                                            <p:strVal val="#ppt_y"/>
                                          </p:val>
                                        </p:tav>
                                      </p:tavLst>
                                    </p:anim>
                                  </p:childTnLst>
                                </p:cTn>
                              </p:par>
                              <p:par>
                                <p:cTn id="563" presetID="2" presetClass="entr" presetSubtype="4" fill="hold" nodeType="withEffect">
                                  <p:stCondLst>
                                    <p:cond delay="0"/>
                                  </p:stCondLst>
                                  <p:childTnLst>
                                    <p:set>
                                      <p:cBhvr>
                                        <p:cTn id="564" dur="1" fill="hold">
                                          <p:stCondLst>
                                            <p:cond delay="0"/>
                                          </p:stCondLst>
                                        </p:cTn>
                                        <p:tgtEl>
                                          <p:spTgt spid="97"/>
                                        </p:tgtEl>
                                        <p:attrNameLst>
                                          <p:attrName>style.visibility</p:attrName>
                                        </p:attrNameLst>
                                      </p:cBhvr>
                                      <p:to>
                                        <p:strVal val="visible"/>
                                      </p:to>
                                    </p:set>
                                    <p:anim calcmode="lin" valueType="num">
                                      <p:cBhvr additive="base">
                                        <p:cTn id="565" dur="3000" fill="hold"/>
                                        <p:tgtEl>
                                          <p:spTgt spid="97"/>
                                        </p:tgtEl>
                                        <p:attrNameLst>
                                          <p:attrName>ppt_x</p:attrName>
                                        </p:attrNameLst>
                                      </p:cBhvr>
                                      <p:tavLst>
                                        <p:tav tm="0">
                                          <p:val>
                                            <p:strVal val="#ppt_x"/>
                                          </p:val>
                                        </p:tav>
                                        <p:tav tm="100000">
                                          <p:val>
                                            <p:strVal val="#ppt_x"/>
                                          </p:val>
                                        </p:tav>
                                      </p:tavLst>
                                    </p:anim>
                                    <p:anim calcmode="lin" valueType="num">
                                      <p:cBhvr additive="base">
                                        <p:cTn id="566" dur="3000" fill="hold"/>
                                        <p:tgtEl>
                                          <p:spTgt spid="97"/>
                                        </p:tgtEl>
                                        <p:attrNameLst>
                                          <p:attrName>ppt_y</p:attrName>
                                        </p:attrNameLst>
                                      </p:cBhvr>
                                      <p:tavLst>
                                        <p:tav tm="0">
                                          <p:val>
                                            <p:strVal val="1+#ppt_h/2"/>
                                          </p:val>
                                        </p:tav>
                                        <p:tav tm="100000">
                                          <p:val>
                                            <p:strVal val="#ppt_y"/>
                                          </p:val>
                                        </p:tav>
                                      </p:tavLst>
                                    </p:anim>
                                  </p:childTnLst>
                                </p:cTn>
                              </p:par>
                              <p:par>
                                <p:cTn id="567" presetID="2" presetClass="entr" presetSubtype="4" fill="hold" nodeType="withEffect">
                                  <p:stCondLst>
                                    <p:cond delay="0"/>
                                  </p:stCondLst>
                                  <p:childTnLst>
                                    <p:set>
                                      <p:cBhvr>
                                        <p:cTn id="568" dur="1" fill="hold">
                                          <p:stCondLst>
                                            <p:cond delay="0"/>
                                          </p:stCondLst>
                                        </p:cTn>
                                        <p:tgtEl>
                                          <p:spTgt spid="98"/>
                                        </p:tgtEl>
                                        <p:attrNameLst>
                                          <p:attrName>style.visibility</p:attrName>
                                        </p:attrNameLst>
                                      </p:cBhvr>
                                      <p:to>
                                        <p:strVal val="visible"/>
                                      </p:to>
                                    </p:set>
                                    <p:anim calcmode="lin" valueType="num">
                                      <p:cBhvr additive="base">
                                        <p:cTn id="569" dur="3000" fill="hold"/>
                                        <p:tgtEl>
                                          <p:spTgt spid="98"/>
                                        </p:tgtEl>
                                        <p:attrNameLst>
                                          <p:attrName>ppt_x</p:attrName>
                                        </p:attrNameLst>
                                      </p:cBhvr>
                                      <p:tavLst>
                                        <p:tav tm="0">
                                          <p:val>
                                            <p:strVal val="#ppt_x"/>
                                          </p:val>
                                        </p:tav>
                                        <p:tav tm="100000">
                                          <p:val>
                                            <p:strVal val="#ppt_x"/>
                                          </p:val>
                                        </p:tav>
                                      </p:tavLst>
                                    </p:anim>
                                    <p:anim calcmode="lin" valueType="num">
                                      <p:cBhvr additive="base">
                                        <p:cTn id="570" dur="3000" fill="hold"/>
                                        <p:tgtEl>
                                          <p:spTgt spid="98"/>
                                        </p:tgtEl>
                                        <p:attrNameLst>
                                          <p:attrName>ppt_y</p:attrName>
                                        </p:attrNameLst>
                                      </p:cBhvr>
                                      <p:tavLst>
                                        <p:tav tm="0">
                                          <p:val>
                                            <p:strVal val="1+#ppt_h/2"/>
                                          </p:val>
                                        </p:tav>
                                        <p:tav tm="100000">
                                          <p:val>
                                            <p:strVal val="#ppt_y"/>
                                          </p:val>
                                        </p:tav>
                                      </p:tavLst>
                                    </p:anim>
                                  </p:childTnLst>
                                </p:cTn>
                              </p:par>
                              <p:par>
                                <p:cTn id="571" presetID="2" presetClass="entr" presetSubtype="4" fill="hold" nodeType="withEffect">
                                  <p:stCondLst>
                                    <p:cond delay="0"/>
                                  </p:stCondLst>
                                  <p:childTnLst>
                                    <p:set>
                                      <p:cBhvr>
                                        <p:cTn id="572" dur="1" fill="hold">
                                          <p:stCondLst>
                                            <p:cond delay="0"/>
                                          </p:stCondLst>
                                        </p:cTn>
                                        <p:tgtEl>
                                          <p:spTgt spid="99"/>
                                        </p:tgtEl>
                                        <p:attrNameLst>
                                          <p:attrName>style.visibility</p:attrName>
                                        </p:attrNameLst>
                                      </p:cBhvr>
                                      <p:to>
                                        <p:strVal val="visible"/>
                                      </p:to>
                                    </p:set>
                                    <p:anim calcmode="lin" valueType="num">
                                      <p:cBhvr additive="base">
                                        <p:cTn id="573" dur="3000" fill="hold"/>
                                        <p:tgtEl>
                                          <p:spTgt spid="99"/>
                                        </p:tgtEl>
                                        <p:attrNameLst>
                                          <p:attrName>ppt_x</p:attrName>
                                        </p:attrNameLst>
                                      </p:cBhvr>
                                      <p:tavLst>
                                        <p:tav tm="0">
                                          <p:val>
                                            <p:strVal val="#ppt_x"/>
                                          </p:val>
                                        </p:tav>
                                        <p:tav tm="100000">
                                          <p:val>
                                            <p:strVal val="#ppt_x"/>
                                          </p:val>
                                        </p:tav>
                                      </p:tavLst>
                                    </p:anim>
                                    <p:anim calcmode="lin" valueType="num">
                                      <p:cBhvr additive="base">
                                        <p:cTn id="574" dur="3000" fill="hold"/>
                                        <p:tgtEl>
                                          <p:spTgt spid="99"/>
                                        </p:tgtEl>
                                        <p:attrNameLst>
                                          <p:attrName>ppt_y</p:attrName>
                                        </p:attrNameLst>
                                      </p:cBhvr>
                                      <p:tavLst>
                                        <p:tav tm="0">
                                          <p:val>
                                            <p:strVal val="1+#ppt_h/2"/>
                                          </p:val>
                                        </p:tav>
                                        <p:tav tm="100000">
                                          <p:val>
                                            <p:strVal val="#ppt_y"/>
                                          </p:val>
                                        </p:tav>
                                      </p:tavLst>
                                    </p:anim>
                                  </p:childTnLst>
                                </p:cTn>
                              </p:par>
                              <p:par>
                                <p:cTn id="575" presetID="2" presetClass="entr" presetSubtype="4" fill="hold" nodeType="withEffect">
                                  <p:stCondLst>
                                    <p:cond delay="0"/>
                                  </p:stCondLst>
                                  <p:childTnLst>
                                    <p:set>
                                      <p:cBhvr>
                                        <p:cTn id="576" dur="1" fill="hold">
                                          <p:stCondLst>
                                            <p:cond delay="0"/>
                                          </p:stCondLst>
                                        </p:cTn>
                                        <p:tgtEl>
                                          <p:spTgt spid="100"/>
                                        </p:tgtEl>
                                        <p:attrNameLst>
                                          <p:attrName>style.visibility</p:attrName>
                                        </p:attrNameLst>
                                      </p:cBhvr>
                                      <p:to>
                                        <p:strVal val="visible"/>
                                      </p:to>
                                    </p:set>
                                    <p:anim calcmode="lin" valueType="num">
                                      <p:cBhvr additive="base">
                                        <p:cTn id="577" dur="3000" fill="hold"/>
                                        <p:tgtEl>
                                          <p:spTgt spid="100"/>
                                        </p:tgtEl>
                                        <p:attrNameLst>
                                          <p:attrName>ppt_x</p:attrName>
                                        </p:attrNameLst>
                                      </p:cBhvr>
                                      <p:tavLst>
                                        <p:tav tm="0">
                                          <p:val>
                                            <p:strVal val="#ppt_x"/>
                                          </p:val>
                                        </p:tav>
                                        <p:tav tm="100000">
                                          <p:val>
                                            <p:strVal val="#ppt_x"/>
                                          </p:val>
                                        </p:tav>
                                      </p:tavLst>
                                    </p:anim>
                                    <p:anim calcmode="lin" valueType="num">
                                      <p:cBhvr additive="base">
                                        <p:cTn id="578" dur="3000" fill="hold"/>
                                        <p:tgtEl>
                                          <p:spTgt spid="100"/>
                                        </p:tgtEl>
                                        <p:attrNameLst>
                                          <p:attrName>ppt_y</p:attrName>
                                        </p:attrNameLst>
                                      </p:cBhvr>
                                      <p:tavLst>
                                        <p:tav tm="0">
                                          <p:val>
                                            <p:strVal val="1+#ppt_h/2"/>
                                          </p:val>
                                        </p:tav>
                                        <p:tav tm="100000">
                                          <p:val>
                                            <p:strVal val="#ppt_y"/>
                                          </p:val>
                                        </p:tav>
                                      </p:tavLst>
                                    </p:anim>
                                  </p:childTnLst>
                                </p:cTn>
                              </p:par>
                              <p:par>
                                <p:cTn id="579" presetID="2" presetClass="entr" presetSubtype="4" fill="hold" nodeType="withEffect">
                                  <p:stCondLst>
                                    <p:cond delay="0"/>
                                  </p:stCondLst>
                                  <p:childTnLst>
                                    <p:set>
                                      <p:cBhvr>
                                        <p:cTn id="580" dur="1" fill="hold">
                                          <p:stCondLst>
                                            <p:cond delay="0"/>
                                          </p:stCondLst>
                                        </p:cTn>
                                        <p:tgtEl>
                                          <p:spTgt spid="102"/>
                                        </p:tgtEl>
                                        <p:attrNameLst>
                                          <p:attrName>style.visibility</p:attrName>
                                        </p:attrNameLst>
                                      </p:cBhvr>
                                      <p:to>
                                        <p:strVal val="visible"/>
                                      </p:to>
                                    </p:set>
                                    <p:anim calcmode="lin" valueType="num">
                                      <p:cBhvr additive="base">
                                        <p:cTn id="581" dur="3000" fill="hold"/>
                                        <p:tgtEl>
                                          <p:spTgt spid="102"/>
                                        </p:tgtEl>
                                        <p:attrNameLst>
                                          <p:attrName>ppt_x</p:attrName>
                                        </p:attrNameLst>
                                      </p:cBhvr>
                                      <p:tavLst>
                                        <p:tav tm="0">
                                          <p:val>
                                            <p:strVal val="#ppt_x"/>
                                          </p:val>
                                        </p:tav>
                                        <p:tav tm="100000">
                                          <p:val>
                                            <p:strVal val="#ppt_x"/>
                                          </p:val>
                                        </p:tav>
                                      </p:tavLst>
                                    </p:anim>
                                    <p:anim calcmode="lin" valueType="num">
                                      <p:cBhvr additive="base">
                                        <p:cTn id="582" dur="3000" fill="hold"/>
                                        <p:tgtEl>
                                          <p:spTgt spid="102"/>
                                        </p:tgtEl>
                                        <p:attrNameLst>
                                          <p:attrName>ppt_y</p:attrName>
                                        </p:attrNameLst>
                                      </p:cBhvr>
                                      <p:tavLst>
                                        <p:tav tm="0">
                                          <p:val>
                                            <p:strVal val="1+#ppt_h/2"/>
                                          </p:val>
                                        </p:tav>
                                        <p:tav tm="100000">
                                          <p:val>
                                            <p:strVal val="#ppt_y"/>
                                          </p:val>
                                        </p:tav>
                                      </p:tavLst>
                                    </p:anim>
                                  </p:childTnLst>
                                </p:cTn>
                              </p:par>
                              <p:par>
                                <p:cTn id="583" presetID="2" presetClass="entr" presetSubtype="4" fill="hold" nodeType="withEffect">
                                  <p:stCondLst>
                                    <p:cond delay="0"/>
                                  </p:stCondLst>
                                  <p:childTnLst>
                                    <p:set>
                                      <p:cBhvr>
                                        <p:cTn id="584" dur="1" fill="hold">
                                          <p:stCondLst>
                                            <p:cond delay="0"/>
                                          </p:stCondLst>
                                        </p:cTn>
                                        <p:tgtEl>
                                          <p:spTgt spid="101"/>
                                        </p:tgtEl>
                                        <p:attrNameLst>
                                          <p:attrName>style.visibility</p:attrName>
                                        </p:attrNameLst>
                                      </p:cBhvr>
                                      <p:to>
                                        <p:strVal val="visible"/>
                                      </p:to>
                                    </p:set>
                                    <p:anim calcmode="lin" valueType="num">
                                      <p:cBhvr additive="base">
                                        <p:cTn id="585" dur="3000" fill="hold"/>
                                        <p:tgtEl>
                                          <p:spTgt spid="101"/>
                                        </p:tgtEl>
                                        <p:attrNameLst>
                                          <p:attrName>ppt_x</p:attrName>
                                        </p:attrNameLst>
                                      </p:cBhvr>
                                      <p:tavLst>
                                        <p:tav tm="0">
                                          <p:val>
                                            <p:strVal val="#ppt_x"/>
                                          </p:val>
                                        </p:tav>
                                        <p:tav tm="100000">
                                          <p:val>
                                            <p:strVal val="#ppt_x"/>
                                          </p:val>
                                        </p:tav>
                                      </p:tavLst>
                                    </p:anim>
                                    <p:anim calcmode="lin" valueType="num">
                                      <p:cBhvr additive="base">
                                        <p:cTn id="586" dur="3000" fill="hold"/>
                                        <p:tgtEl>
                                          <p:spTgt spid="101"/>
                                        </p:tgtEl>
                                        <p:attrNameLst>
                                          <p:attrName>ppt_y</p:attrName>
                                        </p:attrNameLst>
                                      </p:cBhvr>
                                      <p:tavLst>
                                        <p:tav tm="0">
                                          <p:val>
                                            <p:strVal val="1+#ppt_h/2"/>
                                          </p:val>
                                        </p:tav>
                                        <p:tav tm="100000">
                                          <p:val>
                                            <p:strVal val="#ppt_y"/>
                                          </p:val>
                                        </p:tav>
                                      </p:tavLst>
                                    </p:anim>
                                  </p:childTnLst>
                                </p:cTn>
                              </p:par>
                              <p:par>
                                <p:cTn id="587" presetID="8" presetClass="emph" presetSubtype="0" autoRev="1" fill="hold" nodeType="withEffect">
                                  <p:stCondLst>
                                    <p:cond delay="0"/>
                                  </p:stCondLst>
                                  <p:childTnLst>
                                    <p:animRot by="21600000">
                                      <p:cBhvr>
                                        <p:cTn id="588" dur="3000" fill="hold"/>
                                        <p:tgtEl>
                                          <p:spTgt spid="100"/>
                                        </p:tgtEl>
                                        <p:attrNameLst>
                                          <p:attrName>r</p:attrName>
                                        </p:attrNameLst>
                                      </p:cBhvr>
                                    </p:animRot>
                                  </p:childTnLst>
                                </p:cTn>
                              </p:par>
                              <p:par>
                                <p:cTn id="589" presetID="8" presetClass="emph" presetSubtype="0" autoRev="1" fill="hold" nodeType="withEffect">
                                  <p:stCondLst>
                                    <p:cond delay="0"/>
                                  </p:stCondLst>
                                  <p:childTnLst>
                                    <p:animRot by="-21600000">
                                      <p:cBhvr>
                                        <p:cTn id="590" dur="3000" fill="hold"/>
                                        <p:tgtEl>
                                          <p:spTgt spid="99"/>
                                        </p:tgtEl>
                                        <p:attrNameLst>
                                          <p:attrName>r</p:attrName>
                                        </p:attrNameLst>
                                      </p:cBhvr>
                                    </p:animRot>
                                  </p:childTnLst>
                                </p:cTn>
                              </p:par>
                              <p:par>
                                <p:cTn id="591" presetID="8" presetClass="emph" presetSubtype="0" autoRev="1" fill="hold" nodeType="withEffect">
                                  <p:stCondLst>
                                    <p:cond delay="0"/>
                                  </p:stCondLst>
                                  <p:childTnLst>
                                    <p:animRot by="21600000">
                                      <p:cBhvr>
                                        <p:cTn id="592" dur="3000" fill="hold"/>
                                        <p:tgtEl>
                                          <p:spTgt spid="96"/>
                                        </p:tgtEl>
                                        <p:attrNameLst>
                                          <p:attrName>r</p:attrName>
                                        </p:attrNameLst>
                                      </p:cBhvr>
                                    </p:animRot>
                                  </p:childTnLst>
                                </p:cTn>
                              </p:par>
                              <p:par>
                                <p:cTn id="593" presetID="8" presetClass="emph" presetSubtype="0" autoRev="1" fill="hold" nodeType="withEffect">
                                  <p:stCondLst>
                                    <p:cond delay="0"/>
                                  </p:stCondLst>
                                  <p:childTnLst>
                                    <p:animRot by="-21600000">
                                      <p:cBhvr>
                                        <p:cTn id="594" dur="3000" fill="hold"/>
                                        <p:tgtEl>
                                          <p:spTgt spid="95"/>
                                        </p:tgtEl>
                                        <p:attrNameLst>
                                          <p:attrName>r</p:attrName>
                                        </p:attrNameLst>
                                      </p:cBhvr>
                                    </p:animRot>
                                  </p:childTnLst>
                                </p:cTn>
                              </p:par>
                              <p:par>
                                <p:cTn id="595" presetID="8" presetClass="emph" presetSubtype="0" autoRev="1" fill="hold" nodeType="withEffect">
                                  <p:stCondLst>
                                    <p:cond delay="0"/>
                                  </p:stCondLst>
                                  <p:childTnLst>
                                    <p:animRot by="21600000">
                                      <p:cBhvr>
                                        <p:cTn id="596" dur="3000" fill="hold"/>
                                        <p:tgtEl>
                                          <p:spTgt spid="94"/>
                                        </p:tgtEl>
                                        <p:attrNameLst>
                                          <p:attrName>r</p:attrName>
                                        </p:attrNameLst>
                                      </p:cBhvr>
                                    </p:animRot>
                                  </p:childTnLst>
                                </p:cTn>
                              </p:par>
                              <p:par>
                                <p:cTn id="597" presetID="8" presetClass="emph" presetSubtype="0" autoRev="1" fill="hold" nodeType="withEffect">
                                  <p:stCondLst>
                                    <p:cond delay="0"/>
                                  </p:stCondLst>
                                  <p:childTnLst>
                                    <p:animRot by="-21600000">
                                      <p:cBhvr>
                                        <p:cTn id="598" dur="3000" fill="hold"/>
                                        <p:tgtEl>
                                          <p:spTgt spid="93"/>
                                        </p:tgtEl>
                                        <p:attrNameLst>
                                          <p:attrName>r</p:attrName>
                                        </p:attrNameLst>
                                      </p:cBhvr>
                                    </p:animRot>
                                  </p:childTnLst>
                                </p:cTn>
                              </p:par>
                              <p:par>
                                <p:cTn id="599" presetID="8" presetClass="emph" presetSubtype="0" autoRev="1" fill="hold" nodeType="withEffect">
                                  <p:stCondLst>
                                    <p:cond delay="0"/>
                                  </p:stCondLst>
                                  <p:childTnLst>
                                    <p:animRot by="21600000">
                                      <p:cBhvr>
                                        <p:cTn id="600" dur="3000" fill="hold"/>
                                        <p:tgtEl>
                                          <p:spTgt spid="98"/>
                                        </p:tgtEl>
                                        <p:attrNameLst>
                                          <p:attrName>r</p:attrName>
                                        </p:attrNameLst>
                                      </p:cBhvr>
                                    </p:animRot>
                                  </p:childTnLst>
                                </p:cTn>
                              </p:par>
                              <p:par>
                                <p:cTn id="601" presetID="8" presetClass="emph" presetSubtype="0" autoRev="1" fill="hold" nodeType="withEffect">
                                  <p:stCondLst>
                                    <p:cond delay="0"/>
                                  </p:stCondLst>
                                  <p:childTnLst>
                                    <p:animRot by="-21600000">
                                      <p:cBhvr>
                                        <p:cTn id="602" dur="3000" fill="hold"/>
                                        <p:tgtEl>
                                          <p:spTgt spid="97"/>
                                        </p:tgtEl>
                                        <p:attrNameLst>
                                          <p:attrName>r</p:attrName>
                                        </p:attrNameLst>
                                      </p:cBhvr>
                                    </p:animRot>
                                  </p:childTnLst>
                                </p:cTn>
                              </p:par>
                              <p:par>
                                <p:cTn id="603" presetID="8" presetClass="emph" presetSubtype="0" autoRev="1" fill="hold" nodeType="withEffect">
                                  <p:stCondLst>
                                    <p:cond delay="0"/>
                                  </p:stCondLst>
                                  <p:childTnLst>
                                    <p:animRot by="21600000">
                                      <p:cBhvr>
                                        <p:cTn id="604" dur="3000" fill="hold"/>
                                        <p:tgtEl>
                                          <p:spTgt spid="102"/>
                                        </p:tgtEl>
                                        <p:attrNameLst>
                                          <p:attrName>r</p:attrName>
                                        </p:attrNameLst>
                                      </p:cBhvr>
                                    </p:animRot>
                                  </p:childTnLst>
                                </p:cTn>
                              </p:par>
                              <p:par>
                                <p:cTn id="605" presetID="8" presetClass="emph" presetSubtype="0" autoRev="1" fill="hold" nodeType="withEffect">
                                  <p:stCondLst>
                                    <p:cond delay="0"/>
                                  </p:stCondLst>
                                  <p:childTnLst>
                                    <p:animRot by="-21600000">
                                      <p:cBhvr>
                                        <p:cTn id="606" dur="3000" fill="hold"/>
                                        <p:tgtEl>
                                          <p:spTgt spid="101"/>
                                        </p:tgtEl>
                                        <p:attrNameLst>
                                          <p:attrName>r</p:attrName>
                                        </p:attrNameLst>
                                      </p:cBhvr>
                                    </p:animRot>
                                  </p:childTnLst>
                                </p:cTn>
                              </p:par>
                              <p:par>
                                <p:cTn id="607" presetID="2" presetClass="exit" presetSubtype="6" fill="hold" nodeType="withEffect">
                                  <p:stCondLst>
                                    <p:cond delay="0"/>
                                  </p:stCondLst>
                                  <p:childTnLst>
                                    <p:anim calcmode="lin" valueType="num">
                                      <p:cBhvr additive="base">
                                        <p:cTn id="608" dur="3000"/>
                                        <p:tgtEl>
                                          <p:spTgt spid="4"/>
                                        </p:tgtEl>
                                        <p:attrNameLst>
                                          <p:attrName>ppt_x</p:attrName>
                                        </p:attrNameLst>
                                      </p:cBhvr>
                                      <p:tavLst>
                                        <p:tav tm="0">
                                          <p:val>
                                            <p:strVal val="ppt_x"/>
                                          </p:val>
                                        </p:tav>
                                        <p:tav tm="100000">
                                          <p:val>
                                            <p:strVal val="1+ppt_w/2"/>
                                          </p:val>
                                        </p:tav>
                                      </p:tavLst>
                                    </p:anim>
                                    <p:anim calcmode="lin" valueType="num">
                                      <p:cBhvr additive="base">
                                        <p:cTn id="609" dur="3000"/>
                                        <p:tgtEl>
                                          <p:spTgt spid="4"/>
                                        </p:tgtEl>
                                        <p:attrNameLst>
                                          <p:attrName>ppt_y</p:attrName>
                                        </p:attrNameLst>
                                      </p:cBhvr>
                                      <p:tavLst>
                                        <p:tav tm="0">
                                          <p:val>
                                            <p:strVal val="ppt_y"/>
                                          </p:val>
                                        </p:tav>
                                        <p:tav tm="100000">
                                          <p:val>
                                            <p:strVal val="1+ppt_h/2"/>
                                          </p:val>
                                        </p:tav>
                                      </p:tavLst>
                                    </p:anim>
                                    <p:set>
                                      <p:cBhvr>
                                        <p:cTn id="610" dur="1" fill="hold">
                                          <p:stCondLst>
                                            <p:cond delay="2999"/>
                                          </p:stCondLst>
                                        </p:cTn>
                                        <p:tgtEl>
                                          <p:spTgt spid="4"/>
                                        </p:tgtEl>
                                        <p:attrNameLst>
                                          <p:attrName>style.visibility</p:attrName>
                                        </p:attrNameLst>
                                      </p:cBhvr>
                                      <p:to>
                                        <p:strVal val="hidden"/>
                                      </p:to>
                                    </p:set>
                                  </p:childTnLst>
                                </p:cTn>
                              </p:par>
                              <p:par>
                                <p:cTn id="611" presetID="2" presetClass="exit" presetSubtype="6" fill="hold" nodeType="withEffect">
                                  <p:stCondLst>
                                    <p:cond delay="0"/>
                                  </p:stCondLst>
                                  <p:childTnLst>
                                    <p:anim calcmode="lin" valueType="num">
                                      <p:cBhvr additive="base">
                                        <p:cTn id="612" dur="3000"/>
                                        <p:tgtEl>
                                          <p:spTgt spid="5"/>
                                        </p:tgtEl>
                                        <p:attrNameLst>
                                          <p:attrName>ppt_x</p:attrName>
                                        </p:attrNameLst>
                                      </p:cBhvr>
                                      <p:tavLst>
                                        <p:tav tm="0">
                                          <p:val>
                                            <p:strVal val="ppt_x"/>
                                          </p:val>
                                        </p:tav>
                                        <p:tav tm="100000">
                                          <p:val>
                                            <p:strVal val="1+ppt_w/2"/>
                                          </p:val>
                                        </p:tav>
                                      </p:tavLst>
                                    </p:anim>
                                    <p:anim calcmode="lin" valueType="num">
                                      <p:cBhvr additive="base">
                                        <p:cTn id="613" dur="3000"/>
                                        <p:tgtEl>
                                          <p:spTgt spid="5"/>
                                        </p:tgtEl>
                                        <p:attrNameLst>
                                          <p:attrName>ppt_y</p:attrName>
                                        </p:attrNameLst>
                                      </p:cBhvr>
                                      <p:tavLst>
                                        <p:tav tm="0">
                                          <p:val>
                                            <p:strVal val="ppt_y"/>
                                          </p:val>
                                        </p:tav>
                                        <p:tav tm="100000">
                                          <p:val>
                                            <p:strVal val="1+ppt_h/2"/>
                                          </p:val>
                                        </p:tav>
                                      </p:tavLst>
                                    </p:anim>
                                    <p:set>
                                      <p:cBhvr>
                                        <p:cTn id="614" dur="1" fill="hold">
                                          <p:stCondLst>
                                            <p:cond delay="2999"/>
                                          </p:stCondLst>
                                        </p:cTn>
                                        <p:tgtEl>
                                          <p:spTgt spid="5"/>
                                        </p:tgtEl>
                                        <p:attrNameLst>
                                          <p:attrName>style.visibility</p:attrName>
                                        </p:attrNameLst>
                                      </p:cBhvr>
                                      <p:to>
                                        <p:strVal val="hidden"/>
                                      </p:to>
                                    </p:set>
                                  </p:childTnLst>
                                </p:cTn>
                              </p:par>
                              <p:par>
                                <p:cTn id="615" presetID="2" presetClass="exit" presetSubtype="6" fill="hold" nodeType="withEffect">
                                  <p:stCondLst>
                                    <p:cond delay="0"/>
                                  </p:stCondLst>
                                  <p:childTnLst>
                                    <p:anim calcmode="lin" valueType="num">
                                      <p:cBhvr additive="base">
                                        <p:cTn id="616" dur="3000"/>
                                        <p:tgtEl>
                                          <p:spTgt spid="6"/>
                                        </p:tgtEl>
                                        <p:attrNameLst>
                                          <p:attrName>ppt_x</p:attrName>
                                        </p:attrNameLst>
                                      </p:cBhvr>
                                      <p:tavLst>
                                        <p:tav tm="0">
                                          <p:val>
                                            <p:strVal val="ppt_x"/>
                                          </p:val>
                                        </p:tav>
                                        <p:tav tm="100000">
                                          <p:val>
                                            <p:strVal val="1+ppt_w/2"/>
                                          </p:val>
                                        </p:tav>
                                      </p:tavLst>
                                    </p:anim>
                                    <p:anim calcmode="lin" valueType="num">
                                      <p:cBhvr additive="base">
                                        <p:cTn id="617" dur="3000"/>
                                        <p:tgtEl>
                                          <p:spTgt spid="6"/>
                                        </p:tgtEl>
                                        <p:attrNameLst>
                                          <p:attrName>ppt_y</p:attrName>
                                        </p:attrNameLst>
                                      </p:cBhvr>
                                      <p:tavLst>
                                        <p:tav tm="0">
                                          <p:val>
                                            <p:strVal val="ppt_y"/>
                                          </p:val>
                                        </p:tav>
                                        <p:tav tm="100000">
                                          <p:val>
                                            <p:strVal val="1+ppt_h/2"/>
                                          </p:val>
                                        </p:tav>
                                      </p:tavLst>
                                    </p:anim>
                                    <p:set>
                                      <p:cBhvr>
                                        <p:cTn id="618" dur="1" fill="hold">
                                          <p:stCondLst>
                                            <p:cond delay="2999"/>
                                          </p:stCondLst>
                                        </p:cTn>
                                        <p:tgtEl>
                                          <p:spTgt spid="6"/>
                                        </p:tgtEl>
                                        <p:attrNameLst>
                                          <p:attrName>style.visibility</p:attrName>
                                        </p:attrNameLst>
                                      </p:cBhvr>
                                      <p:to>
                                        <p:strVal val="hidden"/>
                                      </p:to>
                                    </p:set>
                                  </p:childTnLst>
                                </p:cTn>
                              </p:par>
                              <p:par>
                                <p:cTn id="619" presetID="2" presetClass="exit" presetSubtype="6" fill="hold" nodeType="withEffect">
                                  <p:stCondLst>
                                    <p:cond delay="0"/>
                                  </p:stCondLst>
                                  <p:childTnLst>
                                    <p:anim calcmode="lin" valueType="num">
                                      <p:cBhvr additive="base">
                                        <p:cTn id="620" dur="3000"/>
                                        <p:tgtEl>
                                          <p:spTgt spid="9"/>
                                        </p:tgtEl>
                                        <p:attrNameLst>
                                          <p:attrName>ppt_x</p:attrName>
                                        </p:attrNameLst>
                                      </p:cBhvr>
                                      <p:tavLst>
                                        <p:tav tm="0">
                                          <p:val>
                                            <p:strVal val="ppt_x"/>
                                          </p:val>
                                        </p:tav>
                                        <p:tav tm="100000">
                                          <p:val>
                                            <p:strVal val="1+ppt_w/2"/>
                                          </p:val>
                                        </p:tav>
                                      </p:tavLst>
                                    </p:anim>
                                    <p:anim calcmode="lin" valueType="num">
                                      <p:cBhvr additive="base">
                                        <p:cTn id="621" dur="3000"/>
                                        <p:tgtEl>
                                          <p:spTgt spid="9"/>
                                        </p:tgtEl>
                                        <p:attrNameLst>
                                          <p:attrName>ppt_y</p:attrName>
                                        </p:attrNameLst>
                                      </p:cBhvr>
                                      <p:tavLst>
                                        <p:tav tm="0">
                                          <p:val>
                                            <p:strVal val="ppt_y"/>
                                          </p:val>
                                        </p:tav>
                                        <p:tav tm="100000">
                                          <p:val>
                                            <p:strVal val="1+ppt_h/2"/>
                                          </p:val>
                                        </p:tav>
                                      </p:tavLst>
                                    </p:anim>
                                    <p:set>
                                      <p:cBhvr>
                                        <p:cTn id="622" dur="1" fill="hold">
                                          <p:stCondLst>
                                            <p:cond delay="2999"/>
                                          </p:stCondLst>
                                        </p:cTn>
                                        <p:tgtEl>
                                          <p:spTgt spid="9"/>
                                        </p:tgtEl>
                                        <p:attrNameLst>
                                          <p:attrName>style.visibility</p:attrName>
                                        </p:attrNameLst>
                                      </p:cBhvr>
                                      <p:to>
                                        <p:strVal val="hidden"/>
                                      </p:to>
                                    </p:set>
                                  </p:childTnLst>
                                </p:cTn>
                              </p:par>
                              <p:par>
                                <p:cTn id="623" presetID="2" presetClass="exit" presetSubtype="6" fill="hold" nodeType="withEffect">
                                  <p:stCondLst>
                                    <p:cond delay="0"/>
                                  </p:stCondLst>
                                  <p:childTnLst>
                                    <p:anim calcmode="lin" valueType="num">
                                      <p:cBhvr additive="base">
                                        <p:cTn id="624" dur="3000"/>
                                        <p:tgtEl>
                                          <p:spTgt spid="10"/>
                                        </p:tgtEl>
                                        <p:attrNameLst>
                                          <p:attrName>ppt_x</p:attrName>
                                        </p:attrNameLst>
                                      </p:cBhvr>
                                      <p:tavLst>
                                        <p:tav tm="0">
                                          <p:val>
                                            <p:strVal val="ppt_x"/>
                                          </p:val>
                                        </p:tav>
                                        <p:tav tm="100000">
                                          <p:val>
                                            <p:strVal val="1+ppt_w/2"/>
                                          </p:val>
                                        </p:tav>
                                      </p:tavLst>
                                    </p:anim>
                                    <p:anim calcmode="lin" valueType="num">
                                      <p:cBhvr additive="base">
                                        <p:cTn id="625" dur="3000"/>
                                        <p:tgtEl>
                                          <p:spTgt spid="10"/>
                                        </p:tgtEl>
                                        <p:attrNameLst>
                                          <p:attrName>ppt_y</p:attrName>
                                        </p:attrNameLst>
                                      </p:cBhvr>
                                      <p:tavLst>
                                        <p:tav tm="0">
                                          <p:val>
                                            <p:strVal val="ppt_y"/>
                                          </p:val>
                                        </p:tav>
                                        <p:tav tm="100000">
                                          <p:val>
                                            <p:strVal val="1+ppt_h/2"/>
                                          </p:val>
                                        </p:tav>
                                      </p:tavLst>
                                    </p:anim>
                                    <p:set>
                                      <p:cBhvr>
                                        <p:cTn id="626" dur="1" fill="hold">
                                          <p:stCondLst>
                                            <p:cond delay="2999"/>
                                          </p:stCondLst>
                                        </p:cTn>
                                        <p:tgtEl>
                                          <p:spTgt spid="10"/>
                                        </p:tgtEl>
                                        <p:attrNameLst>
                                          <p:attrName>style.visibility</p:attrName>
                                        </p:attrNameLst>
                                      </p:cBhvr>
                                      <p:to>
                                        <p:strVal val="hidden"/>
                                      </p:to>
                                    </p:set>
                                  </p:childTnLst>
                                </p:cTn>
                              </p:par>
                              <p:par>
                                <p:cTn id="627" presetID="2" presetClass="exit" presetSubtype="6" fill="hold" nodeType="withEffect">
                                  <p:stCondLst>
                                    <p:cond delay="0"/>
                                  </p:stCondLst>
                                  <p:childTnLst>
                                    <p:anim calcmode="lin" valueType="num">
                                      <p:cBhvr additive="base">
                                        <p:cTn id="628" dur="3000"/>
                                        <p:tgtEl>
                                          <p:spTgt spid="14"/>
                                        </p:tgtEl>
                                        <p:attrNameLst>
                                          <p:attrName>ppt_x</p:attrName>
                                        </p:attrNameLst>
                                      </p:cBhvr>
                                      <p:tavLst>
                                        <p:tav tm="0">
                                          <p:val>
                                            <p:strVal val="ppt_x"/>
                                          </p:val>
                                        </p:tav>
                                        <p:tav tm="100000">
                                          <p:val>
                                            <p:strVal val="1+ppt_w/2"/>
                                          </p:val>
                                        </p:tav>
                                      </p:tavLst>
                                    </p:anim>
                                    <p:anim calcmode="lin" valueType="num">
                                      <p:cBhvr additive="base">
                                        <p:cTn id="629" dur="3000"/>
                                        <p:tgtEl>
                                          <p:spTgt spid="14"/>
                                        </p:tgtEl>
                                        <p:attrNameLst>
                                          <p:attrName>ppt_y</p:attrName>
                                        </p:attrNameLst>
                                      </p:cBhvr>
                                      <p:tavLst>
                                        <p:tav tm="0">
                                          <p:val>
                                            <p:strVal val="ppt_y"/>
                                          </p:val>
                                        </p:tav>
                                        <p:tav tm="100000">
                                          <p:val>
                                            <p:strVal val="1+ppt_h/2"/>
                                          </p:val>
                                        </p:tav>
                                      </p:tavLst>
                                    </p:anim>
                                    <p:set>
                                      <p:cBhvr>
                                        <p:cTn id="630" dur="1" fill="hold">
                                          <p:stCondLst>
                                            <p:cond delay="2999"/>
                                          </p:stCondLst>
                                        </p:cTn>
                                        <p:tgtEl>
                                          <p:spTgt spid="14"/>
                                        </p:tgtEl>
                                        <p:attrNameLst>
                                          <p:attrName>style.visibility</p:attrName>
                                        </p:attrNameLst>
                                      </p:cBhvr>
                                      <p:to>
                                        <p:strVal val="hidden"/>
                                      </p:to>
                                    </p:set>
                                  </p:childTnLst>
                                </p:cTn>
                              </p:par>
                              <p:par>
                                <p:cTn id="631" presetID="2" presetClass="exit" presetSubtype="6" fill="hold" nodeType="withEffect">
                                  <p:stCondLst>
                                    <p:cond delay="0"/>
                                  </p:stCondLst>
                                  <p:childTnLst>
                                    <p:anim calcmode="lin" valueType="num">
                                      <p:cBhvr additive="base">
                                        <p:cTn id="632" dur="3000"/>
                                        <p:tgtEl>
                                          <p:spTgt spid="15"/>
                                        </p:tgtEl>
                                        <p:attrNameLst>
                                          <p:attrName>ppt_x</p:attrName>
                                        </p:attrNameLst>
                                      </p:cBhvr>
                                      <p:tavLst>
                                        <p:tav tm="0">
                                          <p:val>
                                            <p:strVal val="ppt_x"/>
                                          </p:val>
                                        </p:tav>
                                        <p:tav tm="100000">
                                          <p:val>
                                            <p:strVal val="1+ppt_w/2"/>
                                          </p:val>
                                        </p:tav>
                                      </p:tavLst>
                                    </p:anim>
                                    <p:anim calcmode="lin" valueType="num">
                                      <p:cBhvr additive="base">
                                        <p:cTn id="633" dur="3000"/>
                                        <p:tgtEl>
                                          <p:spTgt spid="15"/>
                                        </p:tgtEl>
                                        <p:attrNameLst>
                                          <p:attrName>ppt_y</p:attrName>
                                        </p:attrNameLst>
                                      </p:cBhvr>
                                      <p:tavLst>
                                        <p:tav tm="0">
                                          <p:val>
                                            <p:strVal val="ppt_y"/>
                                          </p:val>
                                        </p:tav>
                                        <p:tav tm="100000">
                                          <p:val>
                                            <p:strVal val="1+ppt_h/2"/>
                                          </p:val>
                                        </p:tav>
                                      </p:tavLst>
                                    </p:anim>
                                    <p:set>
                                      <p:cBhvr>
                                        <p:cTn id="634" dur="1" fill="hold">
                                          <p:stCondLst>
                                            <p:cond delay="2999"/>
                                          </p:stCondLst>
                                        </p:cTn>
                                        <p:tgtEl>
                                          <p:spTgt spid="15"/>
                                        </p:tgtEl>
                                        <p:attrNameLst>
                                          <p:attrName>style.visibility</p:attrName>
                                        </p:attrNameLst>
                                      </p:cBhvr>
                                      <p:to>
                                        <p:strVal val="hidden"/>
                                      </p:to>
                                    </p:set>
                                  </p:childTnLst>
                                </p:cTn>
                              </p:par>
                              <p:par>
                                <p:cTn id="635" presetID="2" presetClass="exit" presetSubtype="6" fill="hold" nodeType="withEffect">
                                  <p:stCondLst>
                                    <p:cond delay="0"/>
                                  </p:stCondLst>
                                  <p:childTnLst>
                                    <p:anim calcmode="lin" valueType="num">
                                      <p:cBhvr additive="base">
                                        <p:cTn id="636" dur="3000"/>
                                        <p:tgtEl>
                                          <p:spTgt spid="16"/>
                                        </p:tgtEl>
                                        <p:attrNameLst>
                                          <p:attrName>ppt_x</p:attrName>
                                        </p:attrNameLst>
                                      </p:cBhvr>
                                      <p:tavLst>
                                        <p:tav tm="0">
                                          <p:val>
                                            <p:strVal val="ppt_x"/>
                                          </p:val>
                                        </p:tav>
                                        <p:tav tm="100000">
                                          <p:val>
                                            <p:strVal val="1+ppt_w/2"/>
                                          </p:val>
                                        </p:tav>
                                      </p:tavLst>
                                    </p:anim>
                                    <p:anim calcmode="lin" valueType="num">
                                      <p:cBhvr additive="base">
                                        <p:cTn id="637" dur="3000"/>
                                        <p:tgtEl>
                                          <p:spTgt spid="16"/>
                                        </p:tgtEl>
                                        <p:attrNameLst>
                                          <p:attrName>ppt_y</p:attrName>
                                        </p:attrNameLst>
                                      </p:cBhvr>
                                      <p:tavLst>
                                        <p:tav tm="0">
                                          <p:val>
                                            <p:strVal val="ppt_y"/>
                                          </p:val>
                                        </p:tav>
                                        <p:tav tm="100000">
                                          <p:val>
                                            <p:strVal val="1+ppt_h/2"/>
                                          </p:val>
                                        </p:tav>
                                      </p:tavLst>
                                    </p:anim>
                                    <p:set>
                                      <p:cBhvr>
                                        <p:cTn id="638" dur="1" fill="hold">
                                          <p:stCondLst>
                                            <p:cond delay="2999"/>
                                          </p:stCondLst>
                                        </p:cTn>
                                        <p:tgtEl>
                                          <p:spTgt spid="16"/>
                                        </p:tgtEl>
                                        <p:attrNameLst>
                                          <p:attrName>style.visibility</p:attrName>
                                        </p:attrNameLst>
                                      </p:cBhvr>
                                      <p:to>
                                        <p:strVal val="hidden"/>
                                      </p:to>
                                    </p:set>
                                  </p:childTnLst>
                                </p:cTn>
                              </p:par>
                              <p:par>
                                <p:cTn id="639" presetID="2" presetClass="exit" presetSubtype="6" fill="hold" nodeType="withEffect">
                                  <p:stCondLst>
                                    <p:cond delay="0"/>
                                  </p:stCondLst>
                                  <p:childTnLst>
                                    <p:anim calcmode="lin" valueType="num">
                                      <p:cBhvr additive="base">
                                        <p:cTn id="640" dur="3000"/>
                                        <p:tgtEl>
                                          <p:spTgt spid="19"/>
                                        </p:tgtEl>
                                        <p:attrNameLst>
                                          <p:attrName>ppt_x</p:attrName>
                                        </p:attrNameLst>
                                      </p:cBhvr>
                                      <p:tavLst>
                                        <p:tav tm="0">
                                          <p:val>
                                            <p:strVal val="ppt_x"/>
                                          </p:val>
                                        </p:tav>
                                        <p:tav tm="100000">
                                          <p:val>
                                            <p:strVal val="1+ppt_w/2"/>
                                          </p:val>
                                        </p:tav>
                                      </p:tavLst>
                                    </p:anim>
                                    <p:anim calcmode="lin" valueType="num">
                                      <p:cBhvr additive="base">
                                        <p:cTn id="641" dur="3000"/>
                                        <p:tgtEl>
                                          <p:spTgt spid="19"/>
                                        </p:tgtEl>
                                        <p:attrNameLst>
                                          <p:attrName>ppt_y</p:attrName>
                                        </p:attrNameLst>
                                      </p:cBhvr>
                                      <p:tavLst>
                                        <p:tav tm="0">
                                          <p:val>
                                            <p:strVal val="ppt_y"/>
                                          </p:val>
                                        </p:tav>
                                        <p:tav tm="100000">
                                          <p:val>
                                            <p:strVal val="1+ppt_h/2"/>
                                          </p:val>
                                        </p:tav>
                                      </p:tavLst>
                                    </p:anim>
                                    <p:set>
                                      <p:cBhvr>
                                        <p:cTn id="642" dur="1" fill="hold">
                                          <p:stCondLst>
                                            <p:cond delay="2999"/>
                                          </p:stCondLst>
                                        </p:cTn>
                                        <p:tgtEl>
                                          <p:spTgt spid="19"/>
                                        </p:tgtEl>
                                        <p:attrNameLst>
                                          <p:attrName>style.visibility</p:attrName>
                                        </p:attrNameLst>
                                      </p:cBhvr>
                                      <p:to>
                                        <p:strVal val="hidden"/>
                                      </p:to>
                                    </p:set>
                                  </p:childTnLst>
                                </p:cTn>
                              </p:par>
                              <p:par>
                                <p:cTn id="643" presetID="2" presetClass="exit" presetSubtype="6" fill="hold" nodeType="withEffect">
                                  <p:stCondLst>
                                    <p:cond delay="0"/>
                                  </p:stCondLst>
                                  <p:childTnLst>
                                    <p:anim calcmode="lin" valueType="num">
                                      <p:cBhvr additive="base">
                                        <p:cTn id="644" dur="3000"/>
                                        <p:tgtEl>
                                          <p:spTgt spid="20"/>
                                        </p:tgtEl>
                                        <p:attrNameLst>
                                          <p:attrName>ppt_x</p:attrName>
                                        </p:attrNameLst>
                                      </p:cBhvr>
                                      <p:tavLst>
                                        <p:tav tm="0">
                                          <p:val>
                                            <p:strVal val="ppt_x"/>
                                          </p:val>
                                        </p:tav>
                                        <p:tav tm="100000">
                                          <p:val>
                                            <p:strVal val="1+ppt_w/2"/>
                                          </p:val>
                                        </p:tav>
                                      </p:tavLst>
                                    </p:anim>
                                    <p:anim calcmode="lin" valueType="num">
                                      <p:cBhvr additive="base">
                                        <p:cTn id="645" dur="3000"/>
                                        <p:tgtEl>
                                          <p:spTgt spid="20"/>
                                        </p:tgtEl>
                                        <p:attrNameLst>
                                          <p:attrName>ppt_y</p:attrName>
                                        </p:attrNameLst>
                                      </p:cBhvr>
                                      <p:tavLst>
                                        <p:tav tm="0">
                                          <p:val>
                                            <p:strVal val="ppt_y"/>
                                          </p:val>
                                        </p:tav>
                                        <p:tav tm="100000">
                                          <p:val>
                                            <p:strVal val="1+ppt_h/2"/>
                                          </p:val>
                                        </p:tav>
                                      </p:tavLst>
                                    </p:anim>
                                    <p:set>
                                      <p:cBhvr>
                                        <p:cTn id="646" dur="1" fill="hold">
                                          <p:stCondLst>
                                            <p:cond delay="2999"/>
                                          </p:stCondLst>
                                        </p:cTn>
                                        <p:tgtEl>
                                          <p:spTgt spid="20"/>
                                        </p:tgtEl>
                                        <p:attrNameLst>
                                          <p:attrName>style.visibility</p:attrName>
                                        </p:attrNameLst>
                                      </p:cBhvr>
                                      <p:to>
                                        <p:strVal val="hidden"/>
                                      </p:to>
                                    </p:set>
                                  </p:childTnLst>
                                </p:cTn>
                              </p:par>
                              <p:par>
                                <p:cTn id="647" presetID="2" presetClass="exit" presetSubtype="6" fill="hold" nodeType="withEffect">
                                  <p:stCondLst>
                                    <p:cond delay="0"/>
                                  </p:stCondLst>
                                  <p:childTnLst>
                                    <p:anim calcmode="lin" valueType="num">
                                      <p:cBhvr additive="base">
                                        <p:cTn id="648" dur="3000"/>
                                        <p:tgtEl>
                                          <p:spTgt spid="24"/>
                                        </p:tgtEl>
                                        <p:attrNameLst>
                                          <p:attrName>ppt_x</p:attrName>
                                        </p:attrNameLst>
                                      </p:cBhvr>
                                      <p:tavLst>
                                        <p:tav tm="0">
                                          <p:val>
                                            <p:strVal val="ppt_x"/>
                                          </p:val>
                                        </p:tav>
                                        <p:tav tm="100000">
                                          <p:val>
                                            <p:strVal val="1+ppt_w/2"/>
                                          </p:val>
                                        </p:tav>
                                      </p:tavLst>
                                    </p:anim>
                                    <p:anim calcmode="lin" valueType="num">
                                      <p:cBhvr additive="base">
                                        <p:cTn id="649" dur="3000"/>
                                        <p:tgtEl>
                                          <p:spTgt spid="24"/>
                                        </p:tgtEl>
                                        <p:attrNameLst>
                                          <p:attrName>ppt_y</p:attrName>
                                        </p:attrNameLst>
                                      </p:cBhvr>
                                      <p:tavLst>
                                        <p:tav tm="0">
                                          <p:val>
                                            <p:strVal val="ppt_y"/>
                                          </p:val>
                                        </p:tav>
                                        <p:tav tm="100000">
                                          <p:val>
                                            <p:strVal val="1+ppt_h/2"/>
                                          </p:val>
                                        </p:tav>
                                      </p:tavLst>
                                    </p:anim>
                                    <p:set>
                                      <p:cBhvr>
                                        <p:cTn id="650" dur="1" fill="hold">
                                          <p:stCondLst>
                                            <p:cond delay="2999"/>
                                          </p:stCondLst>
                                        </p:cTn>
                                        <p:tgtEl>
                                          <p:spTgt spid="24"/>
                                        </p:tgtEl>
                                        <p:attrNameLst>
                                          <p:attrName>style.visibility</p:attrName>
                                        </p:attrNameLst>
                                      </p:cBhvr>
                                      <p:to>
                                        <p:strVal val="hidden"/>
                                      </p:to>
                                    </p:set>
                                  </p:childTnLst>
                                </p:cTn>
                              </p:par>
                              <p:par>
                                <p:cTn id="651" presetID="2" presetClass="exit" presetSubtype="6" fill="hold" nodeType="withEffect">
                                  <p:stCondLst>
                                    <p:cond delay="0"/>
                                  </p:stCondLst>
                                  <p:childTnLst>
                                    <p:anim calcmode="lin" valueType="num">
                                      <p:cBhvr additive="base">
                                        <p:cTn id="652" dur="3000"/>
                                        <p:tgtEl>
                                          <p:spTgt spid="25"/>
                                        </p:tgtEl>
                                        <p:attrNameLst>
                                          <p:attrName>ppt_x</p:attrName>
                                        </p:attrNameLst>
                                      </p:cBhvr>
                                      <p:tavLst>
                                        <p:tav tm="0">
                                          <p:val>
                                            <p:strVal val="ppt_x"/>
                                          </p:val>
                                        </p:tav>
                                        <p:tav tm="100000">
                                          <p:val>
                                            <p:strVal val="1+ppt_w/2"/>
                                          </p:val>
                                        </p:tav>
                                      </p:tavLst>
                                    </p:anim>
                                    <p:anim calcmode="lin" valueType="num">
                                      <p:cBhvr additive="base">
                                        <p:cTn id="653" dur="3000"/>
                                        <p:tgtEl>
                                          <p:spTgt spid="25"/>
                                        </p:tgtEl>
                                        <p:attrNameLst>
                                          <p:attrName>ppt_y</p:attrName>
                                        </p:attrNameLst>
                                      </p:cBhvr>
                                      <p:tavLst>
                                        <p:tav tm="0">
                                          <p:val>
                                            <p:strVal val="ppt_y"/>
                                          </p:val>
                                        </p:tav>
                                        <p:tav tm="100000">
                                          <p:val>
                                            <p:strVal val="1+ppt_h/2"/>
                                          </p:val>
                                        </p:tav>
                                      </p:tavLst>
                                    </p:anim>
                                    <p:set>
                                      <p:cBhvr>
                                        <p:cTn id="654" dur="1" fill="hold">
                                          <p:stCondLst>
                                            <p:cond delay="2999"/>
                                          </p:stCondLst>
                                        </p:cTn>
                                        <p:tgtEl>
                                          <p:spTgt spid="25"/>
                                        </p:tgtEl>
                                        <p:attrNameLst>
                                          <p:attrName>style.visibility</p:attrName>
                                        </p:attrNameLst>
                                      </p:cBhvr>
                                      <p:to>
                                        <p:strVal val="hidden"/>
                                      </p:to>
                                    </p:set>
                                  </p:childTnLst>
                                </p:cTn>
                              </p:par>
                              <p:par>
                                <p:cTn id="655" presetID="2" presetClass="exit" presetSubtype="6" fill="hold" nodeType="withEffect">
                                  <p:stCondLst>
                                    <p:cond delay="0"/>
                                  </p:stCondLst>
                                  <p:childTnLst>
                                    <p:anim calcmode="lin" valueType="num">
                                      <p:cBhvr additive="base">
                                        <p:cTn id="656" dur="3000"/>
                                        <p:tgtEl>
                                          <p:spTgt spid="26"/>
                                        </p:tgtEl>
                                        <p:attrNameLst>
                                          <p:attrName>ppt_x</p:attrName>
                                        </p:attrNameLst>
                                      </p:cBhvr>
                                      <p:tavLst>
                                        <p:tav tm="0">
                                          <p:val>
                                            <p:strVal val="ppt_x"/>
                                          </p:val>
                                        </p:tav>
                                        <p:tav tm="100000">
                                          <p:val>
                                            <p:strVal val="1+ppt_w/2"/>
                                          </p:val>
                                        </p:tav>
                                      </p:tavLst>
                                    </p:anim>
                                    <p:anim calcmode="lin" valueType="num">
                                      <p:cBhvr additive="base">
                                        <p:cTn id="657" dur="3000"/>
                                        <p:tgtEl>
                                          <p:spTgt spid="26"/>
                                        </p:tgtEl>
                                        <p:attrNameLst>
                                          <p:attrName>ppt_y</p:attrName>
                                        </p:attrNameLst>
                                      </p:cBhvr>
                                      <p:tavLst>
                                        <p:tav tm="0">
                                          <p:val>
                                            <p:strVal val="ppt_y"/>
                                          </p:val>
                                        </p:tav>
                                        <p:tav tm="100000">
                                          <p:val>
                                            <p:strVal val="1+ppt_h/2"/>
                                          </p:val>
                                        </p:tav>
                                      </p:tavLst>
                                    </p:anim>
                                    <p:set>
                                      <p:cBhvr>
                                        <p:cTn id="658" dur="1" fill="hold">
                                          <p:stCondLst>
                                            <p:cond delay="2999"/>
                                          </p:stCondLst>
                                        </p:cTn>
                                        <p:tgtEl>
                                          <p:spTgt spid="26"/>
                                        </p:tgtEl>
                                        <p:attrNameLst>
                                          <p:attrName>style.visibility</p:attrName>
                                        </p:attrNameLst>
                                      </p:cBhvr>
                                      <p:to>
                                        <p:strVal val="hidden"/>
                                      </p:to>
                                    </p:set>
                                  </p:childTnLst>
                                </p:cTn>
                              </p:par>
                              <p:par>
                                <p:cTn id="659" presetID="2" presetClass="exit" presetSubtype="6" fill="hold" nodeType="withEffect">
                                  <p:stCondLst>
                                    <p:cond delay="0"/>
                                  </p:stCondLst>
                                  <p:childTnLst>
                                    <p:anim calcmode="lin" valueType="num">
                                      <p:cBhvr additive="base">
                                        <p:cTn id="660" dur="3000"/>
                                        <p:tgtEl>
                                          <p:spTgt spid="29"/>
                                        </p:tgtEl>
                                        <p:attrNameLst>
                                          <p:attrName>ppt_x</p:attrName>
                                        </p:attrNameLst>
                                      </p:cBhvr>
                                      <p:tavLst>
                                        <p:tav tm="0">
                                          <p:val>
                                            <p:strVal val="ppt_x"/>
                                          </p:val>
                                        </p:tav>
                                        <p:tav tm="100000">
                                          <p:val>
                                            <p:strVal val="1+ppt_w/2"/>
                                          </p:val>
                                        </p:tav>
                                      </p:tavLst>
                                    </p:anim>
                                    <p:anim calcmode="lin" valueType="num">
                                      <p:cBhvr additive="base">
                                        <p:cTn id="661" dur="3000"/>
                                        <p:tgtEl>
                                          <p:spTgt spid="29"/>
                                        </p:tgtEl>
                                        <p:attrNameLst>
                                          <p:attrName>ppt_y</p:attrName>
                                        </p:attrNameLst>
                                      </p:cBhvr>
                                      <p:tavLst>
                                        <p:tav tm="0">
                                          <p:val>
                                            <p:strVal val="ppt_y"/>
                                          </p:val>
                                        </p:tav>
                                        <p:tav tm="100000">
                                          <p:val>
                                            <p:strVal val="1+ppt_h/2"/>
                                          </p:val>
                                        </p:tav>
                                      </p:tavLst>
                                    </p:anim>
                                    <p:set>
                                      <p:cBhvr>
                                        <p:cTn id="662" dur="1" fill="hold">
                                          <p:stCondLst>
                                            <p:cond delay="2999"/>
                                          </p:stCondLst>
                                        </p:cTn>
                                        <p:tgtEl>
                                          <p:spTgt spid="29"/>
                                        </p:tgtEl>
                                        <p:attrNameLst>
                                          <p:attrName>style.visibility</p:attrName>
                                        </p:attrNameLst>
                                      </p:cBhvr>
                                      <p:to>
                                        <p:strVal val="hidden"/>
                                      </p:to>
                                    </p:set>
                                  </p:childTnLst>
                                </p:cTn>
                              </p:par>
                              <p:par>
                                <p:cTn id="663" presetID="2" presetClass="exit" presetSubtype="6" fill="hold" nodeType="withEffect">
                                  <p:stCondLst>
                                    <p:cond delay="0"/>
                                  </p:stCondLst>
                                  <p:childTnLst>
                                    <p:anim calcmode="lin" valueType="num">
                                      <p:cBhvr additive="base">
                                        <p:cTn id="664" dur="3000"/>
                                        <p:tgtEl>
                                          <p:spTgt spid="30"/>
                                        </p:tgtEl>
                                        <p:attrNameLst>
                                          <p:attrName>ppt_x</p:attrName>
                                        </p:attrNameLst>
                                      </p:cBhvr>
                                      <p:tavLst>
                                        <p:tav tm="0">
                                          <p:val>
                                            <p:strVal val="ppt_x"/>
                                          </p:val>
                                        </p:tav>
                                        <p:tav tm="100000">
                                          <p:val>
                                            <p:strVal val="1+ppt_w/2"/>
                                          </p:val>
                                        </p:tav>
                                      </p:tavLst>
                                    </p:anim>
                                    <p:anim calcmode="lin" valueType="num">
                                      <p:cBhvr additive="base">
                                        <p:cTn id="665" dur="3000"/>
                                        <p:tgtEl>
                                          <p:spTgt spid="30"/>
                                        </p:tgtEl>
                                        <p:attrNameLst>
                                          <p:attrName>ppt_y</p:attrName>
                                        </p:attrNameLst>
                                      </p:cBhvr>
                                      <p:tavLst>
                                        <p:tav tm="0">
                                          <p:val>
                                            <p:strVal val="ppt_y"/>
                                          </p:val>
                                        </p:tav>
                                        <p:tav tm="100000">
                                          <p:val>
                                            <p:strVal val="1+ppt_h/2"/>
                                          </p:val>
                                        </p:tav>
                                      </p:tavLst>
                                    </p:anim>
                                    <p:set>
                                      <p:cBhvr>
                                        <p:cTn id="666" dur="1" fill="hold">
                                          <p:stCondLst>
                                            <p:cond delay="2999"/>
                                          </p:stCondLst>
                                        </p:cTn>
                                        <p:tgtEl>
                                          <p:spTgt spid="30"/>
                                        </p:tgtEl>
                                        <p:attrNameLst>
                                          <p:attrName>style.visibility</p:attrName>
                                        </p:attrNameLst>
                                      </p:cBhvr>
                                      <p:to>
                                        <p:strVal val="hidden"/>
                                      </p:to>
                                    </p:set>
                                  </p:childTnLst>
                                </p:cTn>
                              </p:par>
                              <p:par>
                                <p:cTn id="667" presetID="2" presetClass="exit" presetSubtype="6" fill="hold" nodeType="withEffect">
                                  <p:stCondLst>
                                    <p:cond delay="0"/>
                                  </p:stCondLst>
                                  <p:childTnLst>
                                    <p:anim calcmode="lin" valueType="num">
                                      <p:cBhvr additive="base">
                                        <p:cTn id="668" dur="3000"/>
                                        <p:tgtEl>
                                          <p:spTgt spid="34"/>
                                        </p:tgtEl>
                                        <p:attrNameLst>
                                          <p:attrName>ppt_x</p:attrName>
                                        </p:attrNameLst>
                                      </p:cBhvr>
                                      <p:tavLst>
                                        <p:tav tm="0">
                                          <p:val>
                                            <p:strVal val="ppt_x"/>
                                          </p:val>
                                        </p:tav>
                                        <p:tav tm="100000">
                                          <p:val>
                                            <p:strVal val="1+ppt_w/2"/>
                                          </p:val>
                                        </p:tav>
                                      </p:tavLst>
                                    </p:anim>
                                    <p:anim calcmode="lin" valueType="num">
                                      <p:cBhvr additive="base">
                                        <p:cTn id="669" dur="3000"/>
                                        <p:tgtEl>
                                          <p:spTgt spid="34"/>
                                        </p:tgtEl>
                                        <p:attrNameLst>
                                          <p:attrName>ppt_y</p:attrName>
                                        </p:attrNameLst>
                                      </p:cBhvr>
                                      <p:tavLst>
                                        <p:tav tm="0">
                                          <p:val>
                                            <p:strVal val="ppt_y"/>
                                          </p:val>
                                        </p:tav>
                                        <p:tav tm="100000">
                                          <p:val>
                                            <p:strVal val="1+ppt_h/2"/>
                                          </p:val>
                                        </p:tav>
                                      </p:tavLst>
                                    </p:anim>
                                    <p:set>
                                      <p:cBhvr>
                                        <p:cTn id="670" dur="1" fill="hold">
                                          <p:stCondLst>
                                            <p:cond delay="2999"/>
                                          </p:stCondLst>
                                        </p:cTn>
                                        <p:tgtEl>
                                          <p:spTgt spid="34"/>
                                        </p:tgtEl>
                                        <p:attrNameLst>
                                          <p:attrName>style.visibility</p:attrName>
                                        </p:attrNameLst>
                                      </p:cBhvr>
                                      <p:to>
                                        <p:strVal val="hidden"/>
                                      </p:to>
                                    </p:set>
                                  </p:childTnLst>
                                </p:cTn>
                              </p:par>
                              <p:par>
                                <p:cTn id="671" presetID="2" presetClass="exit" presetSubtype="6" fill="hold" nodeType="withEffect">
                                  <p:stCondLst>
                                    <p:cond delay="0"/>
                                  </p:stCondLst>
                                  <p:childTnLst>
                                    <p:anim calcmode="lin" valueType="num">
                                      <p:cBhvr additive="base">
                                        <p:cTn id="672" dur="3000"/>
                                        <p:tgtEl>
                                          <p:spTgt spid="35"/>
                                        </p:tgtEl>
                                        <p:attrNameLst>
                                          <p:attrName>ppt_x</p:attrName>
                                        </p:attrNameLst>
                                      </p:cBhvr>
                                      <p:tavLst>
                                        <p:tav tm="0">
                                          <p:val>
                                            <p:strVal val="ppt_x"/>
                                          </p:val>
                                        </p:tav>
                                        <p:tav tm="100000">
                                          <p:val>
                                            <p:strVal val="1+ppt_w/2"/>
                                          </p:val>
                                        </p:tav>
                                      </p:tavLst>
                                    </p:anim>
                                    <p:anim calcmode="lin" valueType="num">
                                      <p:cBhvr additive="base">
                                        <p:cTn id="673" dur="3000"/>
                                        <p:tgtEl>
                                          <p:spTgt spid="35"/>
                                        </p:tgtEl>
                                        <p:attrNameLst>
                                          <p:attrName>ppt_y</p:attrName>
                                        </p:attrNameLst>
                                      </p:cBhvr>
                                      <p:tavLst>
                                        <p:tav tm="0">
                                          <p:val>
                                            <p:strVal val="ppt_y"/>
                                          </p:val>
                                        </p:tav>
                                        <p:tav tm="100000">
                                          <p:val>
                                            <p:strVal val="1+ppt_h/2"/>
                                          </p:val>
                                        </p:tav>
                                      </p:tavLst>
                                    </p:anim>
                                    <p:set>
                                      <p:cBhvr>
                                        <p:cTn id="674" dur="1" fill="hold">
                                          <p:stCondLst>
                                            <p:cond delay="2999"/>
                                          </p:stCondLst>
                                        </p:cTn>
                                        <p:tgtEl>
                                          <p:spTgt spid="35"/>
                                        </p:tgtEl>
                                        <p:attrNameLst>
                                          <p:attrName>style.visibility</p:attrName>
                                        </p:attrNameLst>
                                      </p:cBhvr>
                                      <p:to>
                                        <p:strVal val="hidden"/>
                                      </p:to>
                                    </p:set>
                                  </p:childTnLst>
                                </p:cTn>
                              </p:par>
                              <p:par>
                                <p:cTn id="675" presetID="2" presetClass="exit" presetSubtype="6" fill="hold" nodeType="withEffect">
                                  <p:stCondLst>
                                    <p:cond delay="0"/>
                                  </p:stCondLst>
                                  <p:childTnLst>
                                    <p:anim calcmode="lin" valueType="num">
                                      <p:cBhvr additive="base">
                                        <p:cTn id="676" dur="3000"/>
                                        <p:tgtEl>
                                          <p:spTgt spid="36"/>
                                        </p:tgtEl>
                                        <p:attrNameLst>
                                          <p:attrName>ppt_x</p:attrName>
                                        </p:attrNameLst>
                                      </p:cBhvr>
                                      <p:tavLst>
                                        <p:tav tm="0">
                                          <p:val>
                                            <p:strVal val="ppt_x"/>
                                          </p:val>
                                        </p:tav>
                                        <p:tav tm="100000">
                                          <p:val>
                                            <p:strVal val="1+ppt_w/2"/>
                                          </p:val>
                                        </p:tav>
                                      </p:tavLst>
                                    </p:anim>
                                    <p:anim calcmode="lin" valueType="num">
                                      <p:cBhvr additive="base">
                                        <p:cTn id="677" dur="3000"/>
                                        <p:tgtEl>
                                          <p:spTgt spid="36"/>
                                        </p:tgtEl>
                                        <p:attrNameLst>
                                          <p:attrName>ppt_y</p:attrName>
                                        </p:attrNameLst>
                                      </p:cBhvr>
                                      <p:tavLst>
                                        <p:tav tm="0">
                                          <p:val>
                                            <p:strVal val="ppt_y"/>
                                          </p:val>
                                        </p:tav>
                                        <p:tav tm="100000">
                                          <p:val>
                                            <p:strVal val="1+ppt_h/2"/>
                                          </p:val>
                                        </p:tav>
                                      </p:tavLst>
                                    </p:anim>
                                    <p:set>
                                      <p:cBhvr>
                                        <p:cTn id="678" dur="1" fill="hold">
                                          <p:stCondLst>
                                            <p:cond delay="2999"/>
                                          </p:stCondLst>
                                        </p:cTn>
                                        <p:tgtEl>
                                          <p:spTgt spid="36"/>
                                        </p:tgtEl>
                                        <p:attrNameLst>
                                          <p:attrName>style.visibility</p:attrName>
                                        </p:attrNameLst>
                                      </p:cBhvr>
                                      <p:to>
                                        <p:strVal val="hidden"/>
                                      </p:to>
                                    </p:set>
                                  </p:childTnLst>
                                </p:cTn>
                              </p:par>
                              <p:par>
                                <p:cTn id="679" presetID="2" presetClass="exit" presetSubtype="6" fill="hold" nodeType="withEffect">
                                  <p:stCondLst>
                                    <p:cond delay="0"/>
                                  </p:stCondLst>
                                  <p:childTnLst>
                                    <p:anim calcmode="lin" valueType="num">
                                      <p:cBhvr additive="base">
                                        <p:cTn id="680" dur="3000"/>
                                        <p:tgtEl>
                                          <p:spTgt spid="39"/>
                                        </p:tgtEl>
                                        <p:attrNameLst>
                                          <p:attrName>ppt_x</p:attrName>
                                        </p:attrNameLst>
                                      </p:cBhvr>
                                      <p:tavLst>
                                        <p:tav tm="0">
                                          <p:val>
                                            <p:strVal val="ppt_x"/>
                                          </p:val>
                                        </p:tav>
                                        <p:tav tm="100000">
                                          <p:val>
                                            <p:strVal val="1+ppt_w/2"/>
                                          </p:val>
                                        </p:tav>
                                      </p:tavLst>
                                    </p:anim>
                                    <p:anim calcmode="lin" valueType="num">
                                      <p:cBhvr additive="base">
                                        <p:cTn id="681" dur="3000"/>
                                        <p:tgtEl>
                                          <p:spTgt spid="39"/>
                                        </p:tgtEl>
                                        <p:attrNameLst>
                                          <p:attrName>ppt_y</p:attrName>
                                        </p:attrNameLst>
                                      </p:cBhvr>
                                      <p:tavLst>
                                        <p:tav tm="0">
                                          <p:val>
                                            <p:strVal val="ppt_y"/>
                                          </p:val>
                                        </p:tav>
                                        <p:tav tm="100000">
                                          <p:val>
                                            <p:strVal val="1+ppt_h/2"/>
                                          </p:val>
                                        </p:tav>
                                      </p:tavLst>
                                    </p:anim>
                                    <p:set>
                                      <p:cBhvr>
                                        <p:cTn id="682" dur="1" fill="hold">
                                          <p:stCondLst>
                                            <p:cond delay="2999"/>
                                          </p:stCondLst>
                                        </p:cTn>
                                        <p:tgtEl>
                                          <p:spTgt spid="39"/>
                                        </p:tgtEl>
                                        <p:attrNameLst>
                                          <p:attrName>style.visibility</p:attrName>
                                        </p:attrNameLst>
                                      </p:cBhvr>
                                      <p:to>
                                        <p:strVal val="hidden"/>
                                      </p:to>
                                    </p:set>
                                  </p:childTnLst>
                                </p:cTn>
                              </p:par>
                              <p:par>
                                <p:cTn id="683" presetID="2" presetClass="exit" presetSubtype="6" fill="hold" nodeType="withEffect">
                                  <p:stCondLst>
                                    <p:cond delay="0"/>
                                  </p:stCondLst>
                                  <p:childTnLst>
                                    <p:anim calcmode="lin" valueType="num">
                                      <p:cBhvr additive="base">
                                        <p:cTn id="684" dur="3000"/>
                                        <p:tgtEl>
                                          <p:spTgt spid="40"/>
                                        </p:tgtEl>
                                        <p:attrNameLst>
                                          <p:attrName>ppt_x</p:attrName>
                                        </p:attrNameLst>
                                      </p:cBhvr>
                                      <p:tavLst>
                                        <p:tav tm="0">
                                          <p:val>
                                            <p:strVal val="ppt_x"/>
                                          </p:val>
                                        </p:tav>
                                        <p:tav tm="100000">
                                          <p:val>
                                            <p:strVal val="1+ppt_w/2"/>
                                          </p:val>
                                        </p:tav>
                                      </p:tavLst>
                                    </p:anim>
                                    <p:anim calcmode="lin" valueType="num">
                                      <p:cBhvr additive="base">
                                        <p:cTn id="685" dur="3000"/>
                                        <p:tgtEl>
                                          <p:spTgt spid="40"/>
                                        </p:tgtEl>
                                        <p:attrNameLst>
                                          <p:attrName>ppt_y</p:attrName>
                                        </p:attrNameLst>
                                      </p:cBhvr>
                                      <p:tavLst>
                                        <p:tav tm="0">
                                          <p:val>
                                            <p:strVal val="ppt_y"/>
                                          </p:val>
                                        </p:tav>
                                        <p:tav tm="100000">
                                          <p:val>
                                            <p:strVal val="1+ppt_h/2"/>
                                          </p:val>
                                        </p:tav>
                                      </p:tavLst>
                                    </p:anim>
                                    <p:set>
                                      <p:cBhvr>
                                        <p:cTn id="686" dur="1" fill="hold">
                                          <p:stCondLst>
                                            <p:cond delay="2999"/>
                                          </p:stCondLst>
                                        </p:cTn>
                                        <p:tgtEl>
                                          <p:spTgt spid="40"/>
                                        </p:tgtEl>
                                        <p:attrNameLst>
                                          <p:attrName>style.visibility</p:attrName>
                                        </p:attrNameLst>
                                      </p:cBhvr>
                                      <p:to>
                                        <p:strVal val="hidden"/>
                                      </p:to>
                                    </p:set>
                                  </p:childTnLst>
                                </p:cTn>
                              </p:par>
                              <p:par>
                                <p:cTn id="687" presetID="2" presetClass="exit" presetSubtype="6" fill="hold" nodeType="withEffect">
                                  <p:stCondLst>
                                    <p:cond delay="0"/>
                                  </p:stCondLst>
                                  <p:childTnLst>
                                    <p:anim calcmode="lin" valueType="num">
                                      <p:cBhvr additive="base">
                                        <p:cTn id="688" dur="3000"/>
                                        <p:tgtEl>
                                          <p:spTgt spid="44"/>
                                        </p:tgtEl>
                                        <p:attrNameLst>
                                          <p:attrName>ppt_x</p:attrName>
                                        </p:attrNameLst>
                                      </p:cBhvr>
                                      <p:tavLst>
                                        <p:tav tm="0">
                                          <p:val>
                                            <p:strVal val="ppt_x"/>
                                          </p:val>
                                        </p:tav>
                                        <p:tav tm="100000">
                                          <p:val>
                                            <p:strVal val="1+ppt_w/2"/>
                                          </p:val>
                                        </p:tav>
                                      </p:tavLst>
                                    </p:anim>
                                    <p:anim calcmode="lin" valueType="num">
                                      <p:cBhvr additive="base">
                                        <p:cTn id="689" dur="3000"/>
                                        <p:tgtEl>
                                          <p:spTgt spid="44"/>
                                        </p:tgtEl>
                                        <p:attrNameLst>
                                          <p:attrName>ppt_y</p:attrName>
                                        </p:attrNameLst>
                                      </p:cBhvr>
                                      <p:tavLst>
                                        <p:tav tm="0">
                                          <p:val>
                                            <p:strVal val="ppt_y"/>
                                          </p:val>
                                        </p:tav>
                                        <p:tav tm="100000">
                                          <p:val>
                                            <p:strVal val="1+ppt_h/2"/>
                                          </p:val>
                                        </p:tav>
                                      </p:tavLst>
                                    </p:anim>
                                    <p:set>
                                      <p:cBhvr>
                                        <p:cTn id="690" dur="1" fill="hold">
                                          <p:stCondLst>
                                            <p:cond delay="2999"/>
                                          </p:stCondLst>
                                        </p:cTn>
                                        <p:tgtEl>
                                          <p:spTgt spid="44"/>
                                        </p:tgtEl>
                                        <p:attrNameLst>
                                          <p:attrName>style.visibility</p:attrName>
                                        </p:attrNameLst>
                                      </p:cBhvr>
                                      <p:to>
                                        <p:strVal val="hidden"/>
                                      </p:to>
                                    </p:set>
                                  </p:childTnLst>
                                </p:cTn>
                              </p:par>
                              <p:par>
                                <p:cTn id="691" presetID="2" presetClass="exit" presetSubtype="6" fill="hold" nodeType="withEffect">
                                  <p:stCondLst>
                                    <p:cond delay="0"/>
                                  </p:stCondLst>
                                  <p:childTnLst>
                                    <p:anim calcmode="lin" valueType="num">
                                      <p:cBhvr additive="base">
                                        <p:cTn id="692" dur="3000"/>
                                        <p:tgtEl>
                                          <p:spTgt spid="45"/>
                                        </p:tgtEl>
                                        <p:attrNameLst>
                                          <p:attrName>ppt_x</p:attrName>
                                        </p:attrNameLst>
                                      </p:cBhvr>
                                      <p:tavLst>
                                        <p:tav tm="0">
                                          <p:val>
                                            <p:strVal val="ppt_x"/>
                                          </p:val>
                                        </p:tav>
                                        <p:tav tm="100000">
                                          <p:val>
                                            <p:strVal val="1+ppt_w/2"/>
                                          </p:val>
                                        </p:tav>
                                      </p:tavLst>
                                    </p:anim>
                                    <p:anim calcmode="lin" valueType="num">
                                      <p:cBhvr additive="base">
                                        <p:cTn id="693" dur="3000"/>
                                        <p:tgtEl>
                                          <p:spTgt spid="45"/>
                                        </p:tgtEl>
                                        <p:attrNameLst>
                                          <p:attrName>ppt_y</p:attrName>
                                        </p:attrNameLst>
                                      </p:cBhvr>
                                      <p:tavLst>
                                        <p:tav tm="0">
                                          <p:val>
                                            <p:strVal val="ppt_y"/>
                                          </p:val>
                                        </p:tav>
                                        <p:tav tm="100000">
                                          <p:val>
                                            <p:strVal val="1+ppt_h/2"/>
                                          </p:val>
                                        </p:tav>
                                      </p:tavLst>
                                    </p:anim>
                                    <p:set>
                                      <p:cBhvr>
                                        <p:cTn id="694" dur="1" fill="hold">
                                          <p:stCondLst>
                                            <p:cond delay="2999"/>
                                          </p:stCondLst>
                                        </p:cTn>
                                        <p:tgtEl>
                                          <p:spTgt spid="45"/>
                                        </p:tgtEl>
                                        <p:attrNameLst>
                                          <p:attrName>style.visibility</p:attrName>
                                        </p:attrNameLst>
                                      </p:cBhvr>
                                      <p:to>
                                        <p:strVal val="hidden"/>
                                      </p:to>
                                    </p:set>
                                  </p:childTnLst>
                                </p:cTn>
                              </p:par>
                              <p:par>
                                <p:cTn id="695" presetID="2" presetClass="exit" presetSubtype="6" fill="hold" nodeType="withEffect">
                                  <p:stCondLst>
                                    <p:cond delay="0"/>
                                  </p:stCondLst>
                                  <p:childTnLst>
                                    <p:anim calcmode="lin" valueType="num">
                                      <p:cBhvr additive="base">
                                        <p:cTn id="696" dur="3000"/>
                                        <p:tgtEl>
                                          <p:spTgt spid="46"/>
                                        </p:tgtEl>
                                        <p:attrNameLst>
                                          <p:attrName>ppt_x</p:attrName>
                                        </p:attrNameLst>
                                      </p:cBhvr>
                                      <p:tavLst>
                                        <p:tav tm="0">
                                          <p:val>
                                            <p:strVal val="ppt_x"/>
                                          </p:val>
                                        </p:tav>
                                        <p:tav tm="100000">
                                          <p:val>
                                            <p:strVal val="1+ppt_w/2"/>
                                          </p:val>
                                        </p:tav>
                                      </p:tavLst>
                                    </p:anim>
                                    <p:anim calcmode="lin" valueType="num">
                                      <p:cBhvr additive="base">
                                        <p:cTn id="697" dur="3000"/>
                                        <p:tgtEl>
                                          <p:spTgt spid="46"/>
                                        </p:tgtEl>
                                        <p:attrNameLst>
                                          <p:attrName>ppt_y</p:attrName>
                                        </p:attrNameLst>
                                      </p:cBhvr>
                                      <p:tavLst>
                                        <p:tav tm="0">
                                          <p:val>
                                            <p:strVal val="ppt_y"/>
                                          </p:val>
                                        </p:tav>
                                        <p:tav tm="100000">
                                          <p:val>
                                            <p:strVal val="1+ppt_h/2"/>
                                          </p:val>
                                        </p:tav>
                                      </p:tavLst>
                                    </p:anim>
                                    <p:set>
                                      <p:cBhvr>
                                        <p:cTn id="698" dur="1" fill="hold">
                                          <p:stCondLst>
                                            <p:cond delay="2999"/>
                                          </p:stCondLst>
                                        </p:cTn>
                                        <p:tgtEl>
                                          <p:spTgt spid="46"/>
                                        </p:tgtEl>
                                        <p:attrNameLst>
                                          <p:attrName>style.visibility</p:attrName>
                                        </p:attrNameLst>
                                      </p:cBhvr>
                                      <p:to>
                                        <p:strVal val="hidden"/>
                                      </p:to>
                                    </p:set>
                                  </p:childTnLst>
                                </p:cTn>
                              </p:par>
                              <p:par>
                                <p:cTn id="699" presetID="2" presetClass="exit" presetSubtype="6" fill="hold" nodeType="withEffect">
                                  <p:stCondLst>
                                    <p:cond delay="0"/>
                                  </p:stCondLst>
                                  <p:childTnLst>
                                    <p:anim calcmode="lin" valueType="num">
                                      <p:cBhvr additive="base">
                                        <p:cTn id="700" dur="3000"/>
                                        <p:tgtEl>
                                          <p:spTgt spid="49"/>
                                        </p:tgtEl>
                                        <p:attrNameLst>
                                          <p:attrName>ppt_x</p:attrName>
                                        </p:attrNameLst>
                                      </p:cBhvr>
                                      <p:tavLst>
                                        <p:tav tm="0">
                                          <p:val>
                                            <p:strVal val="ppt_x"/>
                                          </p:val>
                                        </p:tav>
                                        <p:tav tm="100000">
                                          <p:val>
                                            <p:strVal val="1+ppt_w/2"/>
                                          </p:val>
                                        </p:tav>
                                      </p:tavLst>
                                    </p:anim>
                                    <p:anim calcmode="lin" valueType="num">
                                      <p:cBhvr additive="base">
                                        <p:cTn id="701" dur="3000"/>
                                        <p:tgtEl>
                                          <p:spTgt spid="49"/>
                                        </p:tgtEl>
                                        <p:attrNameLst>
                                          <p:attrName>ppt_y</p:attrName>
                                        </p:attrNameLst>
                                      </p:cBhvr>
                                      <p:tavLst>
                                        <p:tav tm="0">
                                          <p:val>
                                            <p:strVal val="ppt_y"/>
                                          </p:val>
                                        </p:tav>
                                        <p:tav tm="100000">
                                          <p:val>
                                            <p:strVal val="1+ppt_h/2"/>
                                          </p:val>
                                        </p:tav>
                                      </p:tavLst>
                                    </p:anim>
                                    <p:set>
                                      <p:cBhvr>
                                        <p:cTn id="702" dur="1" fill="hold">
                                          <p:stCondLst>
                                            <p:cond delay="2999"/>
                                          </p:stCondLst>
                                        </p:cTn>
                                        <p:tgtEl>
                                          <p:spTgt spid="49"/>
                                        </p:tgtEl>
                                        <p:attrNameLst>
                                          <p:attrName>style.visibility</p:attrName>
                                        </p:attrNameLst>
                                      </p:cBhvr>
                                      <p:to>
                                        <p:strVal val="hidden"/>
                                      </p:to>
                                    </p:set>
                                  </p:childTnLst>
                                </p:cTn>
                              </p:par>
                              <p:par>
                                <p:cTn id="703" presetID="2" presetClass="exit" presetSubtype="6" fill="hold" nodeType="withEffect">
                                  <p:stCondLst>
                                    <p:cond delay="0"/>
                                  </p:stCondLst>
                                  <p:childTnLst>
                                    <p:anim calcmode="lin" valueType="num">
                                      <p:cBhvr additive="base">
                                        <p:cTn id="704" dur="3000"/>
                                        <p:tgtEl>
                                          <p:spTgt spid="50"/>
                                        </p:tgtEl>
                                        <p:attrNameLst>
                                          <p:attrName>ppt_x</p:attrName>
                                        </p:attrNameLst>
                                      </p:cBhvr>
                                      <p:tavLst>
                                        <p:tav tm="0">
                                          <p:val>
                                            <p:strVal val="ppt_x"/>
                                          </p:val>
                                        </p:tav>
                                        <p:tav tm="100000">
                                          <p:val>
                                            <p:strVal val="1+ppt_w/2"/>
                                          </p:val>
                                        </p:tav>
                                      </p:tavLst>
                                    </p:anim>
                                    <p:anim calcmode="lin" valueType="num">
                                      <p:cBhvr additive="base">
                                        <p:cTn id="705" dur="3000"/>
                                        <p:tgtEl>
                                          <p:spTgt spid="50"/>
                                        </p:tgtEl>
                                        <p:attrNameLst>
                                          <p:attrName>ppt_y</p:attrName>
                                        </p:attrNameLst>
                                      </p:cBhvr>
                                      <p:tavLst>
                                        <p:tav tm="0">
                                          <p:val>
                                            <p:strVal val="ppt_y"/>
                                          </p:val>
                                        </p:tav>
                                        <p:tav tm="100000">
                                          <p:val>
                                            <p:strVal val="1+ppt_h/2"/>
                                          </p:val>
                                        </p:tav>
                                      </p:tavLst>
                                    </p:anim>
                                    <p:set>
                                      <p:cBhvr>
                                        <p:cTn id="706" dur="1" fill="hold">
                                          <p:stCondLst>
                                            <p:cond delay="2999"/>
                                          </p:stCondLst>
                                        </p:cTn>
                                        <p:tgtEl>
                                          <p:spTgt spid="50"/>
                                        </p:tgtEl>
                                        <p:attrNameLst>
                                          <p:attrName>style.visibility</p:attrName>
                                        </p:attrNameLst>
                                      </p:cBhvr>
                                      <p:to>
                                        <p:strVal val="hidden"/>
                                      </p:to>
                                    </p:set>
                                  </p:childTnLst>
                                </p:cTn>
                              </p:par>
                              <p:par>
                                <p:cTn id="707" presetID="2" presetClass="exit" presetSubtype="6" fill="hold" nodeType="withEffect">
                                  <p:stCondLst>
                                    <p:cond delay="0"/>
                                  </p:stCondLst>
                                  <p:childTnLst>
                                    <p:anim calcmode="lin" valueType="num">
                                      <p:cBhvr additive="base">
                                        <p:cTn id="708" dur="3000"/>
                                        <p:tgtEl>
                                          <p:spTgt spid="54"/>
                                        </p:tgtEl>
                                        <p:attrNameLst>
                                          <p:attrName>ppt_x</p:attrName>
                                        </p:attrNameLst>
                                      </p:cBhvr>
                                      <p:tavLst>
                                        <p:tav tm="0">
                                          <p:val>
                                            <p:strVal val="ppt_x"/>
                                          </p:val>
                                        </p:tav>
                                        <p:tav tm="100000">
                                          <p:val>
                                            <p:strVal val="1+ppt_w/2"/>
                                          </p:val>
                                        </p:tav>
                                      </p:tavLst>
                                    </p:anim>
                                    <p:anim calcmode="lin" valueType="num">
                                      <p:cBhvr additive="base">
                                        <p:cTn id="709" dur="3000"/>
                                        <p:tgtEl>
                                          <p:spTgt spid="54"/>
                                        </p:tgtEl>
                                        <p:attrNameLst>
                                          <p:attrName>ppt_y</p:attrName>
                                        </p:attrNameLst>
                                      </p:cBhvr>
                                      <p:tavLst>
                                        <p:tav tm="0">
                                          <p:val>
                                            <p:strVal val="ppt_y"/>
                                          </p:val>
                                        </p:tav>
                                        <p:tav tm="100000">
                                          <p:val>
                                            <p:strVal val="1+ppt_h/2"/>
                                          </p:val>
                                        </p:tav>
                                      </p:tavLst>
                                    </p:anim>
                                    <p:set>
                                      <p:cBhvr>
                                        <p:cTn id="710" dur="1" fill="hold">
                                          <p:stCondLst>
                                            <p:cond delay="2999"/>
                                          </p:stCondLst>
                                        </p:cTn>
                                        <p:tgtEl>
                                          <p:spTgt spid="54"/>
                                        </p:tgtEl>
                                        <p:attrNameLst>
                                          <p:attrName>style.visibility</p:attrName>
                                        </p:attrNameLst>
                                      </p:cBhvr>
                                      <p:to>
                                        <p:strVal val="hidden"/>
                                      </p:to>
                                    </p:set>
                                  </p:childTnLst>
                                </p:cTn>
                              </p:par>
                              <p:par>
                                <p:cTn id="711" presetID="2" presetClass="exit" presetSubtype="6" fill="hold" nodeType="withEffect">
                                  <p:stCondLst>
                                    <p:cond delay="0"/>
                                  </p:stCondLst>
                                  <p:childTnLst>
                                    <p:anim calcmode="lin" valueType="num">
                                      <p:cBhvr additive="base">
                                        <p:cTn id="712" dur="3000"/>
                                        <p:tgtEl>
                                          <p:spTgt spid="55"/>
                                        </p:tgtEl>
                                        <p:attrNameLst>
                                          <p:attrName>ppt_x</p:attrName>
                                        </p:attrNameLst>
                                      </p:cBhvr>
                                      <p:tavLst>
                                        <p:tav tm="0">
                                          <p:val>
                                            <p:strVal val="ppt_x"/>
                                          </p:val>
                                        </p:tav>
                                        <p:tav tm="100000">
                                          <p:val>
                                            <p:strVal val="1+ppt_w/2"/>
                                          </p:val>
                                        </p:tav>
                                      </p:tavLst>
                                    </p:anim>
                                    <p:anim calcmode="lin" valueType="num">
                                      <p:cBhvr additive="base">
                                        <p:cTn id="713" dur="3000"/>
                                        <p:tgtEl>
                                          <p:spTgt spid="55"/>
                                        </p:tgtEl>
                                        <p:attrNameLst>
                                          <p:attrName>ppt_y</p:attrName>
                                        </p:attrNameLst>
                                      </p:cBhvr>
                                      <p:tavLst>
                                        <p:tav tm="0">
                                          <p:val>
                                            <p:strVal val="ppt_y"/>
                                          </p:val>
                                        </p:tav>
                                        <p:tav tm="100000">
                                          <p:val>
                                            <p:strVal val="1+ppt_h/2"/>
                                          </p:val>
                                        </p:tav>
                                      </p:tavLst>
                                    </p:anim>
                                    <p:set>
                                      <p:cBhvr>
                                        <p:cTn id="714" dur="1" fill="hold">
                                          <p:stCondLst>
                                            <p:cond delay="2999"/>
                                          </p:stCondLst>
                                        </p:cTn>
                                        <p:tgtEl>
                                          <p:spTgt spid="55"/>
                                        </p:tgtEl>
                                        <p:attrNameLst>
                                          <p:attrName>style.visibility</p:attrName>
                                        </p:attrNameLst>
                                      </p:cBhvr>
                                      <p:to>
                                        <p:strVal val="hidden"/>
                                      </p:to>
                                    </p:set>
                                  </p:childTnLst>
                                </p:cTn>
                              </p:par>
                              <p:par>
                                <p:cTn id="715" presetID="2" presetClass="exit" presetSubtype="6" fill="hold" nodeType="withEffect">
                                  <p:stCondLst>
                                    <p:cond delay="0"/>
                                  </p:stCondLst>
                                  <p:childTnLst>
                                    <p:anim calcmode="lin" valueType="num">
                                      <p:cBhvr additive="base">
                                        <p:cTn id="716" dur="3000"/>
                                        <p:tgtEl>
                                          <p:spTgt spid="56"/>
                                        </p:tgtEl>
                                        <p:attrNameLst>
                                          <p:attrName>ppt_x</p:attrName>
                                        </p:attrNameLst>
                                      </p:cBhvr>
                                      <p:tavLst>
                                        <p:tav tm="0">
                                          <p:val>
                                            <p:strVal val="ppt_x"/>
                                          </p:val>
                                        </p:tav>
                                        <p:tav tm="100000">
                                          <p:val>
                                            <p:strVal val="1+ppt_w/2"/>
                                          </p:val>
                                        </p:tav>
                                      </p:tavLst>
                                    </p:anim>
                                    <p:anim calcmode="lin" valueType="num">
                                      <p:cBhvr additive="base">
                                        <p:cTn id="717" dur="3000"/>
                                        <p:tgtEl>
                                          <p:spTgt spid="56"/>
                                        </p:tgtEl>
                                        <p:attrNameLst>
                                          <p:attrName>ppt_y</p:attrName>
                                        </p:attrNameLst>
                                      </p:cBhvr>
                                      <p:tavLst>
                                        <p:tav tm="0">
                                          <p:val>
                                            <p:strVal val="ppt_y"/>
                                          </p:val>
                                        </p:tav>
                                        <p:tav tm="100000">
                                          <p:val>
                                            <p:strVal val="1+ppt_h/2"/>
                                          </p:val>
                                        </p:tav>
                                      </p:tavLst>
                                    </p:anim>
                                    <p:set>
                                      <p:cBhvr>
                                        <p:cTn id="718" dur="1" fill="hold">
                                          <p:stCondLst>
                                            <p:cond delay="2999"/>
                                          </p:stCondLst>
                                        </p:cTn>
                                        <p:tgtEl>
                                          <p:spTgt spid="56"/>
                                        </p:tgtEl>
                                        <p:attrNameLst>
                                          <p:attrName>style.visibility</p:attrName>
                                        </p:attrNameLst>
                                      </p:cBhvr>
                                      <p:to>
                                        <p:strVal val="hidden"/>
                                      </p:to>
                                    </p:set>
                                  </p:childTnLst>
                                </p:cTn>
                              </p:par>
                              <p:par>
                                <p:cTn id="719" presetID="2" presetClass="exit" presetSubtype="6" fill="hold" nodeType="withEffect">
                                  <p:stCondLst>
                                    <p:cond delay="0"/>
                                  </p:stCondLst>
                                  <p:childTnLst>
                                    <p:anim calcmode="lin" valueType="num">
                                      <p:cBhvr additive="base">
                                        <p:cTn id="720" dur="3000"/>
                                        <p:tgtEl>
                                          <p:spTgt spid="59"/>
                                        </p:tgtEl>
                                        <p:attrNameLst>
                                          <p:attrName>ppt_x</p:attrName>
                                        </p:attrNameLst>
                                      </p:cBhvr>
                                      <p:tavLst>
                                        <p:tav tm="0">
                                          <p:val>
                                            <p:strVal val="ppt_x"/>
                                          </p:val>
                                        </p:tav>
                                        <p:tav tm="100000">
                                          <p:val>
                                            <p:strVal val="1+ppt_w/2"/>
                                          </p:val>
                                        </p:tav>
                                      </p:tavLst>
                                    </p:anim>
                                    <p:anim calcmode="lin" valueType="num">
                                      <p:cBhvr additive="base">
                                        <p:cTn id="721" dur="3000"/>
                                        <p:tgtEl>
                                          <p:spTgt spid="59"/>
                                        </p:tgtEl>
                                        <p:attrNameLst>
                                          <p:attrName>ppt_y</p:attrName>
                                        </p:attrNameLst>
                                      </p:cBhvr>
                                      <p:tavLst>
                                        <p:tav tm="0">
                                          <p:val>
                                            <p:strVal val="ppt_y"/>
                                          </p:val>
                                        </p:tav>
                                        <p:tav tm="100000">
                                          <p:val>
                                            <p:strVal val="1+ppt_h/2"/>
                                          </p:val>
                                        </p:tav>
                                      </p:tavLst>
                                    </p:anim>
                                    <p:set>
                                      <p:cBhvr>
                                        <p:cTn id="722" dur="1" fill="hold">
                                          <p:stCondLst>
                                            <p:cond delay="2999"/>
                                          </p:stCondLst>
                                        </p:cTn>
                                        <p:tgtEl>
                                          <p:spTgt spid="59"/>
                                        </p:tgtEl>
                                        <p:attrNameLst>
                                          <p:attrName>style.visibility</p:attrName>
                                        </p:attrNameLst>
                                      </p:cBhvr>
                                      <p:to>
                                        <p:strVal val="hidden"/>
                                      </p:to>
                                    </p:set>
                                  </p:childTnLst>
                                </p:cTn>
                              </p:par>
                              <p:par>
                                <p:cTn id="723" presetID="2" presetClass="exit" presetSubtype="6" fill="hold" nodeType="withEffect">
                                  <p:stCondLst>
                                    <p:cond delay="0"/>
                                  </p:stCondLst>
                                  <p:childTnLst>
                                    <p:anim calcmode="lin" valueType="num">
                                      <p:cBhvr additive="base">
                                        <p:cTn id="724" dur="3000"/>
                                        <p:tgtEl>
                                          <p:spTgt spid="60"/>
                                        </p:tgtEl>
                                        <p:attrNameLst>
                                          <p:attrName>ppt_x</p:attrName>
                                        </p:attrNameLst>
                                      </p:cBhvr>
                                      <p:tavLst>
                                        <p:tav tm="0">
                                          <p:val>
                                            <p:strVal val="ppt_x"/>
                                          </p:val>
                                        </p:tav>
                                        <p:tav tm="100000">
                                          <p:val>
                                            <p:strVal val="1+ppt_w/2"/>
                                          </p:val>
                                        </p:tav>
                                      </p:tavLst>
                                    </p:anim>
                                    <p:anim calcmode="lin" valueType="num">
                                      <p:cBhvr additive="base">
                                        <p:cTn id="725" dur="3000"/>
                                        <p:tgtEl>
                                          <p:spTgt spid="60"/>
                                        </p:tgtEl>
                                        <p:attrNameLst>
                                          <p:attrName>ppt_y</p:attrName>
                                        </p:attrNameLst>
                                      </p:cBhvr>
                                      <p:tavLst>
                                        <p:tav tm="0">
                                          <p:val>
                                            <p:strVal val="ppt_y"/>
                                          </p:val>
                                        </p:tav>
                                        <p:tav tm="100000">
                                          <p:val>
                                            <p:strVal val="1+ppt_h/2"/>
                                          </p:val>
                                        </p:tav>
                                      </p:tavLst>
                                    </p:anim>
                                    <p:set>
                                      <p:cBhvr>
                                        <p:cTn id="726" dur="1" fill="hold">
                                          <p:stCondLst>
                                            <p:cond delay="2999"/>
                                          </p:stCondLst>
                                        </p:cTn>
                                        <p:tgtEl>
                                          <p:spTgt spid="60"/>
                                        </p:tgtEl>
                                        <p:attrNameLst>
                                          <p:attrName>style.visibility</p:attrName>
                                        </p:attrNameLst>
                                      </p:cBhvr>
                                      <p:to>
                                        <p:strVal val="hidden"/>
                                      </p:to>
                                    </p:set>
                                  </p:childTnLst>
                                </p:cTn>
                              </p:par>
                              <p:par>
                                <p:cTn id="727" presetID="2" presetClass="exit" presetSubtype="6" fill="hold" nodeType="withEffect">
                                  <p:stCondLst>
                                    <p:cond delay="0"/>
                                  </p:stCondLst>
                                  <p:childTnLst>
                                    <p:anim calcmode="lin" valueType="num">
                                      <p:cBhvr additive="base">
                                        <p:cTn id="728" dur="3000"/>
                                        <p:tgtEl>
                                          <p:spTgt spid="64"/>
                                        </p:tgtEl>
                                        <p:attrNameLst>
                                          <p:attrName>ppt_x</p:attrName>
                                        </p:attrNameLst>
                                      </p:cBhvr>
                                      <p:tavLst>
                                        <p:tav tm="0">
                                          <p:val>
                                            <p:strVal val="ppt_x"/>
                                          </p:val>
                                        </p:tav>
                                        <p:tav tm="100000">
                                          <p:val>
                                            <p:strVal val="1+ppt_w/2"/>
                                          </p:val>
                                        </p:tav>
                                      </p:tavLst>
                                    </p:anim>
                                    <p:anim calcmode="lin" valueType="num">
                                      <p:cBhvr additive="base">
                                        <p:cTn id="729" dur="3000"/>
                                        <p:tgtEl>
                                          <p:spTgt spid="64"/>
                                        </p:tgtEl>
                                        <p:attrNameLst>
                                          <p:attrName>ppt_y</p:attrName>
                                        </p:attrNameLst>
                                      </p:cBhvr>
                                      <p:tavLst>
                                        <p:tav tm="0">
                                          <p:val>
                                            <p:strVal val="ppt_y"/>
                                          </p:val>
                                        </p:tav>
                                        <p:tav tm="100000">
                                          <p:val>
                                            <p:strVal val="1+ppt_h/2"/>
                                          </p:val>
                                        </p:tav>
                                      </p:tavLst>
                                    </p:anim>
                                    <p:set>
                                      <p:cBhvr>
                                        <p:cTn id="730" dur="1" fill="hold">
                                          <p:stCondLst>
                                            <p:cond delay="2999"/>
                                          </p:stCondLst>
                                        </p:cTn>
                                        <p:tgtEl>
                                          <p:spTgt spid="64"/>
                                        </p:tgtEl>
                                        <p:attrNameLst>
                                          <p:attrName>style.visibility</p:attrName>
                                        </p:attrNameLst>
                                      </p:cBhvr>
                                      <p:to>
                                        <p:strVal val="hidden"/>
                                      </p:to>
                                    </p:set>
                                  </p:childTnLst>
                                </p:cTn>
                              </p:par>
                              <p:par>
                                <p:cTn id="731" presetID="2" presetClass="exit" presetSubtype="6" fill="hold" nodeType="withEffect">
                                  <p:stCondLst>
                                    <p:cond delay="0"/>
                                  </p:stCondLst>
                                  <p:childTnLst>
                                    <p:anim calcmode="lin" valueType="num">
                                      <p:cBhvr additive="base">
                                        <p:cTn id="732" dur="3000"/>
                                        <p:tgtEl>
                                          <p:spTgt spid="65"/>
                                        </p:tgtEl>
                                        <p:attrNameLst>
                                          <p:attrName>ppt_x</p:attrName>
                                        </p:attrNameLst>
                                      </p:cBhvr>
                                      <p:tavLst>
                                        <p:tav tm="0">
                                          <p:val>
                                            <p:strVal val="ppt_x"/>
                                          </p:val>
                                        </p:tav>
                                        <p:tav tm="100000">
                                          <p:val>
                                            <p:strVal val="1+ppt_w/2"/>
                                          </p:val>
                                        </p:tav>
                                      </p:tavLst>
                                    </p:anim>
                                    <p:anim calcmode="lin" valueType="num">
                                      <p:cBhvr additive="base">
                                        <p:cTn id="733" dur="3000"/>
                                        <p:tgtEl>
                                          <p:spTgt spid="65"/>
                                        </p:tgtEl>
                                        <p:attrNameLst>
                                          <p:attrName>ppt_y</p:attrName>
                                        </p:attrNameLst>
                                      </p:cBhvr>
                                      <p:tavLst>
                                        <p:tav tm="0">
                                          <p:val>
                                            <p:strVal val="ppt_y"/>
                                          </p:val>
                                        </p:tav>
                                        <p:tav tm="100000">
                                          <p:val>
                                            <p:strVal val="1+ppt_h/2"/>
                                          </p:val>
                                        </p:tav>
                                      </p:tavLst>
                                    </p:anim>
                                    <p:set>
                                      <p:cBhvr>
                                        <p:cTn id="734" dur="1" fill="hold">
                                          <p:stCondLst>
                                            <p:cond delay="2999"/>
                                          </p:stCondLst>
                                        </p:cTn>
                                        <p:tgtEl>
                                          <p:spTgt spid="65"/>
                                        </p:tgtEl>
                                        <p:attrNameLst>
                                          <p:attrName>style.visibility</p:attrName>
                                        </p:attrNameLst>
                                      </p:cBhvr>
                                      <p:to>
                                        <p:strVal val="hidden"/>
                                      </p:to>
                                    </p:set>
                                  </p:childTnLst>
                                </p:cTn>
                              </p:par>
                              <p:par>
                                <p:cTn id="735" presetID="2" presetClass="exit" presetSubtype="6" fill="hold" nodeType="withEffect">
                                  <p:stCondLst>
                                    <p:cond delay="0"/>
                                  </p:stCondLst>
                                  <p:childTnLst>
                                    <p:anim calcmode="lin" valueType="num">
                                      <p:cBhvr additive="base">
                                        <p:cTn id="736" dur="3000"/>
                                        <p:tgtEl>
                                          <p:spTgt spid="66"/>
                                        </p:tgtEl>
                                        <p:attrNameLst>
                                          <p:attrName>ppt_x</p:attrName>
                                        </p:attrNameLst>
                                      </p:cBhvr>
                                      <p:tavLst>
                                        <p:tav tm="0">
                                          <p:val>
                                            <p:strVal val="ppt_x"/>
                                          </p:val>
                                        </p:tav>
                                        <p:tav tm="100000">
                                          <p:val>
                                            <p:strVal val="1+ppt_w/2"/>
                                          </p:val>
                                        </p:tav>
                                      </p:tavLst>
                                    </p:anim>
                                    <p:anim calcmode="lin" valueType="num">
                                      <p:cBhvr additive="base">
                                        <p:cTn id="737" dur="3000"/>
                                        <p:tgtEl>
                                          <p:spTgt spid="66"/>
                                        </p:tgtEl>
                                        <p:attrNameLst>
                                          <p:attrName>ppt_y</p:attrName>
                                        </p:attrNameLst>
                                      </p:cBhvr>
                                      <p:tavLst>
                                        <p:tav tm="0">
                                          <p:val>
                                            <p:strVal val="ppt_y"/>
                                          </p:val>
                                        </p:tav>
                                        <p:tav tm="100000">
                                          <p:val>
                                            <p:strVal val="1+ppt_h/2"/>
                                          </p:val>
                                        </p:tav>
                                      </p:tavLst>
                                    </p:anim>
                                    <p:set>
                                      <p:cBhvr>
                                        <p:cTn id="738" dur="1" fill="hold">
                                          <p:stCondLst>
                                            <p:cond delay="2999"/>
                                          </p:stCondLst>
                                        </p:cTn>
                                        <p:tgtEl>
                                          <p:spTgt spid="66"/>
                                        </p:tgtEl>
                                        <p:attrNameLst>
                                          <p:attrName>style.visibility</p:attrName>
                                        </p:attrNameLst>
                                      </p:cBhvr>
                                      <p:to>
                                        <p:strVal val="hidden"/>
                                      </p:to>
                                    </p:set>
                                  </p:childTnLst>
                                </p:cTn>
                              </p:par>
                              <p:par>
                                <p:cTn id="739" presetID="2" presetClass="exit" presetSubtype="6" fill="hold" nodeType="withEffect">
                                  <p:stCondLst>
                                    <p:cond delay="0"/>
                                  </p:stCondLst>
                                  <p:childTnLst>
                                    <p:anim calcmode="lin" valueType="num">
                                      <p:cBhvr additive="base">
                                        <p:cTn id="740" dur="3000"/>
                                        <p:tgtEl>
                                          <p:spTgt spid="69"/>
                                        </p:tgtEl>
                                        <p:attrNameLst>
                                          <p:attrName>ppt_x</p:attrName>
                                        </p:attrNameLst>
                                      </p:cBhvr>
                                      <p:tavLst>
                                        <p:tav tm="0">
                                          <p:val>
                                            <p:strVal val="ppt_x"/>
                                          </p:val>
                                        </p:tav>
                                        <p:tav tm="100000">
                                          <p:val>
                                            <p:strVal val="1+ppt_w/2"/>
                                          </p:val>
                                        </p:tav>
                                      </p:tavLst>
                                    </p:anim>
                                    <p:anim calcmode="lin" valueType="num">
                                      <p:cBhvr additive="base">
                                        <p:cTn id="741" dur="3000"/>
                                        <p:tgtEl>
                                          <p:spTgt spid="69"/>
                                        </p:tgtEl>
                                        <p:attrNameLst>
                                          <p:attrName>ppt_y</p:attrName>
                                        </p:attrNameLst>
                                      </p:cBhvr>
                                      <p:tavLst>
                                        <p:tav tm="0">
                                          <p:val>
                                            <p:strVal val="ppt_y"/>
                                          </p:val>
                                        </p:tav>
                                        <p:tav tm="100000">
                                          <p:val>
                                            <p:strVal val="1+ppt_h/2"/>
                                          </p:val>
                                        </p:tav>
                                      </p:tavLst>
                                    </p:anim>
                                    <p:set>
                                      <p:cBhvr>
                                        <p:cTn id="742" dur="1" fill="hold">
                                          <p:stCondLst>
                                            <p:cond delay="2999"/>
                                          </p:stCondLst>
                                        </p:cTn>
                                        <p:tgtEl>
                                          <p:spTgt spid="69"/>
                                        </p:tgtEl>
                                        <p:attrNameLst>
                                          <p:attrName>style.visibility</p:attrName>
                                        </p:attrNameLst>
                                      </p:cBhvr>
                                      <p:to>
                                        <p:strVal val="hidden"/>
                                      </p:to>
                                    </p:set>
                                  </p:childTnLst>
                                </p:cTn>
                              </p:par>
                              <p:par>
                                <p:cTn id="743" presetID="2" presetClass="exit" presetSubtype="6" fill="hold" nodeType="withEffect">
                                  <p:stCondLst>
                                    <p:cond delay="0"/>
                                  </p:stCondLst>
                                  <p:childTnLst>
                                    <p:anim calcmode="lin" valueType="num">
                                      <p:cBhvr additive="base">
                                        <p:cTn id="744" dur="3000"/>
                                        <p:tgtEl>
                                          <p:spTgt spid="70"/>
                                        </p:tgtEl>
                                        <p:attrNameLst>
                                          <p:attrName>ppt_x</p:attrName>
                                        </p:attrNameLst>
                                      </p:cBhvr>
                                      <p:tavLst>
                                        <p:tav tm="0">
                                          <p:val>
                                            <p:strVal val="ppt_x"/>
                                          </p:val>
                                        </p:tav>
                                        <p:tav tm="100000">
                                          <p:val>
                                            <p:strVal val="1+ppt_w/2"/>
                                          </p:val>
                                        </p:tav>
                                      </p:tavLst>
                                    </p:anim>
                                    <p:anim calcmode="lin" valueType="num">
                                      <p:cBhvr additive="base">
                                        <p:cTn id="745" dur="3000"/>
                                        <p:tgtEl>
                                          <p:spTgt spid="70"/>
                                        </p:tgtEl>
                                        <p:attrNameLst>
                                          <p:attrName>ppt_y</p:attrName>
                                        </p:attrNameLst>
                                      </p:cBhvr>
                                      <p:tavLst>
                                        <p:tav tm="0">
                                          <p:val>
                                            <p:strVal val="ppt_y"/>
                                          </p:val>
                                        </p:tav>
                                        <p:tav tm="100000">
                                          <p:val>
                                            <p:strVal val="1+ppt_h/2"/>
                                          </p:val>
                                        </p:tav>
                                      </p:tavLst>
                                    </p:anim>
                                    <p:set>
                                      <p:cBhvr>
                                        <p:cTn id="746" dur="1" fill="hold">
                                          <p:stCondLst>
                                            <p:cond delay="2999"/>
                                          </p:stCondLst>
                                        </p:cTn>
                                        <p:tgtEl>
                                          <p:spTgt spid="70"/>
                                        </p:tgtEl>
                                        <p:attrNameLst>
                                          <p:attrName>style.visibility</p:attrName>
                                        </p:attrNameLst>
                                      </p:cBhvr>
                                      <p:to>
                                        <p:strVal val="hidden"/>
                                      </p:to>
                                    </p:set>
                                  </p:childTnLst>
                                </p:cTn>
                              </p:par>
                              <p:par>
                                <p:cTn id="747" presetID="2" presetClass="exit" presetSubtype="6" fill="hold" nodeType="withEffect">
                                  <p:stCondLst>
                                    <p:cond delay="0"/>
                                  </p:stCondLst>
                                  <p:childTnLst>
                                    <p:anim calcmode="lin" valueType="num">
                                      <p:cBhvr additive="base">
                                        <p:cTn id="748" dur="3000"/>
                                        <p:tgtEl>
                                          <p:spTgt spid="74"/>
                                        </p:tgtEl>
                                        <p:attrNameLst>
                                          <p:attrName>ppt_x</p:attrName>
                                        </p:attrNameLst>
                                      </p:cBhvr>
                                      <p:tavLst>
                                        <p:tav tm="0">
                                          <p:val>
                                            <p:strVal val="ppt_x"/>
                                          </p:val>
                                        </p:tav>
                                        <p:tav tm="100000">
                                          <p:val>
                                            <p:strVal val="1+ppt_w/2"/>
                                          </p:val>
                                        </p:tav>
                                      </p:tavLst>
                                    </p:anim>
                                    <p:anim calcmode="lin" valueType="num">
                                      <p:cBhvr additive="base">
                                        <p:cTn id="749" dur="3000"/>
                                        <p:tgtEl>
                                          <p:spTgt spid="74"/>
                                        </p:tgtEl>
                                        <p:attrNameLst>
                                          <p:attrName>ppt_y</p:attrName>
                                        </p:attrNameLst>
                                      </p:cBhvr>
                                      <p:tavLst>
                                        <p:tav tm="0">
                                          <p:val>
                                            <p:strVal val="ppt_y"/>
                                          </p:val>
                                        </p:tav>
                                        <p:tav tm="100000">
                                          <p:val>
                                            <p:strVal val="1+ppt_h/2"/>
                                          </p:val>
                                        </p:tav>
                                      </p:tavLst>
                                    </p:anim>
                                    <p:set>
                                      <p:cBhvr>
                                        <p:cTn id="750" dur="1" fill="hold">
                                          <p:stCondLst>
                                            <p:cond delay="2999"/>
                                          </p:stCondLst>
                                        </p:cTn>
                                        <p:tgtEl>
                                          <p:spTgt spid="74"/>
                                        </p:tgtEl>
                                        <p:attrNameLst>
                                          <p:attrName>style.visibility</p:attrName>
                                        </p:attrNameLst>
                                      </p:cBhvr>
                                      <p:to>
                                        <p:strVal val="hidden"/>
                                      </p:to>
                                    </p:set>
                                  </p:childTnLst>
                                </p:cTn>
                              </p:par>
                              <p:par>
                                <p:cTn id="751" presetID="2" presetClass="exit" presetSubtype="6" fill="hold" nodeType="withEffect">
                                  <p:stCondLst>
                                    <p:cond delay="0"/>
                                  </p:stCondLst>
                                  <p:childTnLst>
                                    <p:anim calcmode="lin" valueType="num">
                                      <p:cBhvr additive="base">
                                        <p:cTn id="752" dur="3000"/>
                                        <p:tgtEl>
                                          <p:spTgt spid="75"/>
                                        </p:tgtEl>
                                        <p:attrNameLst>
                                          <p:attrName>ppt_x</p:attrName>
                                        </p:attrNameLst>
                                      </p:cBhvr>
                                      <p:tavLst>
                                        <p:tav tm="0">
                                          <p:val>
                                            <p:strVal val="ppt_x"/>
                                          </p:val>
                                        </p:tav>
                                        <p:tav tm="100000">
                                          <p:val>
                                            <p:strVal val="1+ppt_w/2"/>
                                          </p:val>
                                        </p:tav>
                                      </p:tavLst>
                                    </p:anim>
                                    <p:anim calcmode="lin" valueType="num">
                                      <p:cBhvr additive="base">
                                        <p:cTn id="753" dur="3000"/>
                                        <p:tgtEl>
                                          <p:spTgt spid="75"/>
                                        </p:tgtEl>
                                        <p:attrNameLst>
                                          <p:attrName>ppt_y</p:attrName>
                                        </p:attrNameLst>
                                      </p:cBhvr>
                                      <p:tavLst>
                                        <p:tav tm="0">
                                          <p:val>
                                            <p:strVal val="ppt_y"/>
                                          </p:val>
                                        </p:tav>
                                        <p:tav tm="100000">
                                          <p:val>
                                            <p:strVal val="1+ppt_h/2"/>
                                          </p:val>
                                        </p:tav>
                                      </p:tavLst>
                                    </p:anim>
                                    <p:set>
                                      <p:cBhvr>
                                        <p:cTn id="754" dur="1" fill="hold">
                                          <p:stCondLst>
                                            <p:cond delay="2999"/>
                                          </p:stCondLst>
                                        </p:cTn>
                                        <p:tgtEl>
                                          <p:spTgt spid="75"/>
                                        </p:tgtEl>
                                        <p:attrNameLst>
                                          <p:attrName>style.visibility</p:attrName>
                                        </p:attrNameLst>
                                      </p:cBhvr>
                                      <p:to>
                                        <p:strVal val="hidden"/>
                                      </p:to>
                                    </p:set>
                                  </p:childTnLst>
                                </p:cTn>
                              </p:par>
                              <p:par>
                                <p:cTn id="755" presetID="2" presetClass="exit" presetSubtype="6" fill="hold" nodeType="withEffect">
                                  <p:stCondLst>
                                    <p:cond delay="0"/>
                                  </p:stCondLst>
                                  <p:childTnLst>
                                    <p:anim calcmode="lin" valueType="num">
                                      <p:cBhvr additive="base">
                                        <p:cTn id="756" dur="3000"/>
                                        <p:tgtEl>
                                          <p:spTgt spid="76"/>
                                        </p:tgtEl>
                                        <p:attrNameLst>
                                          <p:attrName>ppt_x</p:attrName>
                                        </p:attrNameLst>
                                      </p:cBhvr>
                                      <p:tavLst>
                                        <p:tav tm="0">
                                          <p:val>
                                            <p:strVal val="ppt_x"/>
                                          </p:val>
                                        </p:tav>
                                        <p:tav tm="100000">
                                          <p:val>
                                            <p:strVal val="1+ppt_w/2"/>
                                          </p:val>
                                        </p:tav>
                                      </p:tavLst>
                                    </p:anim>
                                    <p:anim calcmode="lin" valueType="num">
                                      <p:cBhvr additive="base">
                                        <p:cTn id="757" dur="3000"/>
                                        <p:tgtEl>
                                          <p:spTgt spid="76"/>
                                        </p:tgtEl>
                                        <p:attrNameLst>
                                          <p:attrName>ppt_y</p:attrName>
                                        </p:attrNameLst>
                                      </p:cBhvr>
                                      <p:tavLst>
                                        <p:tav tm="0">
                                          <p:val>
                                            <p:strVal val="ppt_y"/>
                                          </p:val>
                                        </p:tav>
                                        <p:tav tm="100000">
                                          <p:val>
                                            <p:strVal val="1+ppt_h/2"/>
                                          </p:val>
                                        </p:tav>
                                      </p:tavLst>
                                    </p:anim>
                                    <p:set>
                                      <p:cBhvr>
                                        <p:cTn id="758" dur="1" fill="hold">
                                          <p:stCondLst>
                                            <p:cond delay="2999"/>
                                          </p:stCondLst>
                                        </p:cTn>
                                        <p:tgtEl>
                                          <p:spTgt spid="76"/>
                                        </p:tgtEl>
                                        <p:attrNameLst>
                                          <p:attrName>style.visibility</p:attrName>
                                        </p:attrNameLst>
                                      </p:cBhvr>
                                      <p:to>
                                        <p:strVal val="hidden"/>
                                      </p:to>
                                    </p:set>
                                  </p:childTnLst>
                                </p:cTn>
                              </p:par>
                              <p:par>
                                <p:cTn id="759" presetID="2" presetClass="exit" presetSubtype="6" fill="hold" nodeType="withEffect">
                                  <p:stCondLst>
                                    <p:cond delay="0"/>
                                  </p:stCondLst>
                                  <p:childTnLst>
                                    <p:anim calcmode="lin" valueType="num">
                                      <p:cBhvr additive="base">
                                        <p:cTn id="760" dur="3000"/>
                                        <p:tgtEl>
                                          <p:spTgt spid="79"/>
                                        </p:tgtEl>
                                        <p:attrNameLst>
                                          <p:attrName>ppt_x</p:attrName>
                                        </p:attrNameLst>
                                      </p:cBhvr>
                                      <p:tavLst>
                                        <p:tav tm="0">
                                          <p:val>
                                            <p:strVal val="ppt_x"/>
                                          </p:val>
                                        </p:tav>
                                        <p:tav tm="100000">
                                          <p:val>
                                            <p:strVal val="1+ppt_w/2"/>
                                          </p:val>
                                        </p:tav>
                                      </p:tavLst>
                                    </p:anim>
                                    <p:anim calcmode="lin" valueType="num">
                                      <p:cBhvr additive="base">
                                        <p:cTn id="761" dur="3000"/>
                                        <p:tgtEl>
                                          <p:spTgt spid="79"/>
                                        </p:tgtEl>
                                        <p:attrNameLst>
                                          <p:attrName>ppt_y</p:attrName>
                                        </p:attrNameLst>
                                      </p:cBhvr>
                                      <p:tavLst>
                                        <p:tav tm="0">
                                          <p:val>
                                            <p:strVal val="ppt_y"/>
                                          </p:val>
                                        </p:tav>
                                        <p:tav tm="100000">
                                          <p:val>
                                            <p:strVal val="1+ppt_h/2"/>
                                          </p:val>
                                        </p:tav>
                                      </p:tavLst>
                                    </p:anim>
                                    <p:set>
                                      <p:cBhvr>
                                        <p:cTn id="762" dur="1" fill="hold">
                                          <p:stCondLst>
                                            <p:cond delay="2999"/>
                                          </p:stCondLst>
                                        </p:cTn>
                                        <p:tgtEl>
                                          <p:spTgt spid="79"/>
                                        </p:tgtEl>
                                        <p:attrNameLst>
                                          <p:attrName>style.visibility</p:attrName>
                                        </p:attrNameLst>
                                      </p:cBhvr>
                                      <p:to>
                                        <p:strVal val="hidden"/>
                                      </p:to>
                                    </p:set>
                                  </p:childTnLst>
                                </p:cTn>
                              </p:par>
                              <p:par>
                                <p:cTn id="763" presetID="2" presetClass="exit" presetSubtype="6" fill="hold" nodeType="withEffect">
                                  <p:stCondLst>
                                    <p:cond delay="0"/>
                                  </p:stCondLst>
                                  <p:childTnLst>
                                    <p:anim calcmode="lin" valueType="num">
                                      <p:cBhvr additive="base">
                                        <p:cTn id="764" dur="3000"/>
                                        <p:tgtEl>
                                          <p:spTgt spid="80"/>
                                        </p:tgtEl>
                                        <p:attrNameLst>
                                          <p:attrName>ppt_x</p:attrName>
                                        </p:attrNameLst>
                                      </p:cBhvr>
                                      <p:tavLst>
                                        <p:tav tm="0">
                                          <p:val>
                                            <p:strVal val="ppt_x"/>
                                          </p:val>
                                        </p:tav>
                                        <p:tav tm="100000">
                                          <p:val>
                                            <p:strVal val="1+ppt_w/2"/>
                                          </p:val>
                                        </p:tav>
                                      </p:tavLst>
                                    </p:anim>
                                    <p:anim calcmode="lin" valueType="num">
                                      <p:cBhvr additive="base">
                                        <p:cTn id="765" dur="3000"/>
                                        <p:tgtEl>
                                          <p:spTgt spid="80"/>
                                        </p:tgtEl>
                                        <p:attrNameLst>
                                          <p:attrName>ppt_y</p:attrName>
                                        </p:attrNameLst>
                                      </p:cBhvr>
                                      <p:tavLst>
                                        <p:tav tm="0">
                                          <p:val>
                                            <p:strVal val="ppt_y"/>
                                          </p:val>
                                        </p:tav>
                                        <p:tav tm="100000">
                                          <p:val>
                                            <p:strVal val="1+ppt_h/2"/>
                                          </p:val>
                                        </p:tav>
                                      </p:tavLst>
                                    </p:anim>
                                    <p:set>
                                      <p:cBhvr>
                                        <p:cTn id="766" dur="1" fill="hold">
                                          <p:stCondLst>
                                            <p:cond delay="2999"/>
                                          </p:stCondLst>
                                        </p:cTn>
                                        <p:tgtEl>
                                          <p:spTgt spid="80"/>
                                        </p:tgtEl>
                                        <p:attrNameLst>
                                          <p:attrName>style.visibility</p:attrName>
                                        </p:attrNameLst>
                                      </p:cBhvr>
                                      <p:to>
                                        <p:strVal val="hidden"/>
                                      </p:to>
                                    </p:set>
                                  </p:childTnLst>
                                </p:cTn>
                              </p:par>
                              <p:par>
                                <p:cTn id="767" presetID="2" presetClass="exit" presetSubtype="6" fill="hold" nodeType="withEffect">
                                  <p:stCondLst>
                                    <p:cond delay="0"/>
                                  </p:stCondLst>
                                  <p:childTnLst>
                                    <p:anim calcmode="lin" valueType="num">
                                      <p:cBhvr additive="base">
                                        <p:cTn id="768" dur="3000"/>
                                        <p:tgtEl>
                                          <p:spTgt spid="84"/>
                                        </p:tgtEl>
                                        <p:attrNameLst>
                                          <p:attrName>ppt_x</p:attrName>
                                        </p:attrNameLst>
                                      </p:cBhvr>
                                      <p:tavLst>
                                        <p:tav tm="0">
                                          <p:val>
                                            <p:strVal val="ppt_x"/>
                                          </p:val>
                                        </p:tav>
                                        <p:tav tm="100000">
                                          <p:val>
                                            <p:strVal val="1+ppt_w/2"/>
                                          </p:val>
                                        </p:tav>
                                      </p:tavLst>
                                    </p:anim>
                                    <p:anim calcmode="lin" valueType="num">
                                      <p:cBhvr additive="base">
                                        <p:cTn id="769" dur="3000"/>
                                        <p:tgtEl>
                                          <p:spTgt spid="84"/>
                                        </p:tgtEl>
                                        <p:attrNameLst>
                                          <p:attrName>ppt_y</p:attrName>
                                        </p:attrNameLst>
                                      </p:cBhvr>
                                      <p:tavLst>
                                        <p:tav tm="0">
                                          <p:val>
                                            <p:strVal val="ppt_y"/>
                                          </p:val>
                                        </p:tav>
                                        <p:tav tm="100000">
                                          <p:val>
                                            <p:strVal val="1+ppt_h/2"/>
                                          </p:val>
                                        </p:tav>
                                      </p:tavLst>
                                    </p:anim>
                                    <p:set>
                                      <p:cBhvr>
                                        <p:cTn id="770" dur="1" fill="hold">
                                          <p:stCondLst>
                                            <p:cond delay="2999"/>
                                          </p:stCondLst>
                                        </p:cTn>
                                        <p:tgtEl>
                                          <p:spTgt spid="84"/>
                                        </p:tgtEl>
                                        <p:attrNameLst>
                                          <p:attrName>style.visibility</p:attrName>
                                        </p:attrNameLst>
                                      </p:cBhvr>
                                      <p:to>
                                        <p:strVal val="hidden"/>
                                      </p:to>
                                    </p:set>
                                  </p:childTnLst>
                                </p:cTn>
                              </p:par>
                              <p:par>
                                <p:cTn id="771" presetID="2" presetClass="exit" presetSubtype="6" fill="hold" nodeType="withEffect">
                                  <p:stCondLst>
                                    <p:cond delay="0"/>
                                  </p:stCondLst>
                                  <p:childTnLst>
                                    <p:anim calcmode="lin" valueType="num">
                                      <p:cBhvr additive="base">
                                        <p:cTn id="772" dur="3000"/>
                                        <p:tgtEl>
                                          <p:spTgt spid="85"/>
                                        </p:tgtEl>
                                        <p:attrNameLst>
                                          <p:attrName>ppt_x</p:attrName>
                                        </p:attrNameLst>
                                      </p:cBhvr>
                                      <p:tavLst>
                                        <p:tav tm="0">
                                          <p:val>
                                            <p:strVal val="ppt_x"/>
                                          </p:val>
                                        </p:tav>
                                        <p:tav tm="100000">
                                          <p:val>
                                            <p:strVal val="1+ppt_w/2"/>
                                          </p:val>
                                        </p:tav>
                                      </p:tavLst>
                                    </p:anim>
                                    <p:anim calcmode="lin" valueType="num">
                                      <p:cBhvr additive="base">
                                        <p:cTn id="773" dur="3000"/>
                                        <p:tgtEl>
                                          <p:spTgt spid="85"/>
                                        </p:tgtEl>
                                        <p:attrNameLst>
                                          <p:attrName>ppt_y</p:attrName>
                                        </p:attrNameLst>
                                      </p:cBhvr>
                                      <p:tavLst>
                                        <p:tav tm="0">
                                          <p:val>
                                            <p:strVal val="ppt_y"/>
                                          </p:val>
                                        </p:tav>
                                        <p:tav tm="100000">
                                          <p:val>
                                            <p:strVal val="1+ppt_h/2"/>
                                          </p:val>
                                        </p:tav>
                                      </p:tavLst>
                                    </p:anim>
                                    <p:set>
                                      <p:cBhvr>
                                        <p:cTn id="774" dur="1" fill="hold">
                                          <p:stCondLst>
                                            <p:cond delay="2999"/>
                                          </p:stCondLst>
                                        </p:cTn>
                                        <p:tgtEl>
                                          <p:spTgt spid="85"/>
                                        </p:tgtEl>
                                        <p:attrNameLst>
                                          <p:attrName>style.visibility</p:attrName>
                                        </p:attrNameLst>
                                      </p:cBhvr>
                                      <p:to>
                                        <p:strVal val="hidden"/>
                                      </p:to>
                                    </p:set>
                                  </p:childTnLst>
                                </p:cTn>
                              </p:par>
                              <p:par>
                                <p:cTn id="775" presetID="2" presetClass="exit" presetSubtype="6" fill="hold" nodeType="withEffect">
                                  <p:stCondLst>
                                    <p:cond delay="0"/>
                                  </p:stCondLst>
                                  <p:childTnLst>
                                    <p:anim calcmode="lin" valueType="num">
                                      <p:cBhvr additive="base">
                                        <p:cTn id="776" dur="3000"/>
                                        <p:tgtEl>
                                          <p:spTgt spid="86"/>
                                        </p:tgtEl>
                                        <p:attrNameLst>
                                          <p:attrName>ppt_x</p:attrName>
                                        </p:attrNameLst>
                                      </p:cBhvr>
                                      <p:tavLst>
                                        <p:tav tm="0">
                                          <p:val>
                                            <p:strVal val="ppt_x"/>
                                          </p:val>
                                        </p:tav>
                                        <p:tav tm="100000">
                                          <p:val>
                                            <p:strVal val="1+ppt_w/2"/>
                                          </p:val>
                                        </p:tav>
                                      </p:tavLst>
                                    </p:anim>
                                    <p:anim calcmode="lin" valueType="num">
                                      <p:cBhvr additive="base">
                                        <p:cTn id="777" dur="3000"/>
                                        <p:tgtEl>
                                          <p:spTgt spid="86"/>
                                        </p:tgtEl>
                                        <p:attrNameLst>
                                          <p:attrName>ppt_y</p:attrName>
                                        </p:attrNameLst>
                                      </p:cBhvr>
                                      <p:tavLst>
                                        <p:tav tm="0">
                                          <p:val>
                                            <p:strVal val="ppt_y"/>
                                          </p:val>
                                        </p:tav>
                                        <p:tav tm="100000">
                                          <p:val>
                                            <p:strVal val="1+ppt_h/2"/>
                                          </p:val>
                                        </p:tav>
                                      </p:tavLst>
                                    </p:anim>
                                    <p:set>
                                      <p:cBhvr>
                                        <p:cTn id="778" dur="1" fill="hold">
                                          <p:stCondLst>
                                            <p:cond delay="2999"/>
                                          </p:stCondLst>
                                        </p:cTn>
                                        <p:tgtEl>
                                          <p:spTgt spid="86"/>
                                        </p:tgtEl>
                                        <p:attrNameLst>
                                          <p:attrName>style.visibility</p:attrName>
                                        </p:attrNameLst>
                                      </p:cBhvr>
                                      <p:to>
                                        <p:strVal val="hidden"/>
                                      </p:to>
                                    </p:set>
                                  </p:childTnLst>
                                </p:cTn>
                              </p:par>
                              <p:par>
                                <p:cTn id="779" presetID="2" presetClass="exit" presetSubtype="6" fill="hold" nodeType="withEffect">
                                  <p:stCondLst>
                                    <p:cond delay="0"/>
                                  </p:stCondLst>
                                  <p:childTnLst>
                                    <p:anim calcmode="lin" valueType="num">
                                      <p:cBhvr additive="base">
                                        <p:cTn id="780" dur="3000"/>
                                        <p:tgtEl>
                                          <p:spTgt spid="89"/>
                                        </p:tgtEl>
                                        <p:attrNameLst>
                                          <p:attrName>ppt_x</p:attrName>
                                        </p:attrNameLst>
                                      </p:cBhvr>
                                      <p:tavLst>
                                        <p:tav tm="0">
                                          <p:val>
                                            <p:strVal val="ppt_x"/>
                                          </p:val>
                                        </p:tav>
                                        <p:tav tm="100000">
                                          <p:val>
                                            <p:strVal val="1+ppt_w/2"/>
                                          </p:val>
                                        </p:tav>
                                      </p:tavLst>
                                    </p:anim>
                                    <p:anim calcmode="lin" valueType="num">
                                      <p:cBhvr additive="base">
                                        <p:cTn id="781" dur="3000"/>
                                        <p:tgtEl>
                                          <p:spTgt spid="89"/>
                                        </p:tgtEl>
                                        <p:attrNameLst>
                                          <p:attrName>ppt_y</p:attrName>
                                        </p:attrNameLst>
                                      </p:cBhvr>
                                      <p:tavLst>
                                        <p:tav tm="0">
                                          <p:val>
                                            <p:strVal val="ppt_y"/>
                                          </p:val>
                                        </p:tav>
                                        <p:tav tm="100000">
                                          <p:val>
                                            <p:strVal val="1+ppt_h/2"/>
                                          </p:val>
                                        </p:tav>
                                      </p:tavLst>
                                    </p:anim>
                                    <p:set>
                                      <p:cBhvr>
                                        <p:cTn id="782" dur="1" fill="hold">
                                          <p:stCondLst>
                                            <p:cond delay="2999"/>
                                          </p:stCondLst>
                                        </p:cTn>
                                        <p:tgtEl>
                                          <p:spTgt spid="89"/>
                                        </p:tgtEl>
                                        <p:attrNameLst>
                                          <p:attrName>style.visibility</p:attrName>
                                        </p:attrNameLst>
                                      </p:cBhvr>
                                      <p:to>
                                        <p:strVal val="hidden"/>
                                      </p:to>
                                    </p:set>
                                  </p:childTnLst>
                                </p:cTn>
                              </p:par>
                              <p:par>
                                <p:cTn id="783" presetID="2" presetClass="exit" presetSubtype="6" fill="hold" nodeType="withEffect">
                                  <p:stCondLst>
                                    <p:cond delay="0"/>
                                  </p:stCondLst>
                                  <p:childTnLst>
                                    <p:anim calcmode="lin" valueType="num">
                                      <p:cBhvr additive="base">
                                        <p:cTn id="784" dur="3000"/>
                                        <p:tgtEl>
                                          <p:spTgt spid="90"/>
                                        </p:tgtEl>
                                        <p:attrNameLst>
                                          <p:attrName>ppt_x</p:attrName>
                                        </p:attrNameLst>
                                      </p:cBhvr>
                                      <p:tavLst>
                                        <p:tav tm="0">
                                          <p:val>
                                            <p:strVal val="ppt_x"/>
                                          </p:val>
                                        </p:tav>
                                        <p:tav tm="100000">
                                          <p:val>
                                            <p:strVal val="1+ppt_w/2"/>
                                          </p:val>
                                        </p:tav>
                                      </p:tavLst>
                                    </p:anim>
                                    <p:anim calcmode="lin" valueType="num">
                                      <p:cBhvr additive="base">
                                        <p:cTn id="785" dur="3000"/>
                                        <p:tgtEl>
                                          <p:spTgt spid="90"/>
                                        </p:tgtEl>
                                        <p:attrNameLst>
                                          <p:attrName>ppt_y</p:attrName>
                                        </p:attrNameLst>
                                      </p:cBhvr>
                                      <p:tavLst>
                                        <p:tav tm="0">
                                          <p:val>
                                            <p:strVal val="ppt_y"/>
                                          </p:val>
                                        </p:tav>
                                        <p:tav tm="100000">
                                          <p:val>
                                            <p:strVal val="1+ppt_h/2"/>
                                          </p:val>
                                        </p:tav>
                                      </p:tavLst>
                                    </p:anim>
                                    <p:set>
                                      <p:cBhvr>
                                        <p:cTn id="786" dur="1" fill="hold">
                                          <p:stCondLst>
                                            <p:cond delay="2999"/>
                                          </p:stCondLst>
                                        </p:cTn>
                                        <p:tgtEl>
                                          <p:spTgt spid="90"/>
                                        </p:tgtEl>
                                        <p:attrNameLst>
                                          <p:attrName>style.visibility</p:attrName>
                                        </p:attrNameLst>
                                      </p:cBhvr>
                                      <p:to>
                                        <p:strVal val="hidden"/>
                                      </p:to>
                                    </p:set>
                                  </p:childTnLst>
                                </p:cTn>
                              </p:par>
                              <p:par>
                                <p:cTn id="787" presetID="2" presetClass="exit" presetSubtype="6" fill="hold" nodeType="withEffect">
                                  <p:stCondLst>
                                    <p:cond delay="0"/>
                                  </p:stCondLst>
                                  <p:childTnLst>
                                    <p:anim calcmode="lin" valueType="num">
                                      <p:cBhvr additive="base">
                                        <p:cTn id="788" dur="3000"/>
                                        <p:tgtEl>
                                          <p:spTgt spid="94"/>
                                        </p:tgtEl>
                                        <p:attrNameLst>
                                          <p:attrName>ppt_x</p:attrName>
                                        </p:attrNameLst>
                                      </p:cBhvr>
                                      <p:tavLst>
                                        <p:tav tm="0">
                                          <p:val>
                                            <p:strVal val="ppt_x"/>
                                          </p:val>
                                        </p:tav>
                                        <p:tav tm="100000">
                                          <p:val>
                                            <p:strVal val="1+ppt_w/2"/>
                                          </p:val>
                                        </p:tav>
                                      </p:tavLst>
                                    </p:anim>
                                    <p:anim calcmode="lin" valueType="num">
                                      <p:cBhvr additive="base">
                                        <p:cTn id="789" dur="3000"/>
                                        <p:tgtEl>
                                          <p:spTgt spid="94"/>
                                        </p:tgtEl>
                                        <p:attrNameLst>
                                          <p:attrName>ppt_y</p:attrName>
                                        </p:attrNameLst>
                                      </p:cBhvr>
                                      <p:tavLst>
                                        <p:tav tm="0">
                                          <p:val>
                                            <p:strVal val="ppt_y"/>
                                          </p:val>
                                        </p:tav>
                                        <p:tav tm="100000">
                                          <p:val>
                                            <p:strVal val="1+ppt_h/2"/>
                                          </p:val>
                                        </p:tav>
                                      </p:tavLst>
                                    </p:anim>
                                    <p:set>
                                      <p:cBhvr>
                                        <p:cTn id="790" dur="1" fill="hold">
                                          <p:stCondLst>
                                            <p:cond delay="2999"/>
                                          </p:stCondLst>
                                        </p:cTn>
                                        <p:tgtEl>
                                          <p:spTgt spid="94"/>
                                        </p:tgtEl>
                                        <p:attrNameLst>
                                          <p:attrName>style.visibility</p:attrName>
                                        </p:attrNameLst>
                                      </p:cBhvr>
                                      <p:to>
                                        <p:strVal val="hidden"/>
                                      </p:to>
                                    </p:set>
                                  </p:childTnLst>
                                </p:cTn>
                              </p:par>
                              <p:par>
                                <p:cTn id="791" presetID="2" presetClass="exit" presetSubtype="6" fill="hold" nodeType="withEffect">
                                  <p:stCondLst>
                                    <p:cond delay="0"/>
                                  </p:stCondLst>
                                  <p:childTnLst>
                                    <p:anim calcmode="lin" valueType="num">
                                      <p:cBhvr additive="base">
                                        <p:cTn id="792" dur="3000"/>
                                        <p:tgtEl>
                                          <p:spTgt spid="95"/>
                                        </p:tgtEl>
                                        <p:attrNameLst>
                                          <p:attrName>ppt_x</p:attrName>
                                        </p:attrNameLst>
                                      </p:cBhvr>
                                      <p:tavLst>
                                        <p:tav tm="0">
                                          <p:val>
                                            <p:strVal val="ppt_x"/>
                                          </p:val>
                                        </p:tav>
                                        <p:tav tm="100000">
                                          <p:val>
                                            <p:strVal val="1+ppt_w/2"/>
                                          </p:val>
                                        </p:tav>
                                      </p:tavLst>
                                    </p:anim>
                                    <p:anim calcmode="lin" valueType="num">
                                      <p:cBhvr additive="base">
                                        <p:cTn id="793" dur="3000"/>
                                        <p:tgtEl>
                                          <p:spTgt spid="95"/>
                                        </p:tgtEl>
                                        <p:attrNameLst>
                                          <p:attrName>ppt_y</p:attrName>
                                        </p:attrNameLst>
                                      </p:cBhvr>
                                      <p:tavLst>
                                        <p:tav tm="0">
                                          <p:val>
                                            <p:strVal val="ppt_y"/>
                                          </p:val>
                                        </p:tav>
                                        <p:tav tm="100000">
                                          <p:val>
                                            <p:strVal val="1+ppt_h/2"/>
                                          </p:val>
                                        </p:tav>
                                      </p:tavLst>
                                    </p:anim>
                                    <p:set>
                                      <p:cBhvr>
                                        <p:cTn id="794" dur="1" fill="hold">
                                          <p:stCondLst>
                                            <p:cond delay="2999"/>
                                          </p:stCondLst>
                                        </p:cTn>
                                        <p:tgtEl>
                                          <p:spTgt spid="95"/>
                                        </p:tgtEl>
                                        <p:attrNameLst>
                                          <p:attrName>style.visibility</p:attrName>
                                        </p:attrNameLst>
                                      </p:cBhvr>
                                      <p:to>
                                        <p:strVal val="hidden"/>
                                      </p:to>
                                    </p:set>
                                  </p:childTnLst>
                                </p:cTn>
                              </p:par>
                              <p:par>
                                <p:cTn id="795" presetID="2" presetClass="exit" presetSubtype="6" fill="hold" nodeType="withEffect">
                                  <p:stCondLst>
                                    <p:cond delay="0"/>
                                  </p:stCondLst>
                                  <p:childTnLst>
                                    <p:anim calcmode="lin" valueType="num">
                                      <p:cBhvr additive="base">
                                        <p:cTn id="796" dur="3000"/>
                                        <p:tgtEl>
                                          <p:spTgt spid="96"/>
                                        </p:tgtEl>
                                        <p:attrNameLst>
                                          <p:attrName>ppt_x</p:attrName>
                                        </p:attrNameLst>
                                      </p:cBhvr>
                                      <p:tavLst>
                                        <p:tav tm="0">
                                          <p:val>
                                            <p:strVal val="ppt_x"/>
                                          </p:val>
                                        </p:tav>
                                        <p:tav tm="100000">
                                          <p:val>
                                            <p:strVal val="1+ppt_w/2"/>
                                          </p:val>
                                        </p:tav>
                                      </p:tavLst>
                                    </p:anim>
                                    <p:anim calcmode="lin" valueType="num">
                                      <p:cBhvr additive="base">
                                        <p:cTn id="797" dur="3000"/>
                                        <p:tgtEl>
                                          <p:spTgt spid="96"/>
                                        </p:tgtEl>
                                        <p:attrNameLst>
                                          <p:attrName>ppt_y</p:attrName>
                                        </p:attrNameLst>
                                      </p:cBhvr>
                                      <p:tavLst>
                                        <p:tav tm="0">
                                          <p:val>
                                            <p:strVal val="ppt_y"/>
                                          </p:val>
                                        </p:tav>
                                        <p:tav tm="100000">
                                          <p:val>
                                            <p:strVal val="1+ppt_h/2"/>
                                          </p:val>
                                        </p:tav>
                                      </p:tavLst>
                                    </p:anim>
                                    <p:set>
                                      <p:cBhvr>
                                        <p:cTn id="798" dur="1" fill="hold">
                                          <p:stCondLst>
                                            <p:cond delay="2999"/>
                                          </p:stCondLst>
                                        </p:cTn>
                                        <p:tgtEl>
                                          <p:spTgt spid="96"/>
                                        </p:tgtEl>
                                        <p:attrNameLst>
                                          <p:attrName>style.visibility</p:attrName>
                                        </p:attrNameLst>
                                      </p:cBhvr>
                                      <p:to>
                                        <p:strVal val="hidden"/>
                                      </p:to>
                                    </p:set>
                                  </p:childTnLst>
                                </p:cTn>
                              </p:par>
                              <p:par>
                                <p:cTn id="799" presetID="2" presetClass="exit" presetSubtype="6" fill="hold" nodeType="withEffect">
                                  <p:stCondLst>
                                    <p:cond delay="0"/>
                                  </p:stCondLst>
                                  <p:childTnLst>
                                    <p:anim calcmode="lin" valueType="num">
                                      <p:cBhvr additive="base">
                                        <p:cTn id="800" dur="3000"/>
                                        <p:tgtEl>
                                          <p:spTgt spid="99"/>
                                        </p:tgtEl>
                                        <p:attrNameLst>
                                          <p:attrName>ppt_x</p:attrName>
                                        </p:attrNameLst>
                                      </p:cBhvr>
                                      <p:tavLst>
                                        <p:tav tm="0">
                                          <p:val>
                                            <p:strVal val="ppt_x"/>
                                          </p:val>
                                        </p:tav>
                                        <p:tav tm="100000">
                                          <p:val>
                                            <p:strVal val="1+ppt_w/2"/>
                                          </p:val>
                                        </p:tav>
                                      </p:tavLst>
                                    </p:anim>
                                    <p:anim calcmode="lin" valueType="num">
                                      <p:cBhvr additive="base">
                                        <p:cTn id="801" dur="3000"/>
                                        <p:tgtEl>
                                          <p:spTgt spid="99"/>
                                        </p:tgtEl>
                                        <p:attrNameLst>
                                          <p:attrName>ppt_y</p:attrName>
                                        </p:attrNameLst>
                                      </p:cBhvr>
                                      <p:tavLst>
                                        <p:tav tm="0">
                                          <p:val>
                                            <p:strVal val="ppt_y"/>
                                          </p:val>
                                        </p:tav>
                                        <p:tav tm="100000">
                                          <p:val>
                                            <p:strVal val="1+ppt_h/2"/>
                                          </p:val>
                                        </p:tav>
                                      </p:tavLst>
                                    </p:anim>
                                    <p:set>
                                      <p:cBhvr>
                                        <p:cTn id="802" dur="1" fill="hold">
                                          <p:stCondLst>
                                            <p:cond delay="2999"/>
                                          </p:stCondLst>
                                        </p:cTn>
                                        <p:tgtEl>
                                          <p:spTgt spid="99"/>
                                        </p:tgtEl>
                                        <p:attrNameLst>
                                          <p:attrName>style.visibility</p:attrName>
                                        </p:attrNameLst>
                                      </p:cBhvr>
                                      <p:to>
                                        <p:strVal val="hidden"/>
                                      </p:to>
                                    </p:set>
                                  </p:childTnLst>
                                </p:cTn>
                              </p:par>
                              <p:par>
                                <p:cTn id="803" presetID="2" presetClass="exit" presetSubtype="6" fill="hold" nodeType="withEffect">
                                  <p:stCondLst>
                                    <p:cond delay="0"/>
                                  </p:stCondLst>
                                  <p:childTnLst>
                                    <p:anim calcmode="lin" valueType="num">
                                      <p:cBhvr additive="base">
                                        <p:cTn id="804" dur="3000"/>
                                        <p:tgtEl>
                                          <p:spTgt spid="100"/>
                                        </p:tgtEl>
                                        <p:attrNameLst>
                                          <p:attrName>ppt_x</p:attrName>
                                        </p:attrNameLst>
                                      </p:cBhvr>
                                      <p:tavLst>
                                        <p:tav tm="0">
                                          <p:val>
                                            <p:strVal val="ppt_x"/>
                                          </p:val>
                                        </p:tav>
                                        <p:tav tm="100000">
                                          <p:val>
                                            <p:strVal val="1+ppt_w/2"/>
                                          </p:val>
                                        </p:tav>
                                      </p:tavLst>
                                    </p:anim>
                                    <p:anim calcmode="lin" valueType="num">
                                      <p:cBhvr additive="base">
                                        <p:cTn id="805" dur="3000"/>
                                        <p:tgtEl>
                                          <p:spTgt spid="100"/>
                                        </p:tgtEl>
                                        <p:attrNameLst>
                                          <p:attrName>ppt_y</p:attrName>
                                        </p:attrNameLst>
                                      </p:cBhvr>
                                      <p:tavLst>
                                        <p:tav tm="0">
                                          <p:val>
                                            <p:strVal val="ppt_y"/>
                                          </p:val>
                                        </p:tav>
                                        <p:tav tm="100000">
                                          <p:val>
                                            <p:strVal val="1+ppt_h/2"/>
                                          </p:val>
                                        </p:tav>
                                      </p:tavLst>
                                    </p:anim>
                                    <p:set>
                                      <p:cBhvr>
                                        <p:cTn id="806" dur="1" fill="hold">
                                          <p:stCondLst>
                                            <p:cond delay="2999"/>
                                          </p:stCondLst>
                                        </p:cTn>
                                        <p:tgtEl>
                                          <p:spTgt spid="100"/>
                                        </p:tgtEl>
                                        <p:attrNameLst>
                                          <p:attrName>style.visibility</p:attrName>
                                        </p:attrNameLst>
                                      </p:cBhvr>
                                      <p:to>
                                        <p:strVal val="hidden"/>
                                      </p:to>
                                    </p:set>
                                  </p:childTnLst>
                                </p:cTn>
                              </p:par>
                              <p:par>
                                <p:cTn id="807" presetID="2" presetClass="exit" presetSubtype="12" fill="hold" nodeType="withEffect">
                                  <p:stCondLst>
                                    <p:cond delay="0"/>
                                  </p:stCondLst>
                                  <p:childTnLst>
                                    <p:anim calcmode="lin" valueType="num">
                                      <p:cBhvr additive="base">
                                        <p:cTn id="808" dur="3000"/>
                                        <p:tgtEl>
                                          <p:spTgt spid="3"/>
                                        </p:tgtEl>
                                        <p:attrNameLst>
                                          <p:attrName>ppt_x</p:attrName>
                                        </p:attrNameLst>
                                      </p:cBhvr>
                                      <p:tavLst>
                                        <p:tav tm="0">
                                          <p:val>
                                            <p:strVal val="ppt_x"/>
                                          </p:val>
                                        </p:tav>
                                        <p:tav tm="100000">
                                          <p:val>
                                            <p:strVal val="0-ppt_w/2"/>
                                          </p:val>
                                        </p:tav>
                                      </p:tavLst>
                                    </p:anim>
                                    <p:anim calcmode="lin" valueType="num">
                                      <p:cBhvr additive="base">
                                        <p:cTn id="809" dur="3000"/>
                                        <p:tgtEl>
                                          <p:spTgt spid="3"/>
                                        </p:tgtEl>
                                        <p:attrNameLst>
                                          <p:attrName>ppt_y</p:attrName>
                                        </p:attrNameLst>
                                      </p:cBhvr>
                                      <p:tavLst>
                                        <p:tav tm="0">
                                          <p:val>
                                            <p:strVal val="ppt_y"/>
                                          </p:val>
                                        </p:tav>
                                        <p:tav tm="100000">
                                          <p:val>
                                            <p:strVal val="1+ppt_h/2"/>
                                          </p:val>
                                        </p:tav>
                                      </p:tavLst>
                                    </p:anim>
                                    <p:set>
                                      <p:cBhvr>
                                        <p:cTn id="810" dur="1" fill="hold">
                                          <p:stCondLst>
                                            <p:cond delay="2999"/>
                                          </p:stCondLst>
                                        </p:cTn>
                                        <p:tgtEl>
                                          <p:spTgt spid="3"/>
                                        </p:tgtEl>
                                        <p:attrNameLst>
                                          <p:attrName>style.visibility</p:attrName>
                                        </p:attrNameLst>
                                      </p:cBhvr>
                                      <p:to>
                                        <p:strVal val="hidden"/>
                                      </p:to>
                                    </p:set>
                                  </p:childTnLst>
                                </p:cTn>
                              </p:par>
                              <p:par>
                                <p:cTn id="811" presetID="2" presetClass="exit" presetSubtype="12" fill="hold" nodeType="withEffect">
                                  <p:stCondLst>
                                    <p:cond delay="0"/>
                                  </p:stCondLst>
                                  <p:childTnLst>
                                    <p:anim calcmode="lin" valueType="num">
                                      <p:cBhvr additive="base">
                                        <p:cTn id="812" dur="3000"/>
                                        <p:tgtEl>
                                          <p:spTgt spid="7"/>
                                        </p:tgtEl>
                                        <p:attrNameLst>
                                          <p:attrName>ppt_x</p:attrName>
                                        </p:attrNameLst>
                                      </p:cBhvr>
                                      <p:tavLst>
                                        <p:tav tm="0">
                                          <p:val>
                                            <p:strVal val="ppt_x"/>
                                          </p:val>
                                        </p:tav>
                                        <p:tav tm="100000">
                                          <p:val>
                                            <p:strVal val="0-ppt_w/2"/>
                                          </p:val>
                                        </p:tav>
                                      </p:tavLst>
                                    </p:anim>
                                    <p:anim calcmode="lin" valueType="num">
                                      <p:cBhvr additive="base">
                                        <p:cTn id="813" dur="3000"/>
                                        <p:tgtEl>
                                          <p:spTgt spid="7"/>
                                        </p:tgtEl>
                                        <p:attrNameLst>
                                          <p:attrName>ppt_y</p:attrName>
                                        </p:attrNameLst>
                                      </p:cBhvr>
                                      <p:tavLst>
                                        <p:tav tm="0">
                                          <p:val>
                                            <p:strVal val="ppt_y"/>
                                          </p:val>
                                        </p:tav>
                                        <p:tav tm="100000">
                                          <p:val>
                                            <p:strVal val="1+ppt_h/2"/>
                                          </p:val>
                                        </p:tav>
                                      </p:tavLst>
                                    </p:anim>
                                    <p:set>
                                      <p:cBhvr>
                                        <p:cTn id="814" dur="1" fill="hold">
                                          <p:stCondLst>
                                            <p:cond delay="2999"/>
                                          </p:stCondLst>
                                        </p:cTn>
                                        <p:tgtEl>
                                          <p:spTgt spid="7"/>
                                        </p:tgtEl>
                                        <p:attrNameLst>
                                          <p:attrName>style.visibility</p:attrName>
                                        </p:attrNameLst>
                                      </p:cBhvr>
                                      <p:to>
                                        <p:strVal val="hidden"/>
                                      </p:to>
                                    </p:set>
                                  </p:childTnLst>
                                </p:cTn>
                              </p:par>
                              <p:par>
                                <p:cTn id="815" presetID="2" presetClass="exit" presetSubtype="12" fill="hold" nodeType="withEffect">
                                  <p:stCondLst>
                                    <p:cond delay="0"/>
                                  </p:stCondLst>
                                  <p:childTnLst>
                                    <p:anim calcmode="lin" valueType="num">
                                      <p:cBhvr additive="base">
                                        <p:cTn id="816" dur="3000"/>
                                        <p:tgtEl>
                                          <p:spTgt spid="8"/>
                                        </p:tgtEl>
                                        <p:attrNameLst>
                                          <p:attrName>ppt_x</p:attrName>
                                        </p:attrNameLst>
                                      </p:cBhvr>
                                      <p:tavLst>
                                        <p:tav tm="0">
                                          <p:val>
                                            <p:strVal val="ppt_x"/>
                                          </p:val>
                                        </p:tav>
                                        <p:tav tm="100000">
                                          <p:val>
                                            <p:strVal val="0-ppt_w/2"/>
                                          </p:val>
                                        </p:tav>
                                      </p:tavLst>
                                    </p:anim>
                                    <p:anim calcmode="lin" valueType="num">
                                      <p:cBhvr additive="base">
                                        <p:cTn id="817" dur="3000"/>
                                        <p:tgtEl>
                                          <p:spTgt spid="8"/>
                                        </p:tgtEl>
                                        <p:attrNameLst>
                                          <p:attrName>ppt_y</p:attrName>
                                        </p:attrNameLst>
                                      </p:cBhvr>
                                      <p:tavLst>
                                        <p:tav tm="0">
                                          <p:val>
                                            <p:strVal val="ppt_y"/>
                                          </p:val>
                                        </p:tav>
                                        <p:tav tm="100000">
                                          <p:val>
                                            <p:strVal val="1+ppt_h/2"/>
                                          </p:val>
                                        </p:tav>
                                      </p:tavLst>
                                    </p:anim>
                                    <p:set>
                                      <p:cBhvr>
                                        <p:cTn id="818" dur="1" fill="hold">
                                          <p:stCondLst>
                                            <p:cond delay="2999"/>
                                          </p:stCondLst>
                                        </p:cTn>
                                        <p:tgtEl>
                                          <p:spTgt spid="8"/>
                                        </p:tgtEl>
                                        <p:attrNameLst>
                                          <p:attrName>style.visibility</p:attrName>
                                        </p:attrNameLst>
                                      </p:cBhvr>
                                      <p:to>
                                        <p:strVal val="hidden"/>
                                      </p:to>
                                    </p:set>
                                  </p:childTnLst>
                                </p:cTn>
                              </p:par>
                              <p:par>
                                <p:cTn id="819" presetID="2" presetClass="exit" presetSubtype="12" fill="hold" nodeType="withEffect">
                                  <p:stCondLst>
                                    <p:cond delay="0"/>
                                  </p:stCondLst>
                                  <p:childTnLst>
                                    <p:anim calcmode="lin" valueType="num">
                                      <p:cBhvr additive="base">
                                        <p:cTn id="820" dur="3000"/>
                                        <p:tgtEl>
                                          <p:spTgt spid="11"/>
                                        </p:tgtEl>
                                        <p:attrNameLst>
                                          <p:attrName>ppt_x</p:attrName>
                                        </p:attrNameLst>
                                      </p:cBhvr>
                                      <p:tavLst>
                                        <p:tav tm="0">
                                          <p:val>
                                            <p:strVal val="ppt_x"/>
                                          </p:val>
                                        </p:tav>
                                        <p:tav tm="100000">
                                          <p:val>
                                            <p:strVal val="0-ppt_w/2"/>
                                          </p:val>
                                        </p:tav>
                                      </p:tavLst>
                                    </p:anim>
                                    <p:anim calcmode="lin" valueType="num">
                                      <p:cBhvr additive="base">
                                        <p:cTn id="821" dur="3000"/>
                                        <p:tgtEl>
                                          <p:spTgt spid="11"/>
                                        </p:tgtEl>
                                        <p:attrNameLst>
                                          <p:attrName>ppt_y</p:attrName>
                                        </p:attrNameLst>
                                      </p:cBhvr>
                                      <p:tavLst>
                                        <p:tav tm="0">
                                          <p:val>
                                            <p:strVal val="ppt_y"/>
                                          </p:val>
                                        </p:tav>
                                        <p:tav tm="100000">
                                          <p:val>
                                            <p:strVal val="1+ppt_h/2"/>
                                          </p:val>
                                        </p:tav>
                                      </p:tavLst>
                                    </p:anim>
                                    <p:set>
                                      <p:cBhvr>
                                        <p:cTn id="822" dur="1" fill="hold">
                                          <p:stCondLst>
                                            <p:cond delay="2999"/>
                                          </p:stCondLst>
                                        </p:cTn>
                                        <p:tgtEl>
                                          <p:spTgt spid="11"/>
                                        </p:tgtEl>
                                        <p:attrNameLst>
                                          <p:attrName>style.visibility</p:attrName>
                                        </p:attrNameLst>
                                      </p:cBhvr>
                                      <p:to>
                                        <p:strVal val="hidden"/>
                                      </p:to>
                                    </p:set>
                                  </p:childTnLst>
                                </p:cTn>
                              </p:par>
                              <p:par>
                                <p:cTn id="823" presetID="2" presetClass="exit" presetSubtype="12" fill="hold" nodeType="withEffect">
                                  <p:stCondLst>
                                    <p:cond delay="0"/>
                                  </p:stCondLst>
                                  <p:childTnLst>
                                    <p:anim calcmode="lin" valueType="num">
                                      <p:cBhvr additive="base">
                                        <p:cTn id="824" dur="3000"/>
                                        <p:tgtEl>
                                          <p:spTgt spid="12"/>
                                        </p:tgtEl>
                                        <p:attrNameLst>
                                          <p:attrName>ppt_x</p:attrName>
                                        </p:attrNameLst>
                                      </p:cBhvr>
                                      <p:tavLst>
                                        <p:tav tm="0">
                                          <p:val>
                                            <p:strVal val="ppt_x"/>
                                          </p:val>
                                        </p:tav>
                                        <p:tav tm="100000">
                                          <p:val>
                                            <p:strVal val="0-ppt_w/2"/>
                                          </p:val>
                                        </p:tav>
                                      </p:tavLst>
                                    </p:anim>
                                    <p:anim calcmode="lin" valueType="num">
                                      <p:cBhvr additive="base">
                                        <p:cTn id="825" dur="3000"/>
                                        <p:tgtEl>
                                          <p:spTgt spid="12"/>
                                        </p:tgtEl>
                                        <p:attrNameLst>
                                          <p:attrName>ppt_y</p:attrName>
                                        </p:attrNameLst>
                                      </p:cBhvr>
                                      <p:tavLst>
                                        <p:tav tm="0">
                                          <p:val>
                                            <p:strVal val="ppt_y"/>
                                          </p:val>
                                        </p:tav>
                                        <p:tav tm="100000">
                                          <p:val>
                                            <p:strVal val="1+ppt_h/2"/>
                                          </p:val>
                                        </p:tav>
                                      </p:tavLst>
                                    </p:anim>
                                    <p:set>
                                      <p:cBhvr>
                                        <p:cTn id="826" dur="1" fill="hold">
                                          <p:stCondLst>
                                            <p:cond delay="2999"/>
                                          </p:stCondLst>
                                        </p:cTn>
                                        <p:tgtEl>
                                          <p:spTgt spid="12"/>
                                        </p:tgtEl>
                                        <p:attrNameLst>
                                          <p:attrName>style.visibility</p:attrName>
                                        </p:attrNameLst>
                                      </p:cBhvr>
                                      <p:to>
                                        <p:strVal val="hidden"/>
                                      </p:to>
                                    </p:set>
                                  </p:childTnLst>
                                </p:cTn>
                              </p:par>
                              <p:par>
                                <p:cTn id="827" presetID="2" presetClass="exit" presetSubtype="12" fill="hold" nodeType="withEffect">
                                  <p:stCondLst>
                                    <p:cond delay="0"/>
                                  </p:stCondLst>
                                  <p:childTnLst>
                                    <p:anim calcmode="lin" valueType="num">
                                      <p:cBhvr additive="base">
                                        <p:cTn id="828" dur="3000"/>
                                        <p:tgtEl>
                                          <p:spTgt spid="13"/>
                                        </p:tgtEl>
                                        <p:attrNameLst>
                                          <p:attrName>ppt_x</p:attrName>
                                        </p:attrNameLst>
                                      </p:cBhvr>
                                      <p:tavLst>
                                        <p:tav tm="0">
                                          <p:val>
                                            <p:strVal val="ppt_x"/>
                                          </p:val>
                                        </p:tav>
                                        <p:tav tm="100000">
                                          <p:val>
                                            <p:strVal val="0-ppt_w/2"/>
                                          </p:val>
                                        </p:tav>
                                      </p:tavLst>
                                    </p:anim>
                                    <p:anim calcmode="lin" valueType="num">
                                      <p:cBhvr additive="base">
                                        <p:cTn id="829" dur="3000"/>
                                        <p:tgtEl>
                                          <p:spTgt spid="13"/>
                                        </p:tgtEl>
                                        <p:attrNameLst>
                                          <p:attrName>ppt_y</p:attrName>
                                        </p:attrNameLst>
                                      </p:cBhvr>
                                      <p:tavLst>
                                        <p:tav tm="0">
                                          <p:val>
                                            <p:strVal val="ppt_y"/>
                                          </p:val>
                                        </p:tav>
                                        <p:tav tm="100000">
                                          <p:val>
                                            <p:strVal val="1+ppt_h/2"/>
                                          </p:val>
                                        </p:tav>
                                      </p:tavLst>
                                    </p:anim>
                                    <p:set>
                                      <p:cBhvr>
                                        <p:cTn id="830" dur="1" fill="hold">
                                          <p:stCondLst>
                                            <p:cond delay="2999"/>
                                          </p:stCondLst>
                                        </p:cTn>
                                        <p:tgtEl>
                                          <p:spTgt spid="13"/>
                                        </p:tgtEl>
                                        <p:attrNameLst>
                                          <p:attrName>style.visibility</p:attrName>
                                        </p:attrNameLst>
                                      </p:cBhvr>
                                      <p:to>
                                        <p:strVal val="hidden"/>
                                      </p:to>
                                    </p:set>
                                  </p:childTnLst>
                                </p:cTn>
                              </p:par>
                              <p:par>
                                <p:cTn id="831" presetID="2" presetClass="exit" presetSubtype="12" fill="hold" nodeType="withEffect">
                                  <p:stCondLst>
                                    <p:cond delay="0"/>
                                  </p:stCondLst>
                                  <p:childTnLst>
                                    <p:anim calcmode="lin" valueType="num">
                                      <p:cBhvr additive="base">
                                        <p:cTn id="832" dur="3000"/>
                                        <p:tgtEl>
                                          <p:spTgt spid="17"/>
                                        </p:tgtEl>
                                        <p:attrNameLst>
                                          <p:attrName>ppt_x</p:attrName>
                                        </p:attrNameLst>
                                      </p:cBhvr>
                                      <p:tavLst>
                                        <p:tav tm="0">
                                          <p:val>
                                            <p:strVal val="ppt_x"/>
                                          </p:val>
                                        </p:tav>
                                        <p:tav tm="100000">
                                          <p:val>
                                            <p:strVal val="0-ppt_w/2"/>
                                          </p:val>
                                        </p:tav>
                                      </p:tavLst>
                                    </p:anim>
                                    <p:anim calcmode="lin" valueType="num">
                                      <p:cBhvr additive="base">
                                        <p:cTn id="833" dur="3000"/>
                                        <p:tgtEl>
                                          <p:spTgt spid="17"/>
                                        </p:tgtEl>
                                        <p:attrNameLst>
                                          <p:attrName>ppt_y</p:attrName>
                                        </p:attrNameLst>
                                      </p:cBhvr>
                                      <p:tavLst>
                                        <p:tav tm="0">
                                          <p:val>
                                            <p:strVal val="ppt_y"/>
                                          </p:val>
                                        </p:tav>
                                        <p:tav tm="100000">
                                          <p:val>
                                            <p:strVal val="1+ppt_h/2"/>
                                          </p:val>
                                        </p:tav>
                                      </p:tavLst>
                                    </p:anim>
                                    <p:set>
                                      <p:cBhvr>
                                        <p:cTn id="834" dur="1" fill="hold">
                                          <p:stCondLst>
                                            <p:cond delay="2999"/>
                                          </p:stCondLst>
                                        </p:cTn>
                                        <p:tgtEl>
                                          <p:spTgt spid="17"/>
                                        </p:tgtEl>
                                        <p:attrNameLst>
                                          <p:attrName>style.visibility</p:attrName>
                                        </p:attrNameLst>
                                      </p:cBhvr>
                                      <p:to>
                                        <p:strVal val="hidden"/>
                                      </p:to>
                                    </p:set>
                                  </p:childTnLst>
                                </p:cTn>
                              </p:par>
                              <p:par>
                                <p:cTn id="835" presetID="2" presetClass="exit" presetSubtype="12" fill="hold" nodeType="withEffect">
                                  <p:stCondLst>
                                    <p:cond delay="0"/>
                                  </p:stCondLst>
                                  <p:childTnLst>
                                    <p:anim calcmode="lin" valueType="num">
                                      <p:cBhvr additive="base">
                                        <p:cTn id="836" dur="3000"/>
                                        <p:tgtEl>
                                          <p:spTgt spid="18"/>
                                        </p:tgtEl>
                                        <p:attrNameLst>
                                          <p:attrName>ppt_x</p:attrName>
                                        </p:attrNameLst>
                                      </p:cBhvr>
                                      <p:tavLst>
                                        <p:tav tm="0">
                                          <p:val>
                                            <p:strVal val="ppt_x"/>
                                          </p:val>
                                        </p:tav>
                                        <p:tav tm="100000">
                                          <p:val>
                                            <p:strVal val="0-ppt_w/2"/>
                                          </p:val>
                                        </p:tav>
                                      </p:tavLst>
                                    </p:anim>
                                    <p:anim calcmode="lin" valueType="num">
                                      <p:cBhvr additive="base">
                                        <p:cTn id="837" dur="3000"/>
                                        <p:tgtEl>
                                          <p:spTgt spid="18"/>
                                        </p:tgtEl>
                                        <p:attrNameLst>
                                          <p:attrName>ppt_y</p:attrName>
                                        </p:attrNameLst>
                                      </p:cBhvr>
                                      <p:tavLst>
                                        <p:tav tm="0">
                                          <p:val>
                                            <p:strVal val="ppt_y"/>
                                          </p:val>
                                        </p:tav>
                                        <p:tav tm="100000">
                                          <p:val>
                                            <p:strVal val="1+ppt_h/2"/>
                                          </p:val>
                                        </p:tav>
                                      </p:tavLst>
                                    </p:anim>
                                    <p:set>
                                      <p:cBhvr>
                                        <p:cTn id="838" dur="1" fill="hold">
                                          <p:stCondLst>
                                            <p:cond delay="2999"/>
                                          </p:stCondLst>
                                        </p:cTn>
                                        <p:tgtEl>
                                          <p:spTgt spid="18"/>
                                        </p:tgtEl>
                                        <p:attrNameLst>
                                          <p:attrName>style.visibility</p:attrName>
                                        </p:attrNameLst>
                                      </p:cBhvr>
                                      <p:to>
                                        <p:strVal val="hidden"/>
                                      </p:to>
                                    </p:set>
                                  </p:childTnLst>
                                </p:cTn>
                              </p:par>
                              <p:par>
                                <p:cTn id="839" presetID="2" presetClass="exit" presetSubtype="12" fill="hold" nodeType="withEffect">
                                  <p:stCondLst>
                                    <p:cond delay="0"/>
                                  </p:stCondLst>
                                  <p:childTnLst>
                                    <p:anim calcmode="lin" valueType="num">
                                      <p:cBhvr additive="base">
                                        <p:cTn id="840" dur="3000"/>
                                        <p:tgtEl>
                                          <p:spTgt spid="21"/>
                                        </p:tgtEl>
                                        <p:attrNameLst>
                                          <p:attrName>ppt_x</p:attrName>
                                        </p:attrNameLst>
                                      </p:cBhvr>
                                      <p:tavLst>
                                        <p:tav tm="0">
                                          <p:val>
                                            <p:strVal val="ppt_x"/>
                                          </p:val>
                                        </p:tav>
                                        <p:tav tm="100000">
                                          <p:val>
                                            <p:strVal val="0-ppt_w/2"/>
                                          </p:val>
                                        </p:tav>
                                      </p:tavLst>
                                    </p:anim>
                                    <p:anim calcmode="lin" valueType="num">
                                      <p:cBhvr additive="base">
                                        <p:cTn id="841" dur="3000"/>
                                        <p:tgtEl>
                                          <p:spTgt spid="21"/>
                                        </p:tgtEl>
                                        <p:attrNameLst>
                                          <p:attrName>ppt_y</p:attrName>
                                        </p:attrNameLst>
                                      </p:cBhvr>
                                      <p:tavLst>
                                        <p:tav tm="0">
                                          <p:val>
                                            <p:strVal val="ppt_y"/>
                                          </p:val>
                                        </p:tav>
                                        <p:tav tm="100000">
                                          <p:val>
                                            <p:strVal val="1+ppt_h/2"/>
                                          </p:val>
                                        </p:tav>
                                      </p:tavLst>
                                    </p:anim>
                                    <p:set>
                                      <p:cBhvr>
                                        <p:cTn id="842" dur="1" fill="hold">
                                          <p:stCondLst>
                                            <p:cond delay="2999"/>
                                          </p:stCondLst>
                                        </p:cTn>
                                        <p:tgtEl>
                                          <p:spTgt spid="21"/>
                                        </p:tgtEl>
                                        <p:attrNameLst>
                                          <p:attrName>style.visibility</p:attrName>
                                        </p:attrNameLst>
                                      </p:cBhvr>
                                      <p:to>
                                        <p:strVal val="hidden"/>
                                      </p:to>
                                    </p:set>
                                  </p:childTnLst>
                                </p:cTn>
                              </p:par>
                              <p:par>
                                <p:cTn id="843" presetID="2" presetClass="exit" presetSubtype="12" fill="hold" nodeType="withEffect">
                                  <p:stCondLst>
                                    <p:cond delay="0"/>
                                  </p:stCondLst>
                                  <p:childTnLst>
                                    <p:anim calcmode="lin" valueType="num">
                                      <p:cBhvr additive="base">
                                        <p:cTn id="844" dur="3000"/>
                                        <p:tgtEl>
                                          <p:spTgt spid="22"/>
                                        </p:tgtEl>
                                        <p:attrNameLst>
                                          <p:attrName>ppt_x</p:attrName>
                                        </p:attrNameLst>
                                      </p:cBhvr>
                                      <p:tavLst>
                                        <p:tav tm="0">
                                          <p:val>
                                            <p:strVal val="ppt_x"/>
                                          </p:val>
                                        </p:tav>
                                        <p:tav tm="100000">
                                          <p:val>
                                            <p:strVal val="0-ppt_w/2"/>
                                          </p:val>
                                        </p:tav>
                                      </p:tavLst>
                                    </p:anim>
                                    <p:anim calcmode="lin" valueType="num">
                                      <p:cBhvr additive="base">
                                        <p:cTn id="845" dur="3000"/>
                                        <p:tgtEl>
                                          <p:spTgt spid="22"/>
                                        </p:tgtEl>
                                        <p:attrNameLst>
                                          <p:attrName>ppt_y</p:attrName>
                                        </p:attrNameLst>
                                      </p:cBhvr>
                                      <p:tavLst>
                                        <p:tav tm="0">
                                          <p:val>
                                            <p:strVal val="ppt_y"/>
                                          </p:val>
                                        </p:tav>
                                        <p:tav tm="100000">
                                          <p:val>
                                            <p:strVal val="1+ppt_h/2"/>
                                          </p:val>
                                        </p:tav>
                                      </p:tavLst>
                                    </p:anim>
                                    <p:set>
                                      <p:cBhvr>
                                        <p:cTn id="846" dur="1" fill="hold">
                                          <p:stCondLst>
                                            <p:cond delay="2999"/>
                                          </p:stCondLst>
                                        </p:cTn>
                                        <p:tgtEl>
                                          <p:spTgt spid="22"/>
                                        </p:tgtEl>
                                        <p:attrNameLst>
                                          <p:attrName>style.visibility</p:attrName>
                                        </p:attrNameLst>
                                      </p:cBhvr>
                                      <p:to>
                                        <p:strVal val="hidden"/>
                                      </p:to>
                                    </p:set>
                                  </p:childTnLst>
                                </p:cTn>
                              </p:par>
                              <p:par>
                                <p:cTn id="847" presetID="2" presetClass="exit" presetSubtype="12" fill="hold" nodeType="withEffect">
                                  <p:stCondLst>
                                    <p:cond delay="0"/>
                                  </p:stCondLst>
                                  <p:childTnLst>
                                    <p:anim calcmode="lin" valueType="num">
                                      <p:cBhvr additive="base">
                                        <p:cTn id="848" dur="3000"/>
                                        <p:tgtEl>
                                          <p:spTgt spid="23"/>
                                        </p:tgtEl>
                                        <p:attrNameLst>
                                          <p:attrName>ppt_x</p:attrName>
                                        </p:attrNameLst>
                                      </p:cBhvr>
                                      <p:tavLst>
                                        <p:tav tm="0">
                                          <p:val>
                                            <p:strVal val="ppt_x"/>
                                          </p:val>
                                        </p:tav>
                                        <p:tav tm="100000">
                                          <p:val>
                                            <p:strVal val="0-ppt_w/2"/>
                                          </p:val>
                                        </p:tav>
                                      </p:tavLst>
                                    </p:anim>
                                    <p:anim calcmode="lin" valueType="num">
                                      <p:cBhvr additive="base">
                                        <p:cTn id="849" dur="3000"/>
                                        <p:tgtEl>
                                          <p:spTgt spid="23"/>
                                        </p:tgtEl>
                                        <p:attrNameLst>
                                          <p:attrName>ppt_y</p:attrName>
                                        </p:attrNameLst>
                                      </p:cBhvr>
                                      <p:tavLst>
                                        <p:tav tm="0">
                                          <p:val>
                                            <p:strVal val="ppt_y"/>
                                          </p:val>
                                        </p:tav>
                                        <p:tav tm="100000">
                                          <p:val>
                                            <p:strVal val="1+ppt_h/2"/>
                                          </p:val>
                                        </p:tav>
                                      </p:tavLst>
                                    </p:anim>
                                    <p:set>
                                      <p:cBhvr>
                                        <p:cTn id="850" dur="1" fill="hold">
                                          <p:stCondLst>
                                            <p:cond delay="2999"/>
                                          </p:stCondLst>
                                        </p:cTn>
                                        <p:tgtEl>
                                          <p:spTgt spid="23"/>
                                        </p:tgtEl>
                                        <p:attrNameLst>
                                          <p:attrName>style.visibility</p:attrName>
                                        </p:attrNameLst>
                                      </p:cBhvr>
                                      <p:to>
                                        <p:strVal val="hidden"/>
                                      </p:to>
                                    </p:set>
                                  </p:childTnLst>
                                </p:cTn>
                              </p:par>
                              <p:par>
                                <p:cTn id="851" presetID="2" presetClass="exit" presetSubtype="12" fill="hold" nodeType="withEffect">
                                  <p:stCondLst>
                                    <p:cond delay="0"/>
                                  </p:stCondLst>
                                  <p:childTnLst>
                                    <p:anim calcmode="lin" valueType="num">
                                      <p:cBhvr additive="base">
                                        <p:cTn id="852" dur="3000"/>
                                        <p:tgtEl>
                                          <p:spTgt spid="27"/>
                                        </p:tgtEl>
                                        <p:attrNameLst>
                                          <p:attrName>ppt_x</p:attrName>
                                        </p:attrNameLst>
                                      </p:cBhvr>
                                      <p:tavLst>
                                        <p:tav tm="0">
                                          <p:val>
                                            <p:strVal val="ppt_x"/>
                                          </p:val>
                                        </p:tav>
                                        <p:tav tm="100000">
                                          <p:val>
                                            <p:strVal val="0-ppt_w/2"/>
                                          </p:val>
                                        </p:tav>
                                      </p:tavLst>
                                    </p:anim>
                                    <p:anim calcmode="lin" valueType="num">
                                      <p:cBhvr additive="base">
                                        <p:cTn id="853" dur="3000"/>
                                        <p:tgtEl>
                                          <p:spTgt spid="27"/>
                                        </p:tgtEl>
                                        <p:attrNameLst>
                                          <p:attrName>ppt_y</p:attrName>
                                        </p:attrNameLst>
                                      </p:cBhvr>
                                      <p:tavLst>
                                        <p:tav tm="0">
                                          <p:val>
                                            <p:strVal val="ppt_y"/>
                                          </p:val>
                                        </p:tav>
                                        <p:tav tm="100000">
                                          <p:val>
                                            <p:strVal val="1+ppt_h/2"/>
                                          </p:val>
                                        </p:tav>
                                      </p:tavLst>
                                    </p:anim>
                                    <p:set>
                                      <p:cBhvr>
                                        <p:cTn id="854" dur="1" fill="hold">
                                          <p:stCondLst>
                                            <p:cond delay="2999"/>
                                          </p:stCondLst>
                                        </p:cTn>
                                        <p:tgtEl>
                                          <p:spTgt spid="27"/>
                                        </p:tgtEl>
                                        <p:attrNameLst>
                                          <p:attrName>style.visibility</p:attrName>
                                        </p:attrNameLst>
                                      </p:cBhvr>
                                      <p:to>
                                        <p:strVal val="hidden"/>
                                      </p:to>
                                    </p:set>
                                  </p:childTnLst>
                                </p:cTn>
                              </p:par>
                              <p:par>
                                <p:cTn id="855" presetID="2" presetClass="exit" presetSubtype="12" fill="hold" nodeType="withEffect">
                                  <p:stCondLst>
                                    <p:cond delay="0"/>
                                  </p:stCondLst>
                                  <p:childTnLst>
                                    <p:anim calcmode="lin" valueType="num">
                                      <p:cBhvr additive="base">
                                        <p:cTn id="856" dur="3000"/>
                                        <p:tgtEl>
                                          <p:spTgt spid="28"/>
                                        </p:tgtEl>
                                        <p:attrNameLst>
                                          <p:attrName>ppt_x</p:attrName>
                                        </p:attrNameLst>
                                      </p:cBhvr>
                                      <p:tavLst>
                                        <p:tav tm="0">
                                          <p:val>
                                            <p:strVal val="ppt_x"/>
                                          </p:val>
                                        </p:tav>
                                        <p:tav tm="100000">
                                          <p:val>
                                            <p:strVal val="0-ppt_w/2"/>
                                          </p:val>
                                        </p:tav>
                                      </p:tavLst>
                                    </p:anim>
                                    <p:anim calcmode="lin" valueType="num">
                                      <p:cBhvr additive="base">
                                        <p:cTn id="857" dur="3000"/>
                                        <p:tgtEl>
                                          <p:spTgt spid="28"/>
                                        </p:tgtEl>
                                        <p:attrNameLst>
                                          <p:attrName>ppt_y</p:attrName>
                                        </p:attrNameLst>
                                      </p:cBhvr>
                                      <p:tavLst>
                                        <p:tav tm="0">
                                          <p:val>
                                            <p:strVal val="ppt_y"/>
                                          </p:val>
                                        </p:tav>
                                        <p:tav tm="100000">
                                          <p:val>
                                            <p:strVal val="1+ppt_h/2"/>
                                          </p:val>
                                        </p:tav>
                                      </p:tavLst>
                                    </p:anim>
                                    <p:set>
                                      <p:cBhvr>
                                        <p:cTn id="858" dur="1" fill="hold">
                                          <p:stCondLst>
                                            <p:cond delay="2999"/>
                                          </p:stCondLst>
                                        </p:cTn>
                                        <p:tgtEl>
                                          <p:spTgt spid="28"/>
                                        </p:tgtEl>
                                        <p:attrNameLst>
                                          <p:attrName>style.visibility</p:attrName>
                                        </p:attrNameLst>
                                      </p:cBhvr>
                                      <p:to>
                                        <p:strVal val="hidden"/>
                                      </p:to>
                                    </p:set>
                                  </p:childTnLst>
                                </p:cTn>
                              </p:par>
                              <p:par>
                                <p:cTn id="859" presetID="2" presetClass="exit" presetSubtype="12" fill="hold" nodeType="withEffect">
                                  <p:stCondLst>
                                    <p:cond delay="0"/>
                                  </p:stCondLst>
                                  <p:childTnLst>
                                    <p:anim calcmode="lin" valueType="num">
                                      <p:cBhvr additive="base">
                                        <p:cTn id="860" dur="3000"/>
                                        <p:tgtEl>
                                          <p:spTgt spid="31"/>
                                        </p:tgtEl>
                                        <p:attrNameLst>
                                          <p:attrName>ppt_x</p:attrName>
                                        </p:attrNameLst>
                                      </p:cBhvr>
                                      <p:tavLst>
                                        <p:tav tm="0">
                                          <p:val>
                                            <p:strVal val="ppt_x"/>
                                          </p:val>
                                        </p:tav>
                                        <p:tav tm="100000">
                                          <p:val>
                                            <p:strVal val="0-ppt_w/2"/>
                                          </p:val>
                                        </p:tav>
                                      </p:tavLst>
                                    </p:anim>
                                    <p:anim calcmode="lin" valueType="num">
                                      <p:cBhvr additive="base">
                                        <p:cTn id="861" dur="3000"/>
                                        <p:tgtEl>
                                          <p:spTgt spid="31"/>
                                        </p:tgtEl>
                                        <p:attrNameLst>
                                          <p:attrName>ppt_y</p:attrName>
                                        </p:attrNameLst>
                                      </p:cBhvr>
                                      <p:tavLst>
                                        <p:tav tm="0">
                                          <p:val>
                                            <p:strVal val="ppt_y"/>
                                          </p:val>
                                        </p:tav>
                                        <p:tav tm="100000">
                                          <p:val>
                                            <p:strVal val="1+ppt_h/2"/>
                                          </p:val>
                                        </p:tav>
                                      </p:tavLst>
                                    </p:anim>
                                    <p:set>
                                      <p:cBhvr>
                                        <p:cTn id="862" dur="1" fill="hold">
                                          <p:stCondLst>
                                            <p:cond delay="2999"/>
                                          </p:stCondLst>
                                        </p:cTn>
                                        <p:tgtEl>
                                          <p:spTgt spid="31"/>
                                        </p:tgtEl>
                                        <p:attrNameLst>
                                          <p:attrName>style.visibility</p:attrName>
                                        </p:attrNameLst>
                                      </p:cBhvr>
                                      <p:to>
                                        <p:strVal val="hidden"/>
                                      </p:to>
                                    </p:set>
                                  </p:childTnLst>
                                </p:cTn>
                              </p:par>
                              <p:par>
                                <p:cTn id="863" presetID="2" presetClass="exit" presetSubtype="12" fill="hold" nodeType="withEffect">
                                  <p:stCondLst>
                                    <p:cond delay="0"/>
                                  </p:stCondLst>
                                  <p:childTnLst>
                                    <p:anim calcmode="lin" valueType="num">
                                      <p:cBhvr additive="base">
                                        <p:cTn id="864" dur="3000"/>
                                        <p:tgtEl>
                                          <p:spTgt spid="32"/>
                                        </p:tgtEl>
                                        <p:attrNameLst>
                                          <p:attrName>ppt_x</p:attrName>
                                        </p:attrNameLst>
                                      </p:cBhvr>
                                      <p:tavLst>
                                        <p:tav tm="0">
                                          <p:val>
                                            <p:strVal val="ppt_x"/>
                                          </p:val>
                                        </p:tav>
                                        <p:tav tm="100000">
                                          <p:val>
                                            <p:strVal val="0-ppt_w/2"/>
                                          </p:val>
                                        </p:tav>
                                      </p:tavLst>
                                    </p:anim>
                                    <p:anim calcmode="lin" valueType="num">
                                      <p:cBhvr additive="base">
                                        <p:cTn id="865" dur="3000"/>
                                        <p:tgtEl>
                                          <p:spTgt spid="32"/>
                                        </p:tgtEl>
                                        <p:attrNameLst>
                                          <p:attrName>ppt_y</p:attrName>
                                        </p:attrNameLst>
                                      </p:cBhvr>
                                      <p:tavLst>
                                        <p:tav tm="0">
                                          <p:val>
                                            <p:strVal val="ppt_y"/>
                                          </p:val>
                                        </p:tav>
                                        <p:tav tm="100000">
                                          <p:val>
                                            <p:strVal val="1+ppt_h/2"/>
                                          </p:val>
                                        </p:tav>
                                      </p:tavLst>
                                    </p:anim>
                                    <p:set>
                                      <p:cBhvr>
                                        <p:cTn id="866" dur="1" fill="hold">
                                          <p:stCondLst>
                                            <p:cond delay="2999"/>
                                          </p:stCondLst>
                                        </p:cTn>
                                        <p:tgtEl>
                                          <p:spTgt spid="32"/>
                                        </p:tgtEl>
                                        <p:attrNameLst>
                                          <p:attrName>style.visibility</p:attrName>
                                        </p:attrNameLst>
                                      </p:cBhvr>
                                      <p:to>
                                        <p:strVal val="hidden"/>
                                      </p:to>
                                    </p:set>
                                  </p:childTnLst>
                                </p:cTn>
                              </p:par>
                              <p:par>
                                <p:cTn id="867" presetID="2" presetClass="exit" presetSubtype="12" fill="hold" nodeType="withEffect">
                                  <p:stCondLst>
                                    <p:cond delay="0"/>
                                  </p:stCondLst>
                                  <p:childTnLst>
                                    <p:anim calcmode="lin" valueType="num">
                                      <p:cBhvr additive="base">
                                        <p:cTn id="868" dur="3000"/>
                                        <p:tgtEl>
                                          <p:spTgt spid="33"/>
                                        </p:tgtEl>
                                        <p:attrNameLst>
                                          <p:attrName>ppt_x</p:attrName>
                                        </p:attrNameLst>
                                      </p:cBhvr>
                                      <p:tavLst>
                                        <p:tav tm="0">
                                          <p:val>
                                            <p:strVal val="ppt_x"/>
                                          </p:val>
                                        </p:tav>
                                        <p:tav tm="100000">
                                          <p:val>
                                            <p:strVal val="0-ppt_w/2"/>
                                          </p:val>
                                        </p:tav>
                                      </p:tavLst>
                                    </p:anim>
                                    <p:anim calcmode="lin" valueType="num">
                                      <p:cBhvr additive="base">
                                        <p:cTn id="869" dur="3000"/>
                                        <p:tgtEl>
                                          <p:spTgt spid="33"/>
                                        </p:tgtEl>
                                        <p:attrNameLst>
                                          <p:attrName>ppt_y</p:attrName>
                                        </p:attrNameLst>
                                      </p:cBhvr>
                                      <p:tavLst>
                                        <p:tav tm="0">
                                          <p:val>
                                            <p:strVal val="ppt_y"/>
                                          </p:val>
                                        </p:tav>
                                        <p:tav tm="100000">
                                          <p:val>
                                            <p:strVal val="1+ppt_h/2"/>
                                          </p:val>
                                        </p:tav>
                                      </p:tavLst>
                                    </p:anim>
                                    <p:set>
                                      <p:cBhvr>
                                        <p:cTn id="870" dur="1" fill="hold">
                                          <p:stCondLst>
                                            <p:cond delay="2999"/>
                                          </p:stCondLst>
                                        </p:cTn>
                                        <p:tgtEl>
                                          <p:spTgt spid="33"/>
                                        </p:tgtEl>
                                        <p:attrNameLst>
                                          <p:attrName>style.visibility</p:attrName>
                                        </p:attrNameLst>
                                      </p:cBhvr>
                                      <p:to>
                                        <p:strVal val="hidden"/>
                                      </p:to>
                                    </p:set>
                                  </p:childTnLst>
                                </p:cTn>
                              </p:par>
                              <p:par>
                                <p:cTn id="871" presetID="2" presetClass="exit" presetSubtype="12" fill="hold" nodeType="withEffect">
                                  <p:stCondLst>
                                    <p:cond delay="0"/>
                                  </p:stCondLst>
                                  <p:childTnLst>
                                    <p:anim calcmode="lin" valueType="num">
                                      <p:cBhvr additive="base">
                                        <p:cTn id="872" dur="3000"/>
                                        <p:tgtEl>
                                          <p:spTgt spid="37"/>
                                        </p:tgtEl>
                                        <p:attrNameLst>
                                          <p:attrName>ppt_x</p:attrName>
                                        </p:attrNameLst>
                                      </p:cBhvr>
                                      <p:tavLst>
                                        <p:tav tm="0">
                                          <p:val>
                                            <p:strVal val="ppt_x"/>
                                          </p:val>
                                        </p:tav>
                                        <p:tav tm="100000">
                                          <p:val>
                                            <p:strVal val="0-ppt_w/2"/>
                                          </p:val>
                                        </p:tav>
                                      </p:tavLst>
                                    </p:anim>
                                    <p:anim calcmode="lin" valueType="num">
                                      <p:cBhvr additive="base">
                                        <p:cTn id="873" dur="3000"/>
                                        <p:tgtEl>
                                          <p:spTgt spid="37"/>
                                        </p:tgtEl>
                                        <p:attrNameLst>
                                          <p:attrName>ppt_y</p:attrName>
                                        </p:attrNameLst>
                                      </p:cBhvr>
                                      <p:tavLst>
                                        <p:tav tm="0">
                                          <p:val>
                                            <p:strVal val="ppt_y"/>
                                          </p:val>
                                        </p:tav>
                                        <p:tav tm="100000">
                                          <p:val>
                                            <p:strVal val="1+ppt_h/2"/>
                                          </p:val>
                                        </p:tav>
                                      </p:tavLst>
                                    </p:anim>
                                    <p:set>
                                      <p:cBhvr>
                                        <p:cTn id="874" dur="1" fill="hold">
                                          <p:stCondLst>
                                            <p:cond delay="2999"/>
                                          </p:stCondLst>
                                        </p:cTn>
                                        <p:tgtEl>
                                          <p:spTgt spid="37"/>
                                        </p:tgtEl>
                                        <p:attrNameLst>
                                          <p:attrName>style.visibility</p:attrName>
                                        </p:attrNameLst>
                                      </p:cBhvr>
                                      <p:to>
                                        <p:strVal val="hidden"/>
                                      </p:to>
                                    </p:set>
                                  </p:childTnLst>
                                </p:cTn>
                              </p:par>
                              <p:par>
                                <p:cTn id="875" presetID="2" presetClass="exit" presetSubtype="12" fill="hold" nodeType="withEffect">
                                  <p:stCondLst>
                                    <p:cond delay="0"/>
                                  </p:stCondLst>
                                  <p:childTnLst>
                                    <p:anim calcmode="lin" valueType="num">
                                      <p:cBhvr additive="base">
                                        <p:cTn id="876" dur="3000"/>
                                        <p:tgtEl>
                                          <p:spTgt spid="38"/>
                                        </p:tgtEl>
                                        <p:attrNameLst>
                                          <p:attrName>ppt_x</p:attrName>
                                        </p:attrNameLst>
                                      </p:cBhvr>
                                      <p:tavLst>
                                        <p:tav tm="0">
                                          <p:val>
                                            <p:strVal val="ppt_x"/>
                                          </p:val>
                                        </p:tav>
                                        <p:tav tm="100000">
                                          <p:val>
                                            <p:strVal val="0-ppt_w/2"/>
                                          </p:val>
                                        </p:tav>
                                      </p:tavLst>
                                    </p:anim>
                                    <p:anim calcmode="lin" valueType="num">
                                      <p:cBhvr additive="base">
                                        <p:cTn id="877" dur="3000"/>
                                        <p:tgtEl>
                                          <p:spTgt spid="38"/>
                                        </p:tgtEl>
                                        <p:attrNameLst>
                                          <p:attrName>ppt_y</p:attrName>
                                        </p:attrNameLst>
                                      </p:cBhvr>
                                      <p:tavLst>
                                        <p:tav tm="0">
                                          <p:val>
                                            <p:strVal val="ppt_y"/>
                                          </p:val>
                                        </p:tav>
                                        <p:tav tm="100000">
                                          <p:val>
                                            <p:strVal val="1+ppt_h/2"/>
                                          </p:val>
                                        </p:tav>
                                      </p:tavLst>
                                    </p:anim>
                                    <p:set>
                                      <p:cBhvr>
                                        <p:cTn id="878" dur="1" fill="hold">
                                          <p:stCondLst>
                                            <p:cond delay="2999"/>
                                          </p:stCondLst>
                                        </p:cTn>
                                        <p:tgtEl>
                                          <p:spTgt spid="38"/>
                                        </p:tgtEl>
                                        <p:attrNameLst>
                                          <p:attrName>style.visibility</p:attrName>
                                        </p:attrNameLst>
                                      </p:cBhvr>
                                      <p:to>
                                        <p:strVal val="hidden"/>
                                      </p:to>
                                    </p:set>
                                  </p:childTnLst>
                                </p:cTn>
                              </p:par>
                              <p:par>
                                <p:cTn id="879" presetID="2" presetClass="exit" presetSubtype="12" fill="hold" nodeType="withEffect">
                                  <p:stCondLst>
                                    <p:cond delay="0"/>
                                  </p:stCondLst>
                                  <p:childTnLst>
                                    <p:anim calcmode="lin" valueType="num">
                                      <p:cBhvr additive="base">
                                        <p:cTn id="880" dur="3000"/>
                                        <p:tgtEl>
                                          <p:spTgt spid="41"/>
                                        </p:tgtEl>
                                        <p:attrNameLst>
                                          <p:attrName>ppt_x</p:attrName>
                                        </p:attrNameLst>
                                      </p:cBhvr>
                                      <p:tavLst>
                                        <p:tav tm="0">
                                          <p:val>
                                            <p:strVal val="ppt_x"/>
                                          </p:val>
                                        </p:tav>
                                        <p:tav tm="100000">
                                          <p:val>
                                            <p:strVal val="0-ppt_w/2"/>
                                          </p:val>
                                        </p:tav>
                                      </p:tavLst>
                                    </p:anim>
                                    <p:anim calcmode="lin" valueType="num">
                                      <p:cBhvr additive="base">
                                        <p:cTn id="881" dur="3000"/>
                                        <p:tgtEl>
                                          <p:spTgt spid="41"/>
                                        </p:tgtEl>
                                        <p:attrNameLst>
                                          <p:attrName>ppt_y</p:attrName>
                                        </p:attrNameLst>
                                      </p:cBhvr>
                                      <p:tavLst>
                                        <p:tav tm="0">
                                          <p:val>
                                            <p:strVal val="ppt_y"/>
                                          </p:val>
                                        </p:tav>
                                        <p:tav tm="100000">
                                          <p:val>
                                            <p:strVal val="1+ppt_h/2"/>
                                          </p:val>
                                        </p:tav>
                                      </p:tavLst>
                                    </p:anim>
                                    <p:set>
                                      <p:cBhvr>
                                        <p:cTn id="882" dur="1" fill="hold">
                                          <p:stCondLst>
                                            <p:cond delay="2999"/>
                                          </p:stCondLst>
                                        </p:cTn>
                                        <p:tgtEl>
                                          <p:spTgt spid="41"/>
                                        </p:tgtEl>
                                        <p:attrNameLst>
                                          <p:attrName>style.visibility</p:attrName>
                                        </p:attrNameLst>
                                      </p:cBhvr>
                                      <p:to>
                                        <p:strVal val="hidden"/>
                                      </p:to>
                                    </p:set>
                                  </p:childTnLst>
                                </p:cTn>
                              </p:par>
                              <p:par>
                                <p:cTn id="883" presetID="2" presetClass="exit" presetSubtype="12" fill="hold" nodeType="withEffect">
                                  <p:stCondLst>
                                    <p:cond delay="0"/>
                                  </p:stCondLst>
                                  <p:childTnLst>
                                    <p:anim calcmode="lin" valueType="num">
                                      <p:cBhvr additive="base">
                                        <p:cTn id="884" dur="3000"/>
                                        <p:tgtEl>
                                          <p:spTgt spid="42"/>
                                        </p:tgtEl>
                                        <p:attrNameLst>
                                          <p:attrName>ppt_x</p:attrName>
                                        </p:attrNameLst>
                                      </p:cBhvr>
                                      <p:tavLst>
                                        <p:tav tm="0">
                                          <p:val>
                                            <p:strVal val="ppt_x"/>
                                          </p:val>
                                        </p:tav>
                                        <p:tav tm="100000">
                                          <p:val>
                                            <p:strVal val="0-ppt_w/2"/>
                                          </p:val>
                                        </p:tav>
                                      </p:tavLst>
                                    </p:anim>
                                    <p:anim calcmode="lin" valueType="num">
                                      <p:cBhvr additive="base">
                                        <p:cTn id="885" dur="3000"/>
                                        <p:tgtEl>
                                          <p:spTgt spid="42"/>
                                        </p:tgtEl>
                                        <p:attrNameLst>
                                          <p:attrName>ppt_y</p:attrName>
                                        </p:attrNameLst>
                                      </p:cBhvr>
                                      <p:tavLst>
                                        <p:tav tm="0">
                                          <p:val>
                                            <p:strVal val="ppt_y"/>
                                          </p:val>
                                        </p:tav>
                                        <p:tav tm="100000">
                                          <p:val>
                                            <p:strVal val="1+ppt_h/2"/>
                                          </p:val>
                                        </p:tav>
                                      </p:tavLst>
                                    </p:anim>
                                    <p:set>
                                      <p:cBhvr>
                                        <p:cTn id="886" dur="1" fill="hold">
                                          <p:stCondLst>
                                            <p:cond delay="2999"/>
                                          </p:stCondLst>
                                        </p:cTn>
                                        <p:tgtEl>
                                          <p:spTgt spid="42"/>
                                        </p:tgtEl>
                                        <p:attrNameLst>
                                          <p:attrName>style.visibility</p:attrName>
                                        </p:attrNameLst>
                                      </p:cBhvr>
                                      <p:to>
                                        <p:strVal val="hidden"/>
                                      </p:to>
                                    </p:set>
                                  </p:childTnLst>
                                </p:cTn>
                              </p:par>
                              <p:par>
                                <p:cTn id="887" presetID="2" presetClass="exit" presetSubtype="12" fill="hold" nodeType="withEffect">
                                  <p:stCondLst>
                                    <p:cond delay="0"/>
                                  </p:stCondLst>
                                  <p:childTnLst>
                                    <p:anim calcmode="lin" valueType="num">
                                      <p:cBhvr additive="base">
                                        <p:cTn id="888" dur="3000"/>
                                        <p:tgtEl>
                                          <p:spTgt spid="43"/>
                                        </p:tgtEl>
                                        <p:attrNameLst>
                                          <p:attrName>ppt_x</p:attrName>
                                        </p:attrNameLst>
                                      </p:cBhvr>
                                      <p:tavLst>
                                        <p:tav tm="0">
                                          <p:val>
                                            <p:strVal val="ppt_x"/>
                                          </p:val>
                                        </p:tav>
                                        <p:tav tm="100000">
                                          <p:val>
                                            <p:strVal val="0-ppt_w/2"/>
                                          </p:val>
                                        </p:tav>
                                      </p:tavLst>
                                    </p:anim>
                                    <p:anim calcmode="lin" valueType="num">
                                      <p:cBhvr additive="base">
                                        <p:cTn id="889" dur="3000"/>
                                        <p:tgtEl>
                                          <p:spTgt spid="43"/>
                                        </p:tgtEl>
                                        <p:attrNameLst>
                                          <p:attrName>ppt_y</p:attrName>
                                        </p:attrNameLst>
                                      </p:cBhvr>
                                      <p:tavLst>
                                        <p:tav tm="0">
                                          <p:val>
                                            <p:strVal val="ppt_y"/>
                                          </p:val>
                                        </p:tav>
                                        <p:tav tm="100000">
                                          <p:val>
                                            <p:strVal val="1+ppt_h/2"/>
                                          </p:val>
                                        </p:tav>
                                      </p:tavLst>
                                    </p:anim>
                                    <p:set>
                                      <p:cBhvr>
                                        <p:cTn id="890" dur="1" fill="hold">
                                          <p:stCondLst>
                                            <p:cond delay="2999"/>
                                          </p:stCondLst>
                                        </p:cTn>
                                        <p:tgtEl>
                                          <p:spTgt spid="43"/>
                                        </p:tgtEl>
                                        <p:attrNameLst>
                                          <p:attrName>style.visibility</p:attrName>
                                        </p:attrNameLst>
                                      </p:cBhvr>
                                      <p:to>
                                        <p:strVal val="hidden"/>
                                      </p:to>
                                    </p:set>
                                  </p:childTnLst>
                                </p:cTn>
                              </p:par>
                              <p:par>
                                <p:cTn id="891" presetID="2" presetClass="exit" presetSubtype="12" fill="hold" nodeType="withEffect">
                                  <p:stCondLst>
                                    <p:cond delay="0"/>
                                  </p:stCondLst>
                                  <p:childTnLst>
                                    <p:anim calcmode="lin" valueType="num">
                                      <p:cBhvr additive="base">
                                        <p:cTn id="892" dur="3000"/>
                                        <p:tgtEl>
                                          <p:spTgt spid="47"/>
                                        </p:tgtEl>
                                        <p:attrNameLst>
                                          <p:attrName>ppt_x</p:attrName>
                                        </p:attrNameLst>
                                      </p:cBhvr>
                                      <p:tavLst>
                                        <p:tav tm="0">
                                          <p:val>
                                            <p:strVal val="ppt_x"/>
                                          </p:val>
                                        </p:tav>
                                        <p:tav tm="100000">
                                          <p:val>
                                            <p:strVal val="0-ppt_w/2"/>
                                          </p:val>
                                        </p:tav>
                                      </p:tavLst>
                                    </p:anim>
                                    <p:anim calcmode="lin" valueType="num">
                                      <p:cBhvr additive="base">
                                        <p:cTn id="893" dur="3000"/>
                                        <p:tgtEl>
                                          <p:spTgt spid="47"/>
                                        </p:tgtEl>
                                        <p:attrNameLst>
                                          <p:attrName>ppt_y</p:attrName>
                                        </p:attrNameLst>
                                      </p:cBhvr>
                                      <p:tavLst>
                                        <p:tav tm="0">
                                          <p:val>
                                            <p:strVal val="ppt_y"/>
                                          </p:val>
                                        </p:tav>
                                        <p:tav tm="100000">
                                          <p:val>
                                            <p:strVal val="1+ppt_h/2"/>
                                          </p:val>
                                        </p:tav>
                                      </p:tavLst>
                                    </p:anim>
                                    <p:set>
                                      <p:cBhvr>
                                        <p:cTn id="894" dur="1" fill="hold">
                                          <p:stCondLst>
                                            <p:cond delay="2999"/>
                                          </p:stCondLst>
                                        </p:cTn>
                                        <p:tgtEl>
                                          <p:spTgt spid="47"/>
                                        </p:tgtEl>
                                        <p:attrNameLst>
                                          <p:attrName>style.visibility</p:attrName>
                                        </p:attrNameLst>
                                      </p:cBhvr>
                                      <p:to>
                                        <p:strVal val="hidden"/>
                                      </p:to>
                                    </p:set>
                                  </p:childTnLst>
                                </p:cTn>
                              </p:par>
                              <p:par>
                                <p:cTn id="895" presetID="2" presetClass="exit" presetSubtype="12" fill="hold" nodeType="withEffect">
                                  <p:stCondLst>
                                    <p:cond delay="0"/>
                                  </p:stCondLst>
                                  <p:childTnLst>
                                    <p:anim calcmode="lin" valueType="num">
                                      <p:cBhvr additive="base">
                                        <p:cTn id="896" dur="3000"/>
                                        <p:tgtEl>
                                          <p:spTgt spid="48"/>
                                        </p:tgtEl>
                                        <p:attrNameLst>
                                          <p:attrName>ppt_x</p:attrName>
                                        </p:attrNameLst>
                                      </p:cBhvr>
                                      <p:tavLst>
                                        <p:tav tm="0">
                                          <p:val>
                                            <p:strVal val="ppt_x"/>
                                          </p:val>
                                        </p:tav>
                                        <p:tav tm="100000">
                                          <p:val>
                                            <p:strVal val="0-ppt_w/2"/>
                                          </p:val>
                                        </p:tav>
                                      </p:tavLst>
                                    </p:anim>
                                    <p:anim calcmode="lin" valueType="num">
                                      <p:cBhvr additive="base">
                                        <p:cTn id="897" dur="3000"/>
                                        <p:tgtEl>
                                          <p:spTgt spid="48"/>
                                        </p:tgtEl>
                                        <p:attrNameLst>
                                          <p:attrName>ppt_y</p:attrName>
                                        </p:attrNameLst>
                                      </p:cBhvr>
                                      <p:tavLst>
                                        <p:tav tm="0">
                                          <p:val>
                                            <p:strVal val="ppt_y"/>
                                          </p:val>
                                        </p:tav>
                                        <p:tav tm="100000">
                                          <p:val>
                                            <p:strVal val="1+ppt_h/2"/>
                                          </p:val>
                                        </p:tav>
                                      </p:tavLst>
                                    </p:anim>
                                    <p:set>
                                      <p:cBhvr>
                                        <p:cTn id="898" dur="1" fill="hold">
                                          <p:stCondLst>
                                            <p:cond delay="2999"/>
                                          </p:stCondLst>
                                        </p:cTn>
                                        <p:tgtEl>
                                          <p:spTgt spid="48"/>
                                        </p:tgtEl>
                                        <p:attrNameLst>
                                          <p:attrName>style.visibility</p:attrName>
                                        </p:attrNameLst>
                                      </p:cBhvr>
                                      <p:to>
                                        <p:strVal val="hidden"/>
                                      </p:to>
                                    </p:set>
                                  </p:childTnLst>
                                </p:cTn>
                              </p:par>
                              <p:par>
                                <p:cTn id="899" presetID="2" presetClass="exit" presetSubtype="12" fill="hold" nodeType="withEffect">
                                  <p:stCondLst>
                                    <p:cond delay="0"/>
                                  </p:stCondLst>
                                  <p:childTnLst>
                                    <p:anim calcmode="lin" valueType="num">
                                      <p:cBhvr additive="base">
                                        <p:cTn id="900" dur="3000"/>
                                        <p:tgtEl>
                                          <p:spTgt spid="51"/>
                                        </p:tgtEl>
                                        <p:attrNameLst>
                                          <p:attrName>ppt_x</p:attrName>
                                        </p:attrNameLst>
                                      </p:cBhvr>
                                      <p:tavLst>
                                        <p:tav tm="0">
                                          <p:val>
                                            <p:strVal val="ppt_x"/>
                                          </p:val>
                                        </p:tav>
                                        <p:tav tm="100000">
                                          <p:val>
                                            <p:strVal val="0-ppt_w/2"/>
                                          </p:val>
                                        </p:tav>
                                      </p:tavLst>
                                    </p:anim>
                                    <p:anim calcmode="lin" valueType="num">
                                      <p:cBhvr additive="base">
                                        <p:cTn id="901" dur="3000"/>
                                        <p:tgtEl>
                                          <p:spTgt spid="51"/>
                                        </p:tgtEl>
                                        <p:attrNameLst>
                                          <p:attrName>ppt_y</p:attrName>
                                        </p:attrNameLst>
                                      </p:cBhvr>
                                      <p:tavLst>
                                        <p:tav tm="0">
                                          <p:val>
                                            <p:strVal val="ppt_y"/>
                                          </p:val>
                                        </p:tav>
                                        <p:tav tm="100000">
                                          <p:val>
                                            <p:strVal val="1+ppt_h/2"/>
                                          </p:val>
                                        </p:tav>
                                      </p:tavLst>
                                    </p:anim>
                                    <p:set>
                                      <p:cBhvr>
                                        <p:cTn id="902" dur="1" fill="hold">
                                          <p:stCondLst>
                                            <p:cond delay="2999"/>
                                          </p:stCondLst>
                                        </p:cTn>
                                        <p:tgtEl>
                                          <p:spTgt spid="51"/>
                                        </p:tgtEl>
                                        <p:attrNameLst>
                                          <p:attrName>style.visibility</p:attrName>
                                        </p:attrNameLst>
                                      </p:cBhvr>
                                      <p:to>
                                        <p:strVal val="hidden"/>
                                      </p:to>
                                    </p:set>
                                  </p:childTnLst>
                                </p:cTn>
                              </p:par>
                              <p:par>
                                <p:cTn id="903" presetID="2" presetClass="exit" presetSubtype="12" fill="hold" nodeType="withEffect">
                                  <p:stCondLst>
                                    <p:cond delay="0"/>
                                  </p:stCondLst>
                                  <p:childTnLst>
                                    <p:anim calcmode="lin" valueType="num">
                                      <p:cBhvr additive="base">
                                        <p:cTn id="904" dur="3000"/>
                                        <p:tgtEl>
                                          <p:spTgt spid="52"/>
                                        </p:tgtEl>
                                        <p:attrNameLst>
                                          <p:attrName>ppt_x</p:attrName>
                                        </p:attrNameLst>
                                      </p:cBhvr>
                                      <p:tavLst>
                                        <p:tav tm="0">
                                          <p:val>
                                            <p:strVal val="ppt_x"/>
                                          </p:val>
                                        </p:tav>
                                        <p:tav tm="100000">
                                          <p:val>
                                            <p:strVal val="0-ppt_w/2"/>
                                          </p:val>
                                        </p:tav>
                                      </p:tavLst>
                                    </p:anim>
                                    <p:anim calcmode="lin" valueType="num">
                                      <p:cBhvr additive="base">
                                        <p:cTn id="905" dur="3000"/>
                                        <p:tgtEl>
                                          <p:spTgt spid="52"/>
                                        </p:tgtEl>
                                        <p:attrNameLst>
                                          <p:attrName>ppt_y</p:attrName>
                                        </p:attrNameLst>
                                      </p:cBhvr>
                                      <p:tavLst>
                                        <p:tav tm="0">
                                          <p:val>
                                            <p:strVal val="ppt_y"/>
                                          </p:val>
                                        </p:tav>
                                        <p:tav tm="100000">
                                          <p:val>
                                            <p:strVal val="1+ppt_h/2"/>
                                          </p:val>
                                        </p:tav>
                                      </p:tavLst>
                                    </p:anim>
                                    <p:set>
                                      <p:cBhvr>
                                        <p:cTn id="906" dur="1" fill="hold">
                                          <p:stCondLst>
                                            <p:cond delay="2999"/>
                                          </p:stCondLst>
                                        </p:cTn>
                                        <p:tgtEl>
                                          <p:spTgt spid="52"/>
                                        </p:tgtEl>
                                        <p:attrNameLst>
                                          <p:attrName>style.visibility</p:attrName>
                                        </p:attrNameLst>
                                      </p:cBhvr>
                                      <p:to>
                                        <p:strVal val="hidden"/>
                                      </p:to>
                                    </p:set>
                                  </p:childTnLst>
                                </p:cTn>
                              </p:par>
                              <p:par>
                                <p:cTn id="907" presetID="2" presetClass="exit" presetSubtype="12" fill="hold" nodeType="withEffect">
                                  <p:stCondLst>
                                    <p:cond delay="0"/>
                                  </p:stCondLst>
                                  <p:childTnLst>
                                    <p:anim calcmode="lin" valueType="num">
                                      <p:cBhvr additive="base">
                                        <p:cTn id="908" dur="3000"/>
                                        <p:tgtEl>
                                          <p:spTgt spid="53"/>
                                        </p:tgtEl>
                                        <p:attrNameLst>
                                          <p:attrName>ppt_x</p:attrName>
                                        </p:attrNameLst>
                                      </p:cBhvr>
                                      <p:tavLst>
                                        <p:tav tm="0">
                                          <p:val>
                                            <p:strVal val="ppt_x"/>
                                          </p:val>
                                        </p:tav>
                                        <p:tav tm="100000">
                                          <p:val>
                                            <p:strVal val="0-ppt_w/2"/>
                                          </p:val>
                                        </p:tav>
                                      </p:tavLst>
                                    </p:anim>
                                    <p:anim calcmode="lin" valueType="num">
                                      <p:cBhvr additive="base">
                                        <p:cTn id="909" dur="3000"/>
                                        <p:tgtEl>
                                          <p:spTgt spid="53"/>
                                        </p:tgtEl>
                                        <p:attrNameLst>
                                          <p:attrName>ppt_y</p:attrName>
                                        </p:attrNameLst>
                                      </p:cBhvr>
                                      <p:tavLst>
                                        <p:tav tm="0">
                                          <p:val>
                                            <p:strVal val="ppt_y"/>
                                          </p:val>
                                        </p:tav>
                                        <p:tav tm="100000">
                                          <p:val>
                                            <p:strVal val="1+ppt_h/2"/>
                                          </p:val>
                                        </p:tav>
                                      </p:tavLst>
                                    </p:anim>
                                    <p:set>
                                      <p:cBhvr>
                                        <p:cTn id="910" dur="1" fill="hold">
                                          <p:stCondLst>
                                            <p:cond delay="2999"/>
                                          </p:stCondLst>
                                        </p:cTn>
                                        <p:tgtEl>
                                          <p:spTgt spid="53"/>
                                        </p:tgtEl>
                                        <p:attrNameLst>
                                          <p:attrName>style.visibility</p:attrName>
                                        </p:attrNameLst>
                                      </p:cBhvr>
                                      <p:to>
                                        <p:strVal val="hidden"/>
                                      </p:to>
                                    </p:set>
                                  </p:childTnLst>
                                </p:cTn>
                              </p:par>
                              <p:par>
                                <p:cTn id="911" presetID="2" presetClass="exit" presetSubtype="12" fill="hold" nodeType="withEffect">
                                  <p:stCondLst>
                                    <p:cond delay="0"/>
                                  </p:stCondLst>
                                  <p:childTnLst>
                                    <p:anim calcmode="lin" valueType="num">
                                      <p:cBhvr additive="base">
                                        <p:cTn id="912" dur="3000"/>
                                        <p:tgtEl>
                                          <p:spTgt spid="57"/>
                                        </p:tgtEl>
                                        <p:attrNameLst>
                                          <p:attrName>ppt_x</p:attrName>
                                        </p:attrNameLst>
                                      </p:cBhvr>
                                      <p:tavLst>
                                        <p:tav tm="0">
                                          <p:val>
                                            <p:strVal val="ppt_x"/>
                                          </p:val>
                                        </p:tav>
                                        <p:tav tm="100000">
                                          <p:val>
                                            <p:strVal val="0-ppt_w/2"/>
                                          </p:val>
                                        </p:tav>
                                      </p:tavLst>
                                    </p:anim>
                                    <p:anim calcmode="lin" valueType="num">
                                      <p:cBhvr additive="base">
                                        <p:cTn id="913" dur="3000"/>
                                        <p:tgtEl>
                                          <p:spTgt spid="57"/>
                                        </p:tgtEl>
                                        <p:attrNameLst>
                                          <p:attrName>ppt_y</p:attrName>
                                        </p:attrNameLst>
                                      </p:cBhvr>
                                      <p:tavLst>
                                        <p:tav tm="0">
                                          <p:val>
                                            <p:strVal val="ppt_y"/>
                                          </p:val>
                                        </p:tav>
                                        <p:tav tm="100000">
                                          <p:val>
                                            <p:strVal val="1+ppt_h/2"/>
                                          </p:val>
                                        </p:tav>
                                      </p:tavLst>
                                    </p:anim>
                                    <p:set>
                                      <p:cBhvr>
                                        <p:cTn id="914" dur="1" fill="hold">
                                          <p:stCondLst>
                                            <p:cond delay="2999"/>
                                          </p:stCondLst>
                                        </p:cTn>
                                        <p:tgtEl>
                                          <p:spTgt spid="57"/>
                                        </p:tgtEl>
                                        <p:attrNameLst>
                                          <p:attrName>style.visibility</p:attrName>
                                        </p:attrNameLst>
                                      </p:cBhvr>
                                      <p:to>
                                        <p:strVal val="hidden"/>
                                      </p:to>
                                    </p:set>
                                  </p:childTnLst>
                                </p:cTn>
                              </p:par>
                              <p:par>
                                <p:cTn id="915" presetID="2" presetClass="exit" presetSubtype="12" fill="hold" nodeType="withEffect">
                                  <p:stCondLst>
                                    <p:cond delay="0"/>
                                  </p:stCondLst>
                                  <p:childTnLst>
                                    <p:anim calcmode="lin" valueType="num">
                                      <p:cBhvr additive="base">
                                        <p:cTn id="916" dur="3000"/>
                                        <p:tgtEl>
                                          <p:spTgt spid="58"/>
                                        </p:tgtEl>
                                        <p:attrNameLst>
                                          <p:attrName>ppt_x</p:attrName>
                                        </p:attrNameLst>
                                      </p:cBhvr>
                                      <p:tavLst>
                                        <p:tav tm="0">
                                          <p:val>
                                            <p:strVal val="ppt_x"/>
                                          </p:val>
                                        </p:tav>
                                        <p:tav tm="100000">
                                          <p:val>
                                            <p:strVal val="0-ppt_w/2"/>
                                          </p:val>
                                        </p:tav>
                                      </p:tavLst>
                                    </p:anim>
                                    <p:anim calcmode="lin" valueType="num">
                                      <p:cBhvr additive="base">
                                        <p:cTn id="917" dur="3000"/>
                                        <p:tgtEl>
                                          <p:spTgt spid="58"/>
                                        </p:tgtEl>
                                        <p:attrNameLst>
                                          <p:attrName>ppt_y</p:attrName>
                                        </p:attrNameLst>
                                      </p:cBhvr>
                                      <p:tavLst>
                                        <p:tav tm="0">
                                          <p:val>
                                            <p:strVal val="ppt_y"/>
                                          </p:val>
                                        </p:tav>
                                        <p:tav tm="100000">
                                          <p:val>
                                            <p:strVal val="1+ppt_h/2"/>
                                          </p:val>
                                        </p:tav>
                                      </p:tavLst>
                                    </p:anim>
                                    <p:set>
                                      <p:cBhvr>
                                        <p:cTn id="918" dur="1" fill="hold">
                                          <p:stCondLst>
                                            <p:cond delay="2999"/>
                                          </p:stCondLst>
                                        </p:cTn>
                                        <p:tgtEl>
                                          <p:spTgt spid="58"/>
                                        </p:tgtEl>
                                        <p:attrNameLst>
                                          <p:attrName>style.visibility</p:attrName>
                                        </p:attrNameLst>
                                      </p:cBhvr>
                                      <p:to>
                                        <p:strVal val="hidden"/>
                                      </p:to>
                                    </p:set>
                                  </p:childTnLst>
                                </p:cTn>
                              </p:par>
                              <p:par>
                                <p:cTn id="919" presetID="2" presetClass="exit" presetSubtype="12" fill="hold" nodeType="withEffect">
                                  <p:stCondLst>
                                    <p:cond delay="0"/>
                                  </p:stCondLst>
                                  <p:childTnLst>
                                    <p:anim calcmode="lin" valueType="num">
                                      <p:cBhvr additive="base">
                                        <p:cTn id="920" dur="3000"/>
                                        <p:tgtEl>
                                          <p:spTgt spid="61"/>
                                        </p:tgtEl>
                                        <p:attrNameLst>
                                          <p:attrName>ppt_x</p:attrName>
                                        </p:attrNameLst>
                                      </p:cBhvr>
                                      <p:tavLst>
                                        <p:tav tm="0">
                                          <p:val>
                                            <p:strVal val="ppt_x"/>
                                          </p:val>
                                        </p:tav>
                                        <p:tav tm="100000">
                                          <p:val>
                                            <p:strVal val="0-ppt_w/2"/>
                                          </p:val>
                                        </p:tav>
                                      </p:tavLst>
                                    </p:anim>
                                    <p:anim calcmode="lin" valueType="num">
                                      <p:cBhvr additive="base">
                                        <p:cTn id="921" dur="3000"/>
                                        <p:tgtEl>
                                          <p:spTgt spid="61"/>
                                        </p:tgtEl>
                                        <p:attrNameLst>
                                          <p:attrName>ppt_y</p:attrName>
                                        </p:attrNameLst>
                                      </p:cBhvr>
                                      <p:tavLst>
                                        <p:tav tm="0">
                                          <p:val>
                                            <p:strVal val="ppt_y"/>
                                          </p:val>
                                        </p:tav>
                                        <p:tav tm="100000">
                                          <p:val>
                                            <p:strVal val="1+ppt_h/2"/>
                                          </p:val>
                                        </p:tav>
                                      </p:tavLst>
                                    </p:anim>
                                    <p:set>
                                      <p:cBhvr>
                                        <p:cTn id="922" dur="1" fill="hold">
                                          <p:stCondLst>
                                            <p:cond delay="2999"/>
                                          </p:stCondLst>
                                        </p:cTn>
                                        <p:tgtEl>
                                          <p:spTgt spid="61"/>
                                        </p:tgtEl>
                                        <p:attrNameLst>
                                          <p:attrName>style.visibility</p:attrName>
                                        </p:attrNameLst>
                                      </p:cBhvr>
                                      <p:to>
                                        <p:strVal val="hidden"/>
                                      </p:to>
                                    </p:set>
                                  </p:childTnLst>
                                </p:cTn>
                              </p:par>
                              <p:par>
                                <p:cTn id="923" presetID="2" presetClass="exit" presetSubtype="12" fill="hold" nodeType="withEffect">
                                  <p:stCondLst>
                                    <p:cond delay="0"/>
                                  </p:stCondLst>
                                  <p:childTnLst>
                                    <p:anim calcmode="lin" valueType="num">
                                      <p:cBhvr additive="base">
                                        <p:cTn id="924" dur="3000"/>
                                        <p:tgtEl>
                                          <p:spTgt spid="62"/>
                                        </p:tgtEl>
                                        <p:attrNameLst>
                                          <p:attrName>ppt_x</p:attrName>
                                        </p:attrNameLst>
                                      </p:cBhvr>
                                      <p:tavLst>
                                        <p:tav tm="0">
                                          <p:val>
                                            <p:strVal val="ppt_x"/>
                                          </p:val>
                                        </p:tav>
                                        <p:tav tm="100000">
                                          <p:val>
                                            <p:strVal val="0-ppt_w/2"/>
                                          </p:val>
                                        </p:tav>
                                      </p:tavLst>
                                    </p:anim>
                                    <p:anim calcmode="lin" valueType="num">
                                      <p:cBhvr additive="base">
                                        <p:cTn id="925" dur="3000"/>
                                        <p:tgtEl>
                                          <p:spTgt spid="62"/>
                                        </p:tgtEl>
                                        <p:attrNameLst>
                                          <p:attrName>ppt_y</p:attrName>
                                        </p:attrNameLst>
                                      </p:cBhvr>
                                      <p:tavLst>
                                        <p:tav tm="0">
                                          <p:val>
                                            <p:strVal val="ppt_y"/>
                                          </p:val>
                                        </p:tav>
                                        <p:tav tm="100000">
                                          <p:val>
                                            <p:strVal val="1+ppt_h/2"/>
                                          </p:val>
                                        </p:tav>
                                      </p:tavLst>
                                    </p:anim>
                                    <p:set>
                                      <p:cBhvr>
                                        <p:cTn id="926" dur="1" fill="hold">
                                          <p:stCondLst>
                                            <p:cond delay="2999"/>
                                          </p:stCondLst>
                                        </p:cTn>
                                        <p:tgtEl>
                                          <p:spTgt spid="62"/>
                                        </p:tgtEl>
                                        <p:attrNameLst>
                                          <p:attrName>style.visibility</p:attrName>
                                        </p:attrNameLst>
                                      </p:cBhvr>
                                      <p:to>
                                        <p:strVal val="hidden"/>
                                      </p:to>
                                    </p:set>
                                  </p:childTnLst>
                                </p:cTn>
                              </p:par>
                              <p:par>
                                <p:cTn id="927" presetID="2" presetClass="exit" presetSubtype="12" fill="hold" nodeType="withEffect">
                                  <p:stCondLst>
                                    <p:cond delay="0"/>
                                  </p:stCondLst>
                                  <p:childTnLst>
                                    <p:anim calcmode="lin" valueType="num">
                                      <p:cBhvr additive="base">
                                        <p:cTn id="928" dur="3000"/>
                                        <p:tgtEl>
                                          <p:spTgt spid="63"/>
                                        </p:tgtEl>
                                        <p:attrNameLst>
                                          <p:attrName>ppt_x</p:attrName>
                                        </p:attrNameLst>
                                      </p:cBhvr>
                                      <p:tavLst>
                                        <p:tav tm="0">
                                          <p:val>
                                            <p:strVal val="ppt_x"/>
                                          </p:val>
                                        </p:tav>
                                        <p:tav tm="100000">
                                          <p:val>
                                            <p:strVal val="0-ppt_w/2"/>
                                          </p:val>
                                        </p:tav>
                                      </p:tavLst>
                                    </p:anim>
                                    <p:anim calcmode="lin" valueType="num">
                                      <p:cBhvr additive="base">
                                        <p:cTn id="929" dur="3000"/>
                                        <p:tgtEl>
                                          <p:spTgt spid="63"/>
                                        </p:tgtEl>
                                        <p:attrNameLst>
                                          <p:attrName>ppt_y</p:attrName>
                                        </p:attrNameLst>
                                      </p:cBhvr>
                                      <p:tavLst>
                                        <p:tav tm="0">
                                          <p:val>
                                            <p:strVal val="ppt_y"/>
                                          </p:val>
                                        </p:tav>
                                        <p:tav tm="100000">
                                          <p:val>
                                            <p:strVal val="1+ppt_h/2"/>
                                          </p:val>
                                        </p:tav>
                                      </p:tavLst>
                                    </p:anim>
                                    <p:set>
                                      <p:cBhvr>
                                        <p:cTn id="930" dur="1" fill="hold">
                                          <p:stCondLst>
                                            <p:cond delay="2999"/>
                                          </p:stCondLst>
                                        </p:cTn>
                                        <p:tgtEl>
                                          <p:spTgt spid="63"/>
                                        </p:tgtEl>
                                        <p:attrNameLst>
                                          <p:attrName>style.visibility</p:attrName>
                                        </p:attrNameLst>
                                      </p:cBhvr>
                                      <p:to>
                                        <p:strVal val="hidden"/>
                                      </p:to>
                                    </p:set>
                                  </p:childTnLst>
                                </p:cTn>
                              </p:par>
                              <p:par>
                                <p:cTn id="931" presetID="2" presetClass="exit" presetSubtype="12" fill="hold" nodeType="withEffect">
                                  <p:stCondLst>
                                    <p:cond delay="0"/>
                                  </p:stCondLst>
                                  <p:childTnLst>
                                    <p:anim calcmode="lin" valueType="num">
                                      <p:cBhvr additive="base">
                                        <p:cTn id="932" dur="3000"/>
                                        <p:tgtEl>
                                          <p:spTgt spid="67"/>
                                        </p:tgtEl>
                                        <p:attrNameLst>
                                          <p:attrName>ppt_x</p:attrName>
                                        </p:attrNameLst>
                                      </p:cBhvr>
                                      <p:tavLst>
                                        <p:tav tm="0">
                                          <p:val>
                                            <p:strVal val="ppt_x"/>
                                          </p:val>
                                        </p:tav>
                                        <p:tav tm="100000">
                                          <p:val>
                                            <p:strVal val="0-ppt_w/2"/>
                                          </p:val>
                                        </p:tav>
                                      </p:tavLst>
                                    </p:anim>
                                    <p:anim calcmode="lin" valueType="num">
                                      <p:cBhvr additive="base">
                                        <p:cTn id="933" dur="3000"/>
                                        <p:tgtEl>
                                          <p:spTgt spid="67"/>
                                        </p:tgtEl>
                                        <p:attrNameLst>
                                          <p:attrName>ppt_y</p:attrName>
                                        </p:attrNameLst>
                                      </p:cBhvr>
                                      <p:tavLst>
                                        <p:tav tm="0">
                                          <p:val>
                                            <p:strVal val="ppt_y"/>
                                          </p:val>
                                        </p:tav>
                                        <p:tav tm="100000">
                                          <p:val>
                                            <p:strVal val="1+ppt_h/2"/>
                                          </p:val>
                                        </p:tav>
                                      </p:tavLst>
                                    </p:anim>
                                    <p:set>
                                      <p:cBhvr>
                                        <p:cTn id="934" dur="1" fill="hold">
                                          <p:stCondLst>
                                            <p:cond delay="2999"/>
                                          </p:stCondLst>
                                        </p:cTn>
                                        <p:tgtEl>
                                          <p:spTgt spid="67"/>
                                        </p:tgtEl>
                                        <p:attrNameLst>
                                          <p:attrName>style.visibility</p:attrName>
                                        </p:attrNameLst>
                                      </p:cBhvr>
                                      <p:to>
                                        <p:strVal val="hidden"/>
                                      </p:to>
                                    </p:set>
                                  </p:childTnLst>
                                </p:cTn>
                              </p:par>
                              <p:par>
                                <p:cTn id="935" presetID="2" presetClass="exit" presetSubtype="12" fill="hold" nodeType="withEffect">
                                  <p:stCondLst>
                                    <p:cond delay="0"/>
                                  </p:stCondLst>
                                  <p:childTnLst>
                                    <p:anim calcmode="lin" valueType="num">
                                      <p:cBhvr additive="base">
                                        <p:cTn id="936" dur="3000"/>
                                        <p:tgtEl>
                                          <p:spTgt spid="68"/>
                                        </p:tgtEl>
                                        <p:attrNameLst>
                                          <p:attrName>ppt_x</p:attrName>
                                        </p:attrNameLst>
                                      </p:cBhvr>
                                      <p:tavLst>
                                        <p:tav tm="0">
                                          <p:val>
                                            <p:strVal val="ppt_x"/>
                                          </p:val>
                                        </p:tav>
                                        <p:tav tm="100000">
                                          <p:val>
                                            <p:strVal val="0-ppt_w/2"/>
                                          </p:val>
                                        </p:tav>
                                      </p:tavLst>
                                    </p:anim>
                                    <p:anim calcmode="lin" valueType="num">
                                      <p:cBhvr additive="base">
                                        <p:cTn id="937" dur="3000"/>
                                        <p:tgtEl>
                                          <p:spTgt spid="68"/>
                                        </p:tgtEl>
                                        <p:attrNameLst>
                                          <p:attrName>ppt_y</p:attrName>
                                        </p:attrNameLst>
                                      </p:cBhvr>
                                      <p:tavLst>
                                        <p:tav tm="0">
                                          <p:val>
                                            <p:strVal val="ppt_y"/>
                                          </p:val>
                                        </p:tav>
                                        <p:tav tm="100000">
                                          <p:val>
                                            <p:strVal val="1+ppt_h/2"/>
                                          </p:val>
                                        </p:tav>
                                      </p:tavLst>
                                    </p:anim>
                                    <p:set>
                                      <p:cBhvr>
                                        <p:cTn id="938" dur="1" fill="hold">
                                          <p:stCondLst>
                                            <p:cond delay="2999"/>
                                          </p:stCondLst>
                                        </p:cTn>
                                        <p:tgtEl>
                                          <p:spTgt spid="68"/>
                                        </p:tgtEl>
                                        <p:attrNameLst>
                                          <p:attrName>style.visibility</p:attrName>
                                        </p:attrNameLst>
                                      </p:cBhvr>
                                      <p:to>
                                        <p:strVal val="hidden"/>
                                      </p:to>
                                    </p:set>
                                  </p:childTnLst>
                                </p:cTn>
                              </p:par>
                              <p:par>
                                <p:cTn id="939" presetID="2" presetClass="exit" presetSubtype="12" fill="hold" nodeType="withEffect">
                                  <p:stCondLst>
                                    <p:cond delay="0"/>
                                  </p:stCondLst>
                                  <p:childTnLst>
                                    <p:anim calcmode="lin" valueType="num">
                                      <p:cBhvr additive="base">
                                        <p:cTn id="940" dur="3000"/>
                                        <p:tgtEl>
                                          <p:spTgt spid="71"/>
                                        </p:tgtEl>
                                        <p:attrNameLst>
                                          <p:attrName>ppt_x</p:attrName>
                                        </p:attrNameLst>
                                      </p:cBhvr>
                                      <p:tavLst>
                                        <p:tav tm="0">
                                          <p:val>
                                            <p:strVal val="ppt_x"/>
                                          </p:val>
                                        </p:tav>
                                        <p:tav tm="100000">
                                          <p:val>
                                            <p:strVal val="0-ppt_w/2"/>
                                          </p:val>
                                        </p:tav>
                                      </p:tavLst>
                                    </p:anim>
                                    <p:anim calcmode="lin" valueType="num">
                                      <p:cBhvr additive="base">
                                        <p:cTn id="941" dur="3000"/>
                                        <p:tgtEl>
                                          <p:spTgt spid="71"/>
                                        </p:tgtEl>
                                        <p:attrNameLst>
                                          <p:attrName>ppt_y</p:attrName>
                                        </p:attrNameLst>
                                      </p:cBhvr>
                                      <p:tavLst>
                                        <p:tav tm="0">
                                          <p:val>
                                            <p:strVal val="ppt_y"/>
                                          </p:val>
                                        </p:tav>
                                        <p:tav tm="100000">
                                          <p:val>
                                            <p:strVal val="1+ppt_h/2"/>
                                          </p:val>
                                        </p:tav>
                                      </p:tavLst>
                                    </p:anim>
                                    <p:set>
                                      <p:cBhvr>
                                        <p:cTn id="942" dur="1" fill="hold">
                                          <p:stCondLst>
                                            <p:cond delay="2999"/>
                                          </p:stCondLst>
                                        </p:cTn>
                                        <p:tgtEl>
                                          <p:spTgt spid="71"/>
                                        </p:tgtEl>
                                        <p:attrNameLst>
                                          <p:attrName>style.visibility</p:attrName>
                                        </p:attrNameLst>
                                      </p:cBhvr>
                                      <p:to>
                                        <p:strVal val="hidden"/>
                                      </p:to>
                                    </p:set>
                                  </p:childTnLst>
                                </p:cTn>
                              </p:par>
                              <p:par>
                                <p:cTn id="943" presetID="2" presetClass="exit" presetSubtype="12" fill="hold" nodeType="withEffect">
                                  <p:stCondLst>
                                    <p:cond delay="0"/>
                                  </p:stCondLst>
                                  <p:childTnLst>
                                    <p:anim calcmode="lin" valueType="num">
                                      <p:cBhvr additive="base">
                                        <p:cTn id="944" dur="3000"/>
                                        <p:tgtEl>
                                          <p:spTgt spid="72"/>
                                        </p:tgtEl>
                                        <p:attrNameLst>
                                          <p:attrName>ppt_x</p:attrName>
                                        </p:attrNameLst>
                                      </p:cBhvr>
                                      <p:tavLst>
                                        <p:tav tm="0">
                                          <p:val>
                                            <p:strVal val="ppt_x"/>
                                          </p:val>
                                        </p:tav>
                                        <p:tav tm="100000">
                                          <p:val>
                                            <p:strVal val="0-ppt_w/2"/>
                                          </p:val>
                                        </p:tav>
                                      </p:tavLst>
                                    </p:anim>
                                    <p:anim calcmode="lin" valueType="num">
                                      <p:cBhvr additive="base">
                                        <p:cTn id="945" dur="3000"/>
                                        <p:tgtEl>
                                          <p:spTgt spid="72"/>
                                        </p:tgtEl>
                                        <p:attrNameLst>
                                          <p:attrName>ppt_y</p:attrName>
                                        </p:attrNameLst>
                                      </p:cBhvr>
                                      <p:tavLst>
                                        <p:tav tm="0">
                                          <p:val>
                                            <p:strVal val="ppt_y"/>
                                          </p:val>
                                        </p:tav>
                                        <p:tav tm="100000">
                                          <p:val>
                                            <p:strVal val="1+ppt_h/2"/>
                                          </p:val>
                                        </p:tav>
                                      </p:tavLst>
                                    </p:anim>
                                    <p:set>
                                      <p:cBhvr>
                                        <p:cTn id="946" dur="1" fill="hold">
                                          <p:stCondLst>
                                            <p:cond delay="2999"/>
                                          </p:stCondLst>
                                        </p:cTn>
                                        <p:tgtEl>
                                          <p:spTgt spid="72"/>
                                        </p:tgtEl>
                                        <p:attrNameLst>
                                          <p:attrName>style.visibility</p:attrName>
                                        </p:attrNameLst>
                                      </p:cBhvr>
                                      <p:to>
                                        <p:strVal val="hidden"/>
                                      </p:to>
                                    </p:set>
                                  </p:childTnLst>
                                </p:cTn>
                              </p:par>
                              <p:par>
                                <p:cTn id="947" presetID="2" presetClass="exit" presetSubtype="12" fill="hold" nodeType="withEffect">
                                  <p:stCondLst>
                                    <p:cond delay="0"/>
                                  </p:stCondLst>
                                  <p:childTnLst>
                                    <p:anim calcmode="lin" valueType="num">
                                      <p:cBhvr additive="base">
                                        <p:cTn id="948" dur="3000"/>
                                        <p:tgtEl>
                                          <p:spTgt spid="73"/>
                                        </p:tgtEl>
                                        <p:attrNameLst>
                                          <p:attrName>ppt_x</p:attrName>
                                        </p:attrNameLst>
                                      </p:cBhvr>
                                      <p:tavLst>
                                        <p:tav tm="0">
                                          <p:val>
                                            <p:strVal val="ppt_x"/>
                                          </p:val>
                                        </p:tav>
                                        <p:tav tm="100000">
                                          <p:val>
                                            <p:strVal val="0-ppt_w/2"/>
                                          </p:val>
                                        </p:tav>
                                      </p:tavLst>
                                    </p:anim>
                                    <p:anim calcmode="lin" valueType="num">
                                      <p:cBhvr additive="base">
                                        <p:cTn id="949" dur="3000"/>
                                        <p:tgtEl>
                                          <p:spTgt spid="73"/>
                                        </p:tgtEl>
                                        <p:attrNameLst>
                                          <p:attrName>ppt_y</p:attrName>
                                        </p:attrNameLst>
                                      </p:cBhvr>
                                      <p:tavLst>
                                        <p:tav tm="0">
                                          <p:val>
                                            <p:strVal val="ppt_y"/>
                                          </p:val>
                                        </p:tav>
                                        <p:tav tm="100000">
                                          <p:val>
                                            <p:strVal val="1+ppt_h/2"/>
                                          </p:val>
                                        </p:tav>
                                      </p:tavLst>
                                    </p:anim>
                                    <p:set>
                                      <p:cBhvr>
                                        <p:cTn id="950" dur="1" fill="hold">
                                          <p:stCondLst>
                                            <p:cond delay="2999"/>
                                          </p:stCondLst>
                                        </p:cTn>
                                        <p:tgtEl>
                                          <p:spTgt spid="73"/>
                                        </p:tgtEl>
                                        <p:attrNameLst>
                                          <p:attrName>style.visibility</p:attrName>
                                        </p:attrNameLst>
                                      </p:cBhvr>
                                      <p:to>
                                        <p:strVal val="hidden"/>
                                      </p:to>
                                    </p:set>
                                  </p:childTnLst>
                                </p:cTn>
                              </p:par>
                              <p:par>
                                <p:cTn id="951" presetID="2" presetClass="exit" presetSubtype="12" fill="hold" nodeType="withEffect">
                                  <p:stCondLst>
                                    <p:cond delay="0"/>
                                  </p:stCondLst>
                                  <p:childTnLst>
                                    <p:anim calcmode="lin" valueType="num">
                                      <p:cBhvr additive="base">
                                        <p:cTn id="952" dur="3000"/>
                                        <p:tgtEl>
                                          <p:spTgt spid="77"/>
                                        </p:tgtEl>
                                        <p:attrNameLst>
                                          <p:attrName>ppt_x</p:attrName>
                                        </p:attrNameLst>
                                      </p:cBhvr>
                                      <p:tavLst>
                                        <p:tav tm="0">
                                          <p:val>
                                            <p:strVal val="ppt_x"/>
                                          </p:val>
                                        </p:tav>
                                        <p:tav tm="100000">
                                          <p:val>
                                            <p:strVal val="0-ppt_w/2"/>
                                          </p:val>
                                        </p:tav>
                                      </p:tavLst>
                                    </p:anim>
                                    <p:anim calcmode="lin" valueType="num">
                                      <p:cBhvr additive="base">
                                        <p:cTn id="953" dur="3000"/>
                                        <p:tgtEl>
                                          <p:spTgt spid="77"/>
                                        </p:tgtEl>
                                        <p:attrNameLst>
                                          <p:attrName>ppt_y</p:attrName>
                                        </p:attrNameLst>
                                      </p:cBhvr>
                                      <p:tavLst>
                                        <p:tav tm="0">
                                          <p:val>
                                            <p:strVal val="ppt_y"/>
                                          </p:val>
                                        </p:tav>
                                        <p:tav tm="100000">
                                          <p:val>
                                            <p:strVal val="1+ppt_h/2"/>
                                          </p:val>
                                        </p:tav>
                                      </p:tavLst>
                                    </p:anim>
                                    <p:set>
                                      <p:cBhvr>
                                        <p:cTn id="954" dur="1" fill="hold">
                                          <p:stCondLst>
                                            <p:cond delay="2999"/>
                                          </p:stCondLst>
                                        </p:cTn>
                                        <p:tgtEl>
                                          <p:spTgt spid="77"/>
                                        </p:tgtEl>
                                        <p:attrNameLst>
                                          <p:attrName>style.visibility</p:attrName>
                                        </p:attrNameLst>
                                      </p:cBhvr>
                                      <p:to>
                                        <p:strVal val="hidden"/>
                                      </p:to>
                                    </p:set>
                                  </p:childTnLst>
                                </p:cTn>
                              </p:par>
                              <p:par>
                                <p:cTn id="955" presetID="2" presetClass="exit" presetSubtype="12" fill="hold" nodeType="withEffect">
                                  <p:stCondLst>
                                    <p:cond delay="0"/>
                                  </p:stCondLst>
                                  <p:childTnLst>
                                    <p:anim calcmode="lin" valueType="num">
                                      <p:cBhvr additive="base">
                                        <p:cTn id="956" dur="3000"/>
                                        <p:tgtEl>
                                          <p:spTgt spid="78"/>
                                        </p:tgtEl>
                                        <p:attrNameLst>
                                          <p:attrName>ppt_x</p:attrName>
                                        </p:attrNameLst>
                                      </p:cBhvr>
                                      <p:tavLst>
                                        <p:tav tm="0">
                                          <p:val>
                                            <p:strVal val="ppt_x"/>
                                          </p:val>
                                        </p:tav>
                                        <p:tav tm="100000">
                                          <p:val>
                                            <p:strVal val="0-ppt_w/2"/>
                                          </p:val>
                                        </p:tav>
                                      </p:tavLst>
                                    </p:anim>
                                    <p:anim calcmode="lin" valueType="num">
                                      <p:cBhvr additive="base">
                                        <p:cTn id="957" dur="3000"/>
                                        <p:tgtEl>
                                          <p:spTgt spid="78"/>
                                        </p:tgtEl>
                                        <p:attrNameLst>
                                          <p:attrName>ppt_y</p:attrName>
                                        </p:attrNameLst>
                                      </p:cBhvr>
                                      <p:tavLst>
                                        <p:tav tm="0">
                                          <p:val>
                                            <p:strVal val="ppt_y"/>
                                          </p:val>
                                        </p:tav>
                                        <p:tav tm="100000">
                                          <p:val>
                                            <p:strVal val="1+ppt_h/2"/>
                                          </p:val>
                                        </p:tav>
                                      </p:tavLst>
                                    </p:anim>
                                    <p:set>
                                      <p:cBhvr>
                                        <p:cTn id="958" dur="1" fill="hold">
                                          <p:stCondLst>
                                            <p:cond delay="2999"/>
                                          </p:stCondLst>
                                        </p:cTn>
                                        <p:tgtEl>
                                          <p:spTgt spid="78"/>
                                        </p:tgtEl>
                                        <p:attrNameLst>
                                          <p:attrName>style.visibility</p:attrName>
                                        </p:attrNameLst>
                                      </p:cBhvr>
                                      <p:to>
                                        <p:strVal val="hidden"/>
                                      </p:to>
                                    </p:set>
                                  </p:childTnLst>
                                </p:cTn>
                              </p:par>
                              <p:par>
                                <p:cTn id="959" presetID="2" presetClass="exit" presetSubtype="12" fill="hold" nodeType="withEffect">
                                  <p:stCondLst>
                                    <p:cond delay="0"/>
                                  </p:stCondLst>
                                  <p:childTnLst>
                                    <p:anim calcmode="lin" valueType="num">
                                      <p:cBhvr additive="base">
                                        <p:cTn id="960" dur="3000"/>
                                        <p:tgtEl>
                                          <p:spTgt spid="81"/>
                                        </p:tgtEl>
                                        <p:attrNameLst>
                                          <p:attrName>ppt_x</p:attrName>
                                        </p:attrNameLst>
                                      </p:cBhvr>
                                      <p:tavLst>
                                        <p:tav tm="0">
                                          <p:val>
                                            <p:strVal val="ppt_x"/>
                                          </p:val>
                                        </p:tav>
                                        <p:tav tm="100000">
                                          <p:val>
                                            <p:strVal val="0-ppt_w/2"/>
                                          </p:val>
                                        </p:tav>
                                      </p:tavLst>
                                    </p:anim>
                                    <p:anim calcmode="lin" valueType="num">
                                      <p:cBhvr additive="base">
                                        <p:cTn id="961" dur="3000"/>
                                        <p:tgtEl>
                                          <p:spTgt spid="81"/>
                                        </p:tgtEl>
                                        <p:attrNameLst>
                                          <p:attrName>ppt_y</p:attrName>
                                        </p:attrNameLst>
                                      </p:cBhvr>
                                      <p:tavLst>
                                        <p:tav tm="0">
                                          <p:val>
                                            <p:strVal val="ppt_y"/>
                                          </p:val>
                                        </p:tav>
                                        <p:tav tm="100000">
                                          <p:val>
                                            <p:strVal val="1+ppt_h/2"/>
                                          </p:val>
                                        </p:tav>
                                      </p:tavLst>
                                    </p:anim>
                                    <p:set>
                                      <p:cBhvr>
                                        <p:cTn id="962" dur="1" fill="hold">
                                          <p:stCondLst>
                                            <p:cond delay="2999"/>
                                          </p:stCondLst>
                                        </p:cTn>
                                        <p:tgtEl>
                                          <p:spTgt spid="81"/>
                                        </p:tgtEl>
                                        <p:attrNameLst>
                                          <p:attrName>style.visibility</p:attrName>
                                        </p:attrNameLst>
                                      </p:cBhvr>
                                      <p:to>
                                        <p:strVal val="hidden"/>
                                      </p:to>
                                    </p:set>
                                  </p:childTnLst>
                                </p:cTn>
                              </p:par>
                              <p:par>
                                <p:cTn id="963" presetID="2" presetClass="exit" presetSubtype="12" fill="hold" nodeType="withEffect">
                                  <p:stCondLst>
                                    <p:cond delay="0"/>
                                  </p:stCondLst>
                                  <p:childTnLst>
                                    <p:anim calcmode="lin" valueType="num">
                                      <p:cBhvr additive="base">
                                        <p:cTn id="964" dur="3000"/>
                                        <p:tgtEl>
                                          <p:spTgt spid="82"/>
                                        </p:tgtEl>
                                        <p:attrNameLst>
                                          <p:attrName>ppt_x</p:attrName>
                                        </p:attrNameLst>
                                      </p:cBhvr>
                                      <p:tavLst>
                                        <p:tav tm="0">
                                          <p:val>
                                            <p:strVal val="ppt_x"/>
                                          </p:val>
                                        </p:tav>
                                        <p:tav tm="100000">
                                          <p:val>
                                            <p:strVal val="0-ppt_w/2"/>
                                          </p:val>
                                        </p:tav>
                                      </p:tavLst>
                                    </p:anim>
                                    <p:anim calcmode="lin" valueType="num">
                                      <p:cBhvr additive="base">
                                        <p:cTn id="965" dur="3000"/>
                                        <p:tgtEl>
                                          <p:spTgt spid="82"/>
                                        </p:tgtEl>
                                        <p:attrNameLst>
                                          <p:attrName>ppt_y</p:attrName>
                                        </p:attrNameLst>
                                      </p:cBhvr>
                                      <p:tavLst>
                                        <p:tav tm="0">
                                          <p:val>
                                            <p:strVal val="ppt_y"/>
                                          </p:val>
                                        </p:tav>
                                        <p:tav tm="100000">
                                          <p:val>
                                            <p:strVal val="1+ppt_h/2"/>
                                          </p:val>
                                        </p:tav>
                                      </p:tavLst>
                                    </p:anim>
                                    <p:set>
                                      <p:cBhvr>
                                        <p:cTn id="966" dur="1" fill="hold">
                                          <p:stCondLst>
                                            <p:cond delay="2999"/>
                                          </p:stCondLst>
                                        </p:cTn>
                                        <p:tgtEl>
                                          <p:spTgt spid="82"/>
                                        </p:tgtEl>
                                        <p:attrNameLst>
                                          <p:attrName>style.visibility</p:attrName>
                                        </p:attrNameLst>
                                      </p:cBhvr>
                                      <p:to>
                                        <p:strVal val="hidden"/>
                                      </p:to>
                                    </p:set>
                                  </p:childTnLst>
                                </p:cTn>
                              </p:par>
                              <p:par>
                                <p:cTn id="967" presetID="2" presetClass="exit" presetSubtype="12" fill="hold" nodeType="withEffect">
                                  <p:stCondLst>
                                    <p:cond delay="0"/>
                                  </p:stCondLst>
                                  <p:childTnLst>
                                    <p:anim calcmode="lin" valueType="num">
                                      <p:cBhvr additive="base">
                                        <p:cTn id="968" dur="3000"/>
                                        <p:tgtEl>
                                          <p:spTgt spid="83"/>
                                        </p:tgtEl>
                                        <p:attrNameLst>
                                          <p:attrName>ppt_x</p:attrName>
                                        </p:attrNameLst>
                                      </p:cBhvr>
                                      <p:tavLst>
                                        <p:tav tm="0">
                                          <p:val>
                                            <p:strVal val="ppt_x"/>
                                          </p:val>
                                        </p:tav>
                                        <p:tav tm="100000">
                                          <p:val>
                                            <p:strVal val="0-ppt_w/2"/>
                                          </p:val>
                                        </p:tav>
                                      </p:tavLst>
                                    </p:anim>
                                    <p:anim calcmode="lin" valueType="num">
                                      <p:cBhvr additive="base">
                                        <p:cTn id="969" dur="3000"/>
                                        <p:tgtEl>
                                          <p:spTgt spid="83"/>
                                        </p:tgtEl>
                                        <p:attrNameLst>
                                          <p:attrName>ppt_y</p:attrName>
                                        </p:attrNameLst>
                                      </p:cBhvr>
                                      <p:tavLst>
                                        <p:tav tm="0">
                                          <p:val>
                                            <p:strVal val="ppt_y"/>
                                          </p:val>
                                        </p:tav>
                                        <p:tav tm="100000">
                                          <p:val>
                                            <p:strVal val="1+ppt_h/2"/>
                                          </p:val>
                                        </p:tav>
                                      </p:tavLst>
                                    </p:anim>
                                    <p:set>
                                      <p:cBhvr>
                                        <p:cTn id="970" dur="1" fill="hold">
                                          <p:stCondLst>
                                            <p:cond delay="2999"/>
                                          </p:stCondLst>
                                        </p:cTn>
                                        <p:tgtEl>
                                          <p:spTgt spid="83"/>
                                        </p:tgtEl>
                                        <p:attrNameLst>
                                          <p:attrName>style.visibility</p:attrName>
                                        </p:attrNameLst>
                                      </p:cBhvr>
                                      <p:to>
                                        <p:strVal val="hidden"/>
                                      </p:to>
                                    </p:set>
                                  </p:childTnLst>
                                </p:cTn>
                              </p:par>
                              <p:par>
                                <p:cTn id="971" presetID="2" presetClass="exit" presetSubtype="12" fill="hold" nodeType="withEffect">
                                  <p:stCondLst>
                                    <p:cond delay="0"/>
                                  </p:stCondLst>
                                  <p:childTnLst>
                                    <p:anim calcmode="lin" valueType="num">
                                      <p:cBhvr additive="base">
                                        <p:cTn id="972" dur="3000"/>
                                        <p:tgtEl>
                                          <p:spTgt spid="87"/>
                                        </p:tgtEl>
                                        <p:attrNameLst>
                                          <p:attrName>ppt_x</p:attrName>
                                        </p:attrNameLst>
                                      </p:cBhvr>
                                      <p:tavLst>
                                        <p:tav tm="0">
                                          <p:val>
                                            <p:strVal val="ppt_x"/>
                                          </p:val>
                                        </p:tav>
                                        <p:tav tm="100000">
                                          <p:val>
                                            <p:strVal val="0-ppt_w/2"/>
                                          </p:val>
                                        </p:tav>
                                      </p:tavLst>
                                    </p:anim>
                                    <p:anim calcmode="lin" valueType="num">
                                      <p:cBhvr additive="base">
                                        <p:cTn id="973" dur="3000"/>
                                        <p:tgtEl>
                                          <p:spTgt spid="87"/>
                                        </p:tgtEl>
                                        <p:attrNameLst>
                                          <p:attrName>ppt_y</p:attrName>
                                        </p:attrNameLst>
                                      </p:cBhvr>
                                      <p:tavLst>
                                        <p:tav tm="0">
                                          <p:val>
                                            <p:strVal val="ppt_y"/>
                                          </p:val>
                                        </p:tav>
                                        <p:tav tm="100000">
                                          <p:val>
                                            <p:strVal val="1+ppt_h/2"/>
                                          </p:val>
                                        </p:tav>
                                      </p:tavLst>
                                    </p:anim>
                                    <p:set>
                                      <p:cBhvr>
                                        <p:cTn id="974" dur="1" fill="hold">
                                          <p:stCondLst>
                                            <p:cond delay="2999"/>
                                          </p:stCondLst>
                                        </p:cTn>
                                        <p:tgtEl>
                                          <p:spTgt spid="87"/>
                                        </p:tgtEl>
                                        <p:attrNameLst>
                                          <p:attrName>style.visibility</p:attrName>
                                        </p:attrNameLst>
                                      </p:cBhvr>
                                      <p:to>
                                        <p:strVal val="hidden"/>
                                      </p:to>
                                    </p:set>
                                  </p:childTnLst>
                                </p:cTn>
                              </p:par>
                              <p:par>
                                <p:cTn id="975" presetID="2" presetClass="exit" presetSubtype="12" fill="hold" nodeType="withEffect">
                                  <p:stCondLst>
                                    <p:cond delay="0"/>
                                  </p:stCondLst>
                                  <p:childTnLst>
                                    <p:anim calcmode="lin" valueType="num">
                                      <p:cBhvr additive="base">
                                        <p:cTn id="976" dur="3000"/>
                                        <p:tgtEl>
                                          <p:spTgt spid="88"/>
                                        </p:tgtEl>
                                        <p:attrNameLst>
                                          <p:attrName>ppt_x</p:attrName>
                                        </p:attrNameLst>
                                      </p:cBhvr>
                                      <p:tavLst>
                                        <p:tav tm="0">
                                          <p:val>
                                            <p:strVal val="ppt_x"/>
                                          </p:val>
                                        </p:tav>
                                        <p:tav tm="100000">
                                          <p:val>
                                            <p:strVal val="0-ppt_w/2"/>
                                          </p:val>
                                        </p:tav>
                                      </p:tavLst>
                                    </p:anim>
                                    <p:anim calcmode="lin" valueType="num">
                                      <p:cBhvr additive="base">
                                        <p:cTn id="977" dur="3000"/>
                                        <p:tgtEl>
                                          <p:spTgt spid="88"/>
                                        </p:tgtEl>
                                        <p:attrNameLst>
                                          <p:attrName>ppt_y</p:attrName>
                                        </p:attrNameLst>
                                      </p:cBhvr>
                                      <p:tavLst>
                                        <p:tav tm="0">
                                          <p:val>
                                            <p:strVal val="ppt_y"/>
                                          </p:val>
                                        </p:tav>
                                        <p:tav tm="100000">
                                          <p:val>
                                            <p:strVal val="1+ppt_h/2"/>
                                          </p:val>
                                        </p:tav>
                                      </p:tavLst>
                                    </p:anim>
                                    <p:set>
                                      <p:cBhvr>
                                        <p:cTn id="978" dur="1" fill="hold">
                                          <p:stCondLst>
                                            <p:cond delay="2999"/>
                                          </p:stCondLst>
                                        </p:cTn>
                                        <p:tgtEl>
                                          <p:spTgt spid="88"/>
                                        </p:tgtEl>
                                        <p:attrNameLst>
                                          <p:attrName>style.visibility</p:attrName>
                                        </p:attrNameLst>
                                      </p:cBhvr>
                                      <p:to>
                                        <p:strVal val="hidden"/>
                                      </p:to>
                                    </p:set>
                                  </p:childTnLst>
                                </p:cTn>
                              </p:par>
                              <p:par>
                                <p:cTn id="979" presetID="2" presetClass="exit" presetSubtype="12" fill="hold" nodeType="withEffect">
                                  <p:stCondLst>
                                    <p:cond delay="0"/>
                                  </p:stCondLst>
                                  <p:childTnLst>
                                    <p:anim calcmode="lin" valueType="num">
                                      <p:cBhvr additive="base">
                                        <p:cTn id="980" dur="3000"/>
                                        <p:tgtEl>
                                          <p:spTgt spid="91"/>
                                        </p:tgtEl>
                                        <p:attrNameLst>
                                          <p:attrName>ppt_x</p:attrName>
                                        </p:attrNameLst>
                                      </p:cBhvr>
                                      <p:tavLst>
                                        <p:tav tm="0">
                                          <p:val>
                                            <p:strVal val="ppt_x"/>
                                          </p:val>
                                        </p:tav>
                                        <p:tav tm="100000">
                                          <p:val>
                                            <p:strVal val="0-ppt_w/2"/>
                                          </p:val>
                                        </p:tav>
                                      </p:tavLst>
                                    </p:anim>
                                    <p:anim calcmode="lin" valueType="num">
                                      <p:cBhvr additive="base">
                                        <p:cTn id="981" dur="3000"/>
                                        <p:tgtEl>
                                          <p:spTgt spid="91"/>
                                        </p:tgtEl>
                                        <p:attrNameLst>
                                          <p:attrName>ppt_y</p:attrName>
                                        </p:attrNameLst>
                                      </p:cBhvr>
                                      <p:tavLst>
                                        <p:tav tm="0">
                                          <p:val>
                                            <p:strVal val="ppt_y"/>
                                          </p:val>
                                        </p:tav>
                                        <p:tav tm="100000">
                                          <p:val>
                                            <p:strVal val="1+ppt_h/2"/>
                                          </p:val>
                                        </p:tav>
                                      </p:tavLst>
                                    </p:anim>
                                    <p:set>
                                      <p:cBhvr>
                                        <p:cTn id="982" dur="1" fill="hold">
                                          <p:stCondLst>
                                            <p:cond delay="2999"/>
                                          </p:stCondLst>
                                        </p:cTn>
                                        <p:tgtEl>
                                          <p:spTgt spid="91"/>
                                        </p:tgtEl>
                                        <p:attrNameLst>
                                          <p:attrName>style.visibility</p:attrName>
                                        </p:attrNameLst>
                                      </p:cBhvr>
                                      <p:to>
                                        <p:strVal val="hidden"/>
                                      </p:to>
                                    </p:set>
                                  </p:childTnLst>
                                </p:cTn>
                              </p:par>
                              <p:par>
                                <p:cTn id="983" presetID="2" presetClass="exit" presetSubtype="12" fill="hold" nodeType="withEffect">
                                  <p:stCondLst>
                                    <p:cond delay="0"/>
                                  </p:stCondLst>
                                  <p:childTnLst>
                                    <p:anim calcmode="lin" valueType="num">
                                      <p:cBhvr additive="base">
                                        <p:cTn id="984" dur="3000"/>
                                        <p:tgtEl>
                                          <p:spTgt spid="92"/>
                                        </p:tgtEl>
                                        <p:attrNameLst>
                                          <p:attrName>ppt_x</p:attrName>
                                        </p:attrNameLst>
                                      </p:cBhvr>
                                      <p:tavLst>
                                        <p:tav tm="0">
                                          <p:val>
                                            <p:strVal val="ppt_x"/>
                                          </p:val>
                                        </p:tav>
                                        <p:tav tm="100000">
                                          <p:val>
                                            <p:strVal val="0-ppt_w/2"/>
                                          </p:val>
                                        </p:tav>
                                      </p:tavLst>
                                    </p:anim>
                                    <p:anim calcmode="lin" valueType="num">
                                      <p:cBhvr additive="base">
                                        <p:cTn id="985" dur="3000"/>
                                        <p:tgtEl>
                                          <p:spTgt spid="92"/>
                                        </p:tgtEl>
                                        <p:attrNameLst>
                                          <p:attrName>ppt_y</p:attrName>
                                        </p:attrNameLst>
                                      </p:cBhvr>
                                      <p:tavLst>
                                        <p:tav tm="0">
                                          <p:val>
                                            <p:strVal val="ppt_y"/>
                                          </p:val>
                                        </p:tav>
                                        <p:tav tm="100000">
                                          <p:val>
                                            <p:strVal val="1+ppt_h/2"/>
                                          </p:val>
                                        </p:tav>
                                      </p:tavLst>
                                    </p:anim>
                                    <p:set>
                                      <p:cBhvr>
                                        <p:cTn id="986" dur="1" fill="hold">
                                          <p:stCondLst>
                                            <p:cond delay="2999"/>
                                          </p:stCondLst>
                                        </p:cTn>
                                        <p:tgtEl>
                                          <p:spTgt spid="92"/>
                                        </p:tgtEl>
                                        <p:attrNameLst>
                                          <p:attrName>style.visibility</p:attrName>
                                        </p:attrNameLst>
                                      </p:cBhvr>
                                      <p:to>
                                        <p:strVal val="hidden"/>
                                      </p:to>
                                    </p:set>
                                  </p:childTnLst>
                                </p:cTn>
                              </p:par>
                              <p:par>
                                <p:cTn id="987" presetID="2" presetClass="exit" presetSubtype="12" fill="hold" nodeType="withEffect">
                                  <p:stCondLst>
                                    <p:cond delay="0"/>
                                  </p:stCondLst>
                                  <p:childTnLst>
                                    <p:anim calcmode="lin" valueType="num">
                                      <p:cBhvr additive="base">
                                        <p:cTn id="988" dur="3000"/>
                                        <p:tgtEl>
                                          <p:spTgt spid="93"/>
                                        </p:tgtEl>
                                        <p:attrNameLst>
                                          <p:attrName>ppt_x</p:attrName>
                                        </p:attrNameLst>
                                      </p:cBhvr>
                                      <p:tavLst>
                                        <p:tav tm="0">
                                          <p:val>
                                            <p:strVal val="ppt_x"/>
                                          </p:val>
                                        </p:tav>
                                        <p:tav tm="100000">
                                          <p:val>
                                            <p:strVal val="0-ppt_w/2"/>
                                          </p:val>
                                        </p:tav>
                                      </p:tavLst>
                                    </p:anim>
                                    <p:anim calcmode="lin" valueType="num">
                                      <p:cBhvr additive="base">
                                        <p:cTn id="989" dur="3000"/>
                                        <p:tgtEl>
                                          <p:spTgt spid="93"/>
                                        </p:tgtEl>
                                        <p:attrNameLst>
                                          <p:attrName>ppt_y</p:attrName>
                                        </p:attrNameLst>
                                      </p:cBhvr>
                                      <p:tavLst>
                                        <p:tav tm="0">
                                          <p:val>
                                            <p:strVal val="ppt_y"/>
                                          </p:val>
                                        </p:tav>
                                        <p:tav tm="100000">
                                          <p:val>
                                            <p:strVal val="1+ppt_h/2"/>
                                          </p:val>
                                        </p:tav>
                                      </p:tavLst>
                                    </p:anim>
                                    <p:set>
                                      <p:cBhvr>
                                        <p:cTn id="990" dur="1" fill="hold">
                                          <p:stCondLst>
                                            <p:cond delay="2999"/>
                                          </p:stCondLst>
                                        </p:cTn>
                                        <p:tgtEl>
                                          <p:spTgt spid="93"/>
                                        </p:tgtEl>
                                        <p:attrNameLst>
                                          <p:attrName>style.visibility</p:attrName>
                                        </p:attrNameLst>
                                      </p:cBhvr>
                                      <p:to>
                                        <p:strVal val="hidden"/>
                                      </p:to>
                                    </p:set>
                                  </p:childTnLst>
                                </p:cTn>
                              </p:par>
                              <p:par>
                                <p:cTn id="991" presetID="2" presetClass="exit" presetSubtype="12" fill="hold" nodeType="withEffect">
                                  <p:stCondLst>
                                    <p:cond delay="0"/>
                                  </p:stCondLst>
                                  <p:childTnLst>
                                    <p:anim calcmode="lin" valueType="num">
                                      <p:cBhvr additive="base">
                                        <p:cTn id="992" dur="3000"/>
                                        <p:tgtEl>
                                          <p:spTgt spid="97"/>
                                        </p:tgtEl>
                                        <p:attrNameLst>
                                          <p:attrName>ppt_x</p:attrName>
                                        </p:attrNameLst>
                                      </p:cBhvr>
                                      <p:tavLst>
                                        <p:tav tm="0">
                                          <p:val>
                                            <p:strVal val="ppt_x"/>
                                          </p:val>
                                        </p:tav>
                                        <p:tav tm="100000">
                                          <p:val>
                                            <p:strVal val="0-ppt_w/2"/>
                                          </p:val>
                                        </p:tav>
                                      </p:tavLst>
                                    </p:anim>
                                    <p:anim calcmode="lin" valueType="num">
                                      <p:cBhvr additive="base">
                                        <p:cTn id="993" dur="3000"/>
                                        <p:tgtEl>
                                          <p:spTgt spid="97"/>
                                        </p:tgtEl>
                                        <p:attrNameLst>
                                          <p:attrName>ppt_y</p:attrName>
                                        </p:attrNameLst>
                                      </p:cBhvr>
                                      <p:tavLst>
                                        <p:tav tm="0">
                                          <p:val>
                                            <p:strVal val="ppt_y"/>
                                          </p:val>
                                        </p:tav>
                                        <p:tav tm="100000">
                                          <p:val>
                                            <p:strVal val="1+ppt_h/2"/>
                                          </p:val>
                                        </p:tav>
                                      </p:tavLst>
                                    </p:anim>
                                    <p:set>
                                      <p:cBhvr>
                                        <p:cTn id="994" dur="1" fill="hold">
                                          <p:stCondLst>
                                            <p:cond delay="2999"/>
                                          </p:stCondLst>
                                        </p:cTn>
                                        <p:tgtEl>
                                          <p:spTgt spid="97"/>
                                        </p:tgtEl>
                                        <p:attrNameLst>
                                          <p:attrName>style.visibility</p:attrName>
                                        </p:attrNameLst>
                                      </p:cBhvr>
                                      <p:to>
                                        <p:strVal val="hidden"/>
                                      </p:to>
                                    </p:set>
                                  </p:childTnLst>
                                </p:cTn>
                              </p:par>
                              <p:par>
                                <p:cTn id="995" presetID="2" presetClass="exit" presetSubtype="12" fill="hold" nodeType="withEffect">
                                  <p:stCondLst>
                                    <p:cond delay="0"/>
                                  </p:stCondLst>
                                  <p:childTnLst>
                                    <p:anim calcmode="lin" valueType="num">
                                      <p:cBhvr additive="base">
                                        <p:cTn id="996" dur="3000"/>
                                        <p:tgtEl>
                                          <p:spTgt spid="98"/>
                                        </p:tgtEl>
                                        <p:attrNameLst>
                                          <p:attrName>ppt_x</p:attrName>
                                        </p:attrNameLst>
                                      </p:cBhvr>
                                      <p:tavLst>
                                        <p:tav tm="0">
                                          <p:val>
                                            <p:strVal val="ppt_x"/>
                                          </p:val>
                                        </p:tav>
                                        <p:tav tm="100000">
                                          <p:val>
                                            <p:strVal val="0-ppt_w/2"/>
                                          </p:val>
                                        </p:tav>
                                      </p:tavLst>
                                    </p:anim>
                                    <p:anim calcmode="lin" valueType="num">
                                      <p:cBhvr additive="base">
                                        <p:cTn id="997" dur="3000"/>
                                        <p:tgtEl>
                                          <p:spTgt spid="98"/>
                                        </p:tgtEl>
                                        <p:attrNameLst>
                                          <p:attrName>ppt_y</p:attrName>
                                        </p:attrNameLst>
                                      </p:cBhvr>
                                      <p:tavLst>
                                        <p:tav tm="0">
                                          <p:val>
                                            <p:strVal val="ppt_y"/>
                                          </p:val>
                                        </p:tav>
                                        <p:tav tm="100000">
                                          <p:val>
                                            <p:strVal val="1+ppt_h/2"/>
                                          </p:val>
                                        </p:tav>
                                      </p:tavLst>
                                    </p:anim>
                                    <p:set>
                                      <p:cBhvr>
                                        <p:cTn id="998" dur="1" fill="hold">
                                          <p:stCondLst>
                                            <p:cond delay="2999"/>
                                          </p:stCondLst>
                                        </p:cTn>
                                        <p:tgtEl>
                                          <p:spTgt spid="98"/>
                                        </p:tgtEl>
                                        <p:attrNameLst>
                                          <p:attrName>style.visibility</p:attrName>
                                        </p:attrNameLst>
                                      </p:cBhvr>
                                      <p:to>
                                        <p:strVal val="hidden"/>
                                      </p:to>
                                    </p:set>
                                  </p:childTnLst>
                                </p:cTn>
                              </p:par>
                              <p:par>
                                <p:cTn id="999" presetID="2" presetClass="exit" presetSubtype="12" fill="hold" nodeType="withEffect">
                                  <p:stCondLst>
                                    <p:cond delay="0"/>
                                  </p:stCondLst>
                                  <p:childTnLst>
                                    <p:anim calcmode="lin" valueType="num">
                                      <p:cBhvr additive="base">
                                        <p:cTn id="1000" dur="3000"/>
                                        <p:tgtEl>
                                          <p:spTgt spid="101"/>
                                        </p:tgtEl>
                                        <p:attrNameLst>
                                          <p:attrName>ppt_x</p:attrName>
                                        </p:attrNameLst>
                                      </p:cBhvr>
                                      <p:tavLst>
                                        <p:tav tm="0">
                                          <p:val>
                                            <p:strVal val="ppt_x"/>
                                          </p:val>
                                        </p:tav>
                                        <p:tav tm="100000">
                                          <p:val>
                                            <p:strVal val="0-ppt_w/2"/>
                                          </p:val>
                                        </p:tav>
                                      </p:tavLst>
                                    </p:anim>
                                    <p:anim calcmode="lin" valueType="num">
                                      <p:cBhvr additive="base">
                                        <p:cTn id="1001" dur="3000"/>
                                        <p:tgtEl>
                                          <p:spTgt spid="101"/>
                                        </p:tgtEl>
                                        <p:attrNameLst>
                                          <p:attrName>ppt_y</p:attrName>
                                        </p:attrNameLst>
                                      </p:cBhvr>
                                      <p:tavLst>
                                        <p:tav tm="0">
                                          <p:val>
                                            <p:strVal val="ppt_y"/>
                                          </p:val>
                                        </p:tav>
                                        <p:tav tm="100000">
                                          <p:val>
                                            <p:strVal val="1+ppt_h/2"/>
                                          </p:val>
                                        </p:tav>
                                      </p:tavLst>
                                    </p:anim>
                                    <p:set>
                                      <p:cBhvr>
                                        <p:cTn id="1002" dur="1" fill="hold">
                                          <p:stCondLst>
                                            <p:cond delay="2999"/>
                                          </p:stCondLst>
                                        </p:cTn>
                                        <p:tgtEl>
                                          <p:spTgt spid="101"/>
                                        </p:tgtEl>
                                        <p:attrNameLst>
                                          <p:attrName>style.visibility</p:attrName>
                                        </p:attrNameLst>
                                      </p:cBhvr>
                                      <p:to>
                                        <p:strVal val="hidden"/>
                                      </p:to>
                                    </p:set>
                                  </p:childTnLst>
                                </p:cTn>
                              </p:par>
                              <p:par>
                                <p:cTn id="1003" presetID="2" presetClass="exit" presetSubtype="12" fill="hold" nodeType="withEffect">
                                  <p:stCondLst>
                                    <p:cond delay="0"/>
                                  </p:stCondLst>
                                  <p:childTnLst>
                                    <p:anim calcmode="lin" valueType="num">
                                      <p:cBhvr additive="base">
                                        <p:cTn id="1004" dur="3000"/>
                                        <p:tgtEl>
                                          <p:spTgt spid="102"/>
                                        </p:tgtEl>
                                        <p:attrNameLst>
                                          <p:attrName>ppt_x</p:attrName>
                                        </p:attrNameLst>
                                      </p:cBhvr>
                                      <p:tavLst>
                                        <p:tav tm="0">
                                          <p:val>
                                            <p:strVal val="ppt_x"/>
                                          </p:val>
                                        </p:tav>
                                        <p:tav tm="100000">
                                          <p:val>
                                            <p:strVal val="0-ppt_w/2"/>
                                          </p:val>
                                        </p:tav>
                                      </p:tavLst>
                                    </p:anim>
                                    <p:anim calcmode="lin" valueType="num">
                                      <p:cBhvr additive="base">
                                        <p:cTn id="1005" dur="3000"/>
                                        <p:tgtEl>
                                          <p:spTgt spid="102"/>
                                        </p:tgtEl>
                                        <p:attrNameLst>
                                          <p:attrName>ppt_y</p:attrName>
                                        </p:attrNameLst>
                                      </p:cBhvr>
                                      <p:tavLst>
                                        <p:tav tm="0">
                                          <p:val>
                                            <p:strVal val="ppt_y"/>
                                          </p:val>
                                        </p:tav>
                                        <p:tav tm="100000">
                                          <p:val>
                                            <p:strVal val="1+ppt_h/2"/>
                                          </p:val>
                                        </p:tav>
                                      </p:tavLst>
                                    </p:anim>
                                    <p:set>
                                      <p:cBhvr>
                                        <p:cTn id="1006" dur="1" fill="hold">
                                          <p:stCondLst>
                                            <p:cond delay="2999"/>
                                          </p:stCondLst>
                                        </p:cTn>
                                        <p:tgtEl>
                                          <p:spTgt spid="102"/>
                                        </p:tgtEl>
                                        <p:attrNameLst>
                                          <p:attrName>style.visibility</p:attrName>
                                        </p:attrNameLst>
                                      </p:cBhvr>
                                      <p:to>
                                        <p:strVal val="hidden"/>
                                      </p:to>
                                    </p:set>
                                  </p:childTnLst>
                                </p:cTn>
                              </p:par>
                              <p:par>
                                <p:cTn id="1007" presetID="8" presetClass="emph" presetSubtype="0" autoRev="1" fill="hold" nodeType="withEffect">
                                  <p:stCondLst>
                                    <p:cond delay="0"/>
                                  </p:stCondLst>
                                  <p:childTnLst>
                                    <p:animRot by="21600000">
                                      <p:cBhvr>
                                        <p:cTn id="1008" dur="3000" fill="hold"/>
                                        <p:tgtEl>
                                          <p:spTgt spid="10"/>
                                        </p:tgtEl>
                                        <p:attrNameLst>
                                          <p:attrName>r</p:attrName>
                                        </p:attrNameLst>
                                      </p:cBhvr>
                                    </p:animRot>
                                  </p:childTnLst>
                                </p:cTn>
                              </p:par>
                              <p:par>
                                <p:cTn id="1009" presetID="8" presetClass="emph" presetSubtype="0" autoRev="1" fill="hold" nodeType="withEffect">
                                  <p:stCondLst>
                                    <p:cond delay="0"/>
                                  </p:stCondLst>
                                  <p:childTnLst>
                                    <p:animRot by="21600000">
                                      <p:cBhvr>
                                        <p:cTn id="1010" dur="3000" fill="hold"/>
                                        <p:tgtEl>
                                          <p:spTgt spid="20"/>
                                        </p:tgtEl>
                                        <p:attrNameLst>
                                          <p:attrName>r</p:attrName>
                                        </p:attrNameLst>
                                      </p:cBhvr>
                                    </p:animRot>
                                  </p:childTnLst>
                                </p:cTn>
                              </p:par>
                              <p:par>
                                <p:cTn id="1011" presetID="8" presetClass="emph" presetSubtype="0" autoRev="1" fill="hold" nodeType="withEffect">
                                  <p:stCondLst>
                                    <p:cond delay="0"/>
                                  </p:stCondLst>
                                  <p:childTnLst>
                                    <p:animRot by="21600000">
                                      <p:cBhvr>
                                        <p:cTn id="1012" dur="3000" fill="hold"/>
                                        <p:tgtEl>
                                          <p:spTgt spid="30"/>
                                        </p:tgtEl>
                                        <p:attrNameLst>
                                          <p:attrName>r</p:attrName>
                                        </p:attrNameLst>
                                      </p:cBhvr>
                                    </p:animRot>
                                  </p:childTnLst>
                                </p:cTn>
                              </p:par>
                              <p:par>
                                <p:cTn id="1013" presetID="8" presetClass="emph" presetSubtype="0" autoRev="1" fill="hold" nodeType="withEffect">
                                  <p:stCondLst>
                                    <p:cond delay="0"/>
                                  </p:stCondLst>
                                  <p:childTnLst>
                                    <p:animRot by="21600000">
                                      <p:cBhvr>
                                        <p:cTn id="1014" dur="3000" fill="hold"/>
                                        <p:tgtEl>
                                          <p:spTgt spid="40"/>
                                        </p:tgtEl>
                                        <p:attrNameLst>
                                          <p:attrName>r</p:attrName>
                                        </p:attrNameLst>
                                      </p:cBhvr>
                                    </p:animRot>
                                  </p:childTnLst>
                                </p:cTn>
                              </p:par>
                              <p:par>
                                <p:cTn id="1015" presetID="8" presetClass="emph" presetSubtype="0" autoRev="1" fill="hold" nodeType="withEffect">
                                  <p:stCondLst>
                                    <p:cond delay="0"/>
                                  </p:stCondLst>
                                  <p:childTnLst>
                                    <p:animRot by="21600000">
                                      <p:cBhvr>
                                        <p:cTn id="1016" dur="3000" fill="hold"/>
                                        <p:tgtEl>
                                          <p:spTgt spid="50"/>
                                        </p:tgtEl>
                                        <p:attrNameLst>
                                          <p:attrName>r</p:attrName>
                                        </p:attrNameLst>
                                      </p:cBhvr>
                                    </p:animRot>
                                  </p:childTnLst>
                                </p:cTn>
                              </p:par>
                              <p:par>
                                <p:cTn id="1017" presetID="8" presetClass="emph" presetSubtype="0" autoRev="1" fill="hold" nodeType="withEffect">
                                  <p:stCondLst>
                                    <p:cond delay="0"/>
                                  </p:stCondLst>
                                  <p:childTnLst>
                                    <p:animRot by="21600000">
                                      <p:cBhvr>
                                        <p:cTn id="1018" dur="3000" fill="hold"/>
                                        <p:tgtEl>
                                          <p:spTgt spid="60"/>
                                        </p:tgtEl>
                                        <p:attrNameLst>
                                          <p:attrName>r</p:attrName>
                                        </p:attrNameLst>
                                      </p:cBhvr>
                                    </p:animRot>
                                  </p:childTnLst>
                                </p:cTn>
                              </p:par>
                              <p:par>
                                <p:cTn id="1019" presetID="8" presetClass="emph" presetSubtype="0" autoRev="1" fill="hold" nodeType="withEffect">
                                  <p:stCondLst>
                                    <p:cond delay="0"/>
                                  </p:stCondLst>
                                  <p:childTnLst>
                                    <p:animRot by="21600000">
                                      <p:cBhvr>
                                        <p:cTn id="1020" dur="3000" fill="hold"/>
                                        <p:tgtEl>
                                          <p:spTgt spid="70"/>
                                        </p:tgtEl>
                                        <p:attrNameLst>
                                          <p:attrName>r</p:attrName>
                                        </p:attrNameLst>
                                      </p:cBhvr>
                                    </p:animRot>
                                  </p:childTnLst>
                                </p:cTn>
                              </p:par>
                              <p:par>
                                <p:cTn id="1021" presetID="8" presetClass="emph" presetSubtype="0" autoRev="1" fill="hold" nodeType="withEffect">
                                  <p:stCondLst>
                                    <p:cond delay="0"/>
                                  </p:stCondLst>
                                  <p:childTnLst>
                                    <p:animRot by="21600000">
                                      <p:cBhvr>
                                        <p:cTn id="1022" dur="3000" fill="hold"/>
                                        <p:tgtEl>
                                          <p:spTgt spid="80"/>
                                        </p:tgtEl>
                                        <p:attrNameLst>
                                          <p:attrName>r</p:attrName>
                                        </p:attrNameLst>
                                      </p:cBhvr>
                                    </p:animRot>
                                  </p:childTnLst>
                                </p:cTn>
                              </p:par>
                              <p:par>
                                <p:cTn id="1023" presetID="8" presetClass="emph" presetSubtype="0" autoRev="1" fill="hold" nodeType="withEffect">
                                  <p:stCondLst>
                                    <p:cond delay="0"/>
                                  </p:stCondLst>
                                  <p:childTnLst>
                                    <p:animRot by="21600000">
                                      <p:cBhvr>
                                        <p:cTn id="1024" dur="3000" fill="hold"/>
                                        <p:tgtEl>
                                          <p:spTgt spid="90"/>
                                        </p:tgtEl>
                                        <p:attrNameLst>
                                          <p:attrName>r</p:attrName>
                                        </p:attrNameLst>
                                      </p:cBhvr>
                                    </p:animRot>
                                  </p:childTnLst>
                                </p:cTn>
                              </p:par>
                              <p:par>
                                <p:cTn id="1025" presetID="8" presetClass="emph" presetSubtype="0" autoRev="1" fill="hold" nodeType="withEffect">
                                  <p:stCondLst>
                                    <p:cond delay="0"/>
                                  </p:stCondLst>
                                  <p:childTnLst>
                                    <p:animRot by="21600000">
                                      <p:cBhvr>
                                        <p:cTn id="1026" dur="3000" fill="hold"/>
                                        <p:tgtEl>
                                          <p:spTgt spid="100"/>
                                        </p:tgtEl>
                                        <p:attrNameLst>
                                          <p:attrName>r</p:attrName>
                                        </p:attrNameLst>
                                      </p:cBhvr>
                                    </p:animRot>
                                  </p:childTnLst>
                                </p:cTn>
                              </p:par>
                              <p:par>
                                <p:cTn id="1027" presetID="8" presetClass="emph" presetSubtype="0" autoRev="1" fill="hold" nodeType="withEffect">
                                  <p:stCondLst>
                                    <p:cond delay="0"/>
                                  </p:stCondLst>
                                  <p:childTnLst>
                                    <p:animRot by="21600000">
                                      <p:cBhvr>
                                        <p:cTn id="1028" dur="3000" fill="hold"/>
                                        <p:tgtEl>
                                          <p:spTgt spid="9"/>
                                        </p:tgtEl>
                                        <p:attrNameLst>
                                          <p:attrName>r</p:attrName>
                                        </p:attrNameLst>
                                      </p:cBhvr>
                                    </p:animRot>
                                  </p:childTnLst>
                                </p:cTn>
                              </p:par>
                              <p:par>
                                <p:cTn id="1029" presetID="8" presetClass="emph" presetSubtype="0" autoRev="1" fill="hold" nodeType="withEffect">
                                  <p:stCondLst>
                                    <p:cond delay="0"/>
                                  </p:stCondLst>
                                  <p:childTnLst>
                                    <p:animRot by="21600000">
                                      <p:cBhvr>
                                        <p:cTn id="1030" dur="3000" fill="hold"/>
                                        <p:tgtEl>
                                          <p:spTgt spid="19"/>
                                        </p:tgtEl>
                                        <p:attrNameLst>
                                          <p:attrName>r</p:attrName>
                                        </p:attrNameLst>
                                      </p:cBhvr>
                                    </p:animRot>
                                  </p:childTnLst>
                                </p:cTn>
                              </p:par>
                              <p:par>
                                <p:cTn id="1031" presetID="8" presetClass="emph" presetSubtype="0" autoRev="1" fill="hold" nodeType="withEffect">
                                  <p:stCondLst>
                                    <p:cond delay="0"/>
                                  </p:stCondLst>
                                  <p:childTnLst>
                                    <p:animRot by="21600000">
                                      <p:cBhvr>
                                        <p:cTn id="1032" dur="3000" fill="hold"/>
                                        <p:tgtEl>
                                          <p:spTgt spid="29"/>
                                        </p:tgtEl>
                                        <p:attrNameLst>
                                          <p:attrName>r</p:attrName>
                                        </p:attrNameLst>
                                      </p:cBhvr>
                                    </p:animRot>
                                  </p:childTnLst>
                                </p:cTn>
                              </p:par>
                              <p:par>
                                <p:cTn id="1033" presetID="8" presetClass="emph" presetSubtype="0" autoRev="1" fill="hold" nodeType="withEffect">
                                  <p:stCondLst>
                                    <p:cond delay="0"/>
                                  </p:stCondLst>
                                  <p:childTnLst>
                                    <p:animRot by="21600000">
                                      <p:cBhvr>
                                        <p:cTn id="1034" dur="3000" fill="hold"/>
                                        <p:tgtEl>
                                          <p:spTgt spid="39"/>
                                        </p:tgtEl>
                                        <p:attrNameLst>
                                          <p:attrName>r</p:attrName>
                                        </p:attrNameLst>
                                      </p:cBhvr>
                                    </p:animRot>
                                  </p:childTnLst>
                                </p:cTn>
                              </p:par>
                              <p:par>
                                <p:cTn id="1035" presetID="8" presetClass="emph" presetSubtype="0" autoRev="1" fill="hold" nodeType="withEffect">
                                  <p:stCondLst>
                                    <p:cond delay="0"/>
                                  </p:stCondLst>
                                  <p:childTnLst>
                                    <p:animRot by="21600000">
                                      <p:cBhvr>
                                        <p:cTn id="1036" dur="3000" fill="hold"/>
                                        <p:tgtEl>
                                          <p:spTgt spid="49"/>
                                        </p:tgtEl>
                                        <p:attrNameLst>
                                          <p:attrName>r</p:attrName>
                                        </p:attrNameLst>
                                      </p:cBhvr>
                                    </p:animRot>
                                  </p:childTnLst>
                                </p:cTn>
                              </p:par>
                              <p:par>
                                <p:cTn id="1037" presetID="8" presetClass="emph" presetSubtype="0" autoRev="1" fill="hold" nodeType="withEffect">
                                  <p:stCondLst>
                                    <p:cond delay="0"/>
                                  </p:stCondLst>
                                  <p:childTnLst>
                                    <p:animRot by="21600000">
                                      <p:cBhvr>
                                        <p:cTn id="1038" dur="3000" fill="hold"/>
                                        <p:tgtEl>
                                          <p:spTgt spid="59"/>
                                        </p:tgtEl>
                                        <p:attrNameLst>
                                          <p:attrName>r</p:attrName>
                                        </p:attrNameLst>
                                      </p:cBhvr>
                                    </p:animRot>
                                  </p:childTnLst>
                                </p:cTn>
                              </p:par>
                              <p:par>
                                <p:cTn id="1039" presetID="8" presetClass="emph" presetSubtype="0" autoRev="1" fill="hold" nodeType="withEffect">
                                  <p:stCondLst>
                                    <p:cond delay="0"/>
                                  </p:stCondLst>
                                  <p:childTnLst>
                                    <p:animRot by="21600000">
                                      <p:cBhvr>
                                        <p:cTn id="1040" dur="3000" fill="hold"/>
                                        <p:tgtEl>
                                          <p:spTgt spid="69"/>
                                        </p:tgtEl>
                                        <p:attrNameLst>
                                          <p:attrName>r</p:attrName>
                                        </p:attrNameLst>
                                      </p:cBhvr>
                                    </p:animRot>
                                  </p:childTnLst>
                                </p:cTn>
                              </p:par>
                              <p:par>
                                <p:cTn id="1041" presetID="8" presetClass="emph" presetSubtype="0" autoRev="1" fill="hold" nodeType="withEffect">
                                  <p:stCondLst>
                                    <p:cond delay="0"/>
                                  </p:stCondLst>
                                  <p:childTnLst>
                                    <p:animRot by="21600000">
                                      <p:cBhvr>
                                        <p:cTn id="1042" dur="3000" fill="hold"/>
                                        <p:tgtEl>
                                          <p:spTgt spid="79"/>
                                        </p:tgtEl>
                                        <p:attrNameLst>
                                          <p:attrName>r</p:attrName>
                                        </p:attrNameLst>
                                      </p:cBhvr>
                                    </p:animRot>
                                  </p:childTnLst>
                                </p:cTn>
                              </p:par>
                              <p:par>
                                <p:cTn id="1043" presetID="8" presetClass="emph" presetSubtype="0" autoRev="1" fill="hold" nodeType="withEffect">
                                  <p:stCondLst>
                                    <p:cond delay="0"/>
                                  </p:stCondLst>
                                  <p:childTnLst>
                                    <p:animRot by="21600000">
                                      <p:cBhvr>
                                        <p:cTn id="1044" dur="3000" fill="hold"/>
                                        <p:tgtEl>
                                          <p:spTgt spid="89"/>
                                        </p:tgtEl>
                                        <p:attrNameLst>
                                          <p:attrName>r</p:attrName>
                                        </p:attrNameLst>
                                      </p:cBhvr>
                                    </p:animRot>
                                  </p:childTnLst>
                                </p:cTn>
                              </p:par>
                              <p:par>
                                <p:cTn id="1045" presetID="8" presetClass="emph" presetSubtype="0" autoRev="1" fill="hold" nodeType="withEffect">
                                  <p:stCondLst>
                                    <p:cond delay="0"/>
                                  </p:stCondLst>
                                  <p:childTnLst>
                                    <p:animRot by="21600000">
                                      <p:cBhvr>
                                        <p:cTn id="1046" dur="3000" fill="hold"/>
                                        <p:tgtEl>
                                          <p:spTgt spid="99"/>
                                        </p:tgtEl>
                                        <p:attrNameLst>
                                          <p:attrName>r</p:attrName>
                                        </p:attrNameLst>
                                      </p:cBhvr>
                                    </p:animRot>
                                  </p:childTnLst>
                                </p:cTn>
                              </p:par>
                              <p:par>
                                <p:cTn id="1047" presetID="8" presetClass="emph" presetSubtype="0" autoRev="1" fill="hold" nodeType="withEffect">
                                  <p:stCondLst>
                                    <p:cond delay="0"/>
                                  </p:stCondLst>
                                  <p:childTnLst>
                                    <p:animRot by="21600000">
                                      <p:cBhvr>
                                        <p:cTn id="1048" dur="3000" fill="hold"/>
                                        <p:tgtEl>
                                          <p:spTgt spid="6"/>
                                        </p:tgtEl>
                                        <p:attrNameLst>
                                          <p:attrName>r</p:attrName>
                                        </p:attrNameLst>
                                      </p:cBhvr>
                                    </p:animRot>
                                  </p:childTnLst>
                                </p:cTn>
                              </p:par>
                              <p:par>
                                <p:cTn id="1049" presetID="8" presetClass="emph" presetSubtype="0" autoRev="1" fill="hold" nodeType="withEffect">
                                  <p:stCondLst>
                                    <p:cond delay="0"/>
                                  </p:stCondLst>
                                  <p:childTnLst>
                                    <p:animRot by="21600000">
                                      <p:cBhvr>
                                        <p:cTn id="1050" dur="3000" fill="hold"/>
                                        <p:tgtEl>
                                          <p:spTgt spid="16"/>
                                        </p:tgtEl>
                                        <p:attrNameLst>
                                          <p:attrName>r</p:attrName>
                                        </p:attrNameLst>
                                      </p:cBhvr>
                                    </p:animRot>
                                  </p:childTnLst>
                                </p:cTn>
                              </p:par>
                              <p:par>
                                <p:cTn id="1051" presetID="8" presetClass="emph" presetSubtype="0" autoRev="1" fill="hold" nodeType="withEffect">
                                  <p:stCondLst>
                                    <p:cond delay="0"/>
                                  </p:stCondLst>
                                  <p:childTnLst>
                                    <p:animRot by="21600000">
                                      <p:cBhvr>
                                        <p:cTn id="1052" dur="3000" fill="hold"/>
                                        <p:tgtEl>
                                          <p:spTgt spid="26"/>
                                        </p:tgtEl>
                                        <p:attrNameLst>
                                          <p:attrName>r</p:attrName>
                                        </p:attrNameLst>
                                      </p:cBhvr>
                                    </p:animRot>
                                  </p:childTnLst>
                                </p:cTn>
                              </p:par>
                              <p:par>
                                <p:cTn id="1053" presetID="8" presetClass="emph" presetSubtype="0" autoRev="1" fill="hold" nodeType="withEffect">
                                  <p:stCondLst>
                                    <p:cond delay="0"/>
                                  </p:stCondLst>
                                  <p:childTnLst>
                                    <p:animRot by="21600000">
                                      <p:cBhvr>
                                        <p:cTn id="1054" dur="3000" fill="hold"/>
                                        <p:tgtEl>
                                          <p:spTgt spid="36"/>
                                        </p:tgtEl>
                                        <p:attrNameLst>
                                          <p:attrName>r</p:attrName>
                                        </p:attrNameLst>
                                      </p:cBhvr>
                                    </p:animRot>
                                  </p:childTnLst>
                                </p:cTn>
                              </p:par>
                              <p:par>
                                <p:cTn id="1055" presetID="8" presetClass="emph" presetSubtype="0" autoRev="1" fill="hold" nodeType="withEffect">
                                  <p:stCondLst>
                                    <p:cond delay="0"/>
                                  </p:stCondLst>
                                  <p:childTnLst>
                                    <p:animRot by="21600000">
                                      <p:cBhvr>
                                        <p:cTn id="1056" dur="3000" fill="hold"/>
                                        <p:tgtEl>
                                          <p:spTgt spid="46"/>
                                        </p:tgtEl>
                                        <p:attrNameLst>
                                          <p:attrName>r</p:attrName>
                                        </p:attrNameLst>
                                      </p:cBhvr>
                                    </p:animRot>
                                  </p:childTnLst>
                                </p:cTn>
                              </p:par>
                              <p:par>
                                <p:cTn id="1057" presetID="8" presetClass="emph" presetSubtype="0" autoRev="1" fill="hold" nodeType="withEffect">
                                  <p:stCondLst>
                                    <p:cond delay="0"/>
                                  </p:stCondLst>
                                  <p:childTnLst>
                                    <p:animRot by="21600000">
                                      <p:cBhvr>
                                        <p:cTn id="1058" dur="3000" fill="hold"/>
                                        <p:tgtEl>
                                          <p:spTgt spid="56"/>
                                        </p:tgtEl>
                                        <p:attrNameLst>
                                          <p:attrName>r</p:attrName>
                                        </p:attrNameLst>
                                      </p:cBhvr>
                                    </p:animRot>
                                  </p:childTnLst>
                                </p:cTn>
                              </p:par>
                              <p:par>
                                <p:cTn id="1059" presetID="8" presetClass="emph" presetSubtype="0" autoRev="1" fill="hold" nodeType="withEffect">
                                  <p:stCondLst>
                                    <p:cond delay="0"/>
                                  </p:stCondLst>
                                  <p:childTnLst>
                                    <p:animRot by="21600000">
                                      <p:cBhvr>
                                        <p:cTn id="1060" dur="3000" fill="hold"/>
                                        <p:tgtEl>
                                          <p:spTgt spid="66"/>
                                        </p:tgtEl>
                                        <p:attrNameLst>
                                          <p:attrName>r</p:attrName>
                                        </p:attrNameLst>
                                      </p:cBhvr>
                                    </p:animRot>
                                  </p:childTnLst>
                                </p:cTn>
                              </p:par>
                              <p:par>
                                <p:cTn id="1061" presetID="8" presetClass="emph" presetSubtype="0" autoRev="1" fill="hold" nodeType="withEffect">
                                  <p:stCondLst>
                                    <p:cond delay="0"/>
                                  </p:stCondLst>
                                  <p:childTnLst>
                                    <p:animRot by="21600000">
                                      <p:cBhvr>
                                        <p:cTn id="1062" dur="3000" fill="hold"/>
                                        <p:tgtEl>
                                          <p:spTgt spid="76"/>
                                        </p:tgtEl>
                                        <p:attrNameLst>
                                          <p:attrName>r</p:attrName>
                                        </p:attrNameLst>
                                      </p:cBhvr>
                                    </p:animRot>
                                  </p:childTnLst>
                                </p:cTn>
                              </p:par>
                              <p:par>
                                <p:cTn id="1063" presetID="8" presetClass="emph" presetSubtype="0" autoRev="1" fill="hold" nodeType="withEffect">
                                  <p:stCondLst>
                                    <p:cond delay="0"/>
                                  </p:stCondLst>
                                  <p:childTnLst>
                                    <p:animRot by="21600000">
                                      <p:cBhvr>
                                        <p:cTn id="1064" dur="3000" fill="hold"/>
                                        <p:tgtEl>
                                          <p:spTgt spid="86"/>
                                        </p:tgtEl>
                                        <p:attrNameLst>
                                          <p:attrName>r</p:attrName>
                                        </p:attrNameLst>
                                      </p:cBhvr>
                                    </p:animRot>
                                  </p:childTnLst>
                                </p:cTn>
                              </p:par>
                              <p:par>
                                <p:cTn id="1065" presetID="8" presetClass="emph" presetSubtype="0" autoRev="1" fill="hold" nodeType="withEffect">
                                  <p:stCondLst>
                                    <p:cond delay="0"/>
                                  </p:stCondLst>
                                  <p:childTnLst>
                                    <p:animRot by="21600000">
                                      <p:cBhvr>
                                        <p:cTn id="1066" dur="3000" fill="hold"/>
                                        <p:tgtEl>
                                          <p:spTgt spid="96"/>
                                        </p:tgtEl>
                                        <p:attrNameLst>
                                          <p:attrName>r</p:attrName>
                                        </p:attrNameLst>
                                      </p:cBhvr>
                                    </p:animRot>
                                  </p:childTnLst>
                                </p:cTn>
                              </p:par>
                              <p:par>
                                <p:cTn id="1067" presetID="8" presetClass="emph" presetSubtype="0" autoRev="1" fill="hold" nodeType="withEffect">
                                  <p:stCondLst>
                                    <p:cond delay="0"/>
                                  </p:stCondLst>
                                  <p:childTnLst>
                                    <p:animRot by="-21600000">
                                      <p:cBhvr>
                                        <p:cTn id="1068" dur="3000" fill="hold"/>
                                        <p:tgtEl>
                                          <p:spTgt spid="5"/>
                                        </p:tgtEl>
                                        <p:attrNameLst>
                                          <p:attrName>r</p:attrName>
                                        </p:attrNameLst>
                                      </p:cBhvr>
                                    </p:animRot>
                                  </p:childTnLst>
                                </p:cTn>
                              </p:par>
                              <p:par>
                                <p:cTn id="1069" presetID="8" presetClass="emph" presetSubtype="0" autoRev="1" fill="hold" nodeType="withEffect">
                                  <p:stCondLst>
                                    <p:cond delay="0"/>
                                  </p:stCondLst>
                                  <p:childTnLst>
                                    <p:animRot by="-21600000">
                                      <p:cBhvr>
                                        <p:cTn id="1070" dur="3000" fill="hold"/>
                                        <p:tgtEl>
                                          <p:spTgt spid="15"/>
                                        </p:tgtEl>
                                        <p:attrNameLst>
                                          <p:attrName>r</p:attrName>
                                        </p:attrNameLst>
                                      </p:cBhvr>
                                    </p:animRot>
                                  </p:childTnLst>
                                </p:cTn>
                              </p:par>
                              <p:par>
                                <p:cTn id="1071" presetID="8" presetClass="emph" presetSubtype="0" autoRev="1" fill="hold" nodeType="withEffect">
                                  <p:stCondLst>
                                    <p:cond delay="0"/>
                                  </p:stCondLst>
                                  <p:childTnLst>
                                    <p:animRot by="-21600000">
                                      <p:cBhvr>
                                        <p:cTn id="1072" dur="3000" fill="hold"/>
                                        <p:tgtEl>
                                          <p:spTgt spid="25"/>
                                        </p:tgtEl>
                                        <p:attrNameLst>
                                          <p:attrName>r</p:attrName>
                                        </p:attrNameLst>
                                      </p:cBhvr>
                                    </p:animRot>
                                  </p:childTnLst>
                                </p:cTn>
                              </p:par>
                              <p:par>
                                <p:cTn id="1073" presetID="8" presetClass="emph" presetSubtype="0" autoRev="1" fill="hold" nodeType="withEffect">
                                  <p:stCondLst>
                                    <p:cond delay="0"/>
                                  </p:stCondLst>
                                  <p:childTnLst>
                                    <p:animRot by="-21600000">
                                      <p:cBhvr>
                                        <p:cTn id="1074" dur="3000" fill="hold"/>
                                        <p:tgtEl>
                                          <p:spTgt spid="35"/>
                                        </p:tgtEl>
                                        <p:attrNameLst>
                                          <p:attrName>r</p:attrName>
                                        </p:attrNameLst>
                                      </p:cBhvr>
                                    </p:animRot>
                                  </p:childTnLst>
                                </p:cTn>
                              </p:par>
                              <p:par>
                                <p:cTn id="1075" presetID="8" presetClass="emph" presetSubtype="0" autoRev="1" fill="hold" nodeType="withEffect">
                                  <p:stCondLst>
                                    <p:cond delay="0"/>
                                  </p:stCondLst>
                                  <p:childTnLst>
                                    <p:animRot by="-21600000">
                                      <p:cBhvr>
                                        <p:cTn id="1076" dur="3000" fill="hold"/>
                                        <p:tgtEl>
                                          <p:spTgt spid="45"/>
                                        </p:tgtEl>
                                        <p:attrNameLst>
                                          <p:attrName>r</p:attrName>
                                        </p:attrNameLst>
                                      </p:cBhvr>
                                    </p:animRot>
                                  </p:childTnLst>
                                </p:cTn>
                              </p:par>
                              <p:par>
                                <p:cTn id="1077" presetID="8" presetClass="emph" presetSubtype="0" autoRev="1" fill="hold" nodeType="withEffect">
                                  <p:stCondLst>
                                    <p:cond delay="0"/>
                                  </p:stCondLst>
                                  <p:childTnLst>
                                    <p:animRot by="-21600000">
                                      <p:cBhvr>
                                        <p:cTn id="1078" dur="3000" fill="hold"/>
                                        <p:tgtEl>
                                          <p:spTgt spid="55"/>
                                        </p:tgtEl>
                                        <p:attrNameLst>
                                          <p:attrName>r</p:attrName>
                                        </p:attrNameLst>
                                      </p:cBhvr>
                                    </p:animRot>
                                  </p:childTnLst>
                                </p:cTn>
                              </p:par>
                              <p:par>
                                <p:cTn id="1079" presetID="8" presetClass="emph" presetSubtype="0" autoRev="1" fill="hold" nodeType="withEffect">
                                  <p:stCondLst>
                                    <p:cond delay="0"/>
                                  </p:stCondLst>
                                  <p:childTnLst>
                                    <p:animRot by="-21600000">
                                      <p:cBhvr>
                                        <p:cTn id="1080" dur="3000" fill="hold"/>
                                        <p:tgtEl>
                                          <p:spTgt spid="65"/>
                                        </p:tgtEl>
                                        <p:attrNameLst>
                                          <p:attrName>r</p:attrName>
                                        </p:attrNameLst>
                                      </p:cBhvr>
                                    </p:animRot>
                                  </p:childTnLst>
                                </p:cTn>
                              </p:par>
                              <p:par>
                                <p:cTn id="1081" presetID="8" presetClass="emph" presetSubtype="0" autoRev="1" fill="hold" nodeType="withEffect">
                                  <p:stCondLst>
                                    <p:cond delay="0"/>
                                  </p:stCondLst>
                                  <p:childTnLst>
                                    <p:animRot by="-21600000">
                                      <p:cBhvr>
                                        <p:cTn id="1082" dur="3000" fill="hold"/>
                                        <p:tgtEl>
                                          <p:spTgt spid="75"/>
                                        </p:tgtEl>
                                        <p:attrNameLst>
                                          <p:attrName>r</p:attrName>
                                        </p:attrNameLst>
                                      </p:cBhvr>
                                    </p:animRot>
                                  </p:childTnLst>
                                </p:cTn>
                              </p:par>
                              <p:par>
                                <p:cTn id="1083" presetID="8" presetClass="emph" presetSubtype="0" autoRev="1" fill="hold" nodeType="withEffect">
                                  <p:stCondLst>
                                    <p:cond delay="0"/>
                                  </p:stCondLst>
                                  <p:childTnLst>
                                    <p:animRot by="-21600000">
                                      <p:cBhvr>
                                        <p:cTn id="1084" dur="3000" fill="hold"/>
                                        <p:tgtEl>
                                          <p:spTgt spid="85"/>
                                        </p:tgtEl>
                                        <p:attrNameLst>
                                          <p:attrName>r</p:attrName>
                                        </p:attrNameLst>
                                      </p:cBhvr>
                                    </p:animRot>
                                  </p:childTnLst>
                                </p:cTn>
                              </p:par>
                              <p:par>
                                <p:cTn id="1085" presetID="8" presetClass="emph" presetSubtype="0" autoRev="1" fill="hold" nodeType="withEffect">
                                  <p:stCondLst>
                                    <p:cond delay="0"/>
                                  </p:stCondLst>
                                  <p:childTnLst>
                                    <p:animRot by="-21600000">
                                      <p:cBhvr>
                                        <p:cTn id="1086" dur="3000" fill="hold"/>
                                        <p:tgtEl>
                                          <p:spTgt spid="95"/>
                                        </p:tgtEl>
                                        <p:attrNameLst>
                                          <p:attrName>r</p:attrName>
                                        </p:attrNameLst>
                                      </p:cBhvr>
                                    </p:animRot>
                                  </p:childTnLst>
                                </p:cTn>
                              </p:par>
                              <p:par>
                                <p:cTn id="1087" presetID="8" presetClass="emph" presetSubtype="0" autoRev="1" fill="hold" nodeType="withEffect">
                                  <p:stCondLst>
                                    <p:cond delay="0"/>
                                  </p:stCondLst>
                                  <p:childTnLst>
                                    <p:animRot by="21600000">
                                      <p:cBhvr>
                                        <p:cTn id="1088" dur="3000" fill="hold"/>
                                        <p:tgtEl>
                                          <p:spTgt spid="4"/>
                                        </p:tgtEl>
                                        <p:attrNameLst>
                                          <p:attrName>r</p:attrName>
                                        </p:attrNameLst>
                                      </p:cBhvr>
                                    </p:animRot>
                                  </p:childTnLst>
                                </p:cTn>
                              </p:par>
                              <p:par>
                                <p:cTn id="1089" presetID="8" presetClass="emph" presetSubtype="0" autoRev="1" fill="hold" nodeType="withEffect">
                                  <p:stCondLst>
                                    <p:cond delay="0"/>
                                  </p:stCondLst>
                                  <p:childTnLst>
                                    <p:animRot by="21600000">
                                      <p:cBhvr>
                                        <p:cTn id="1090" dur="3000" fill="hold"/>
                                        <p:tgtEl>
                                          <p:spTgt spid="14"/>
                                        </p:tgtEl>
                                        <p:attrNameLst>
                                          <p:attrName>r</p:attrName>
                                        </p:attrNameLst>
                                      </p:cBhvr>
                                    </p:animRot>
                                  </p:childTnLst>
                                </p:cTn>
                              </p:par>
                              <p:par>
                                <p:cTn id="1091" presetID="8" presetClass="emph" presetSubtype="0" autoRev="1" fill="hold" nodeType="withEffect">
                                  <p:stCondLst>
                                    <p:cond delay="0"/>
                                  </p:stCondLst>
                                  <p:childTnLst>
                                    <p:animRot by="21600000">
                                      <p:cBhvr>
                                        <p:cTn id="1092" dur="3000" fill="hold"/>
                                        <p:tgtEl>
                                          <p:spTgt spid="24"/>
                                        </p:tgtEl>
                                        <p:attrNameLst>
                                          <p:attrName>r</p:attrName>
                                        </p:attrNameLst>
                                      </p:cBhvr>
                                    </p:animRot>
                                  </p:childTnLst>
                                </p:cTn>
                              </p:par>
                              <p:par>
                                <p:cTn id="1093" presetID="8" presetClass="emph" presetSubtype="0" autoRev="1" fill="hold" nodeType="withEffect">
                                  <p:stCondLst>
                                    <p:cond delay="0"/>
                                  </p:stCondLst>
                                  <p:childTnLst>
                                    <p:animRot by="21600000">
                                      <p:cBhvr>
                                        <p:cTn id="1094" dur="3000" fill="hold"/>
                                        <p:tgtEl>
                                          <p:spTgt spid="34"/>
                                        </p:tgtEl>
                                        <p:attrNameLst>
                                          <p:attrName>r</p:attrName>
                                        </p:attrNameLst>
                                      </p:cBhvr>
                                    </p:animRot>
                                  </p:childTnLst>
                                </p:cTn>
                              </p:par>
                              <p:par>
                                <p:cTn id="1095" presetID="8" presetClass="emph" presetSubtype="0" autoRev="1" fill="hold" nodeType="withEffect">
                                  <p:stCondLst>
                                    <p:cond delay="0"/>
                                  </p:stCondLst>
                                  <p:childTnLst>
                                    <p:animRot by="21600000">
                                      <p:cBhvr>
                                        <p:cTn id="1096" dur="3000" fill="hold"/>
                                        <p:tgtEl>
                                          <p:spTgt spid="44"/>
                                        </p:tgtEl>
                                        <p:attrNameLst>
                                          <p:attrName>r</p:attrName>
                                        </p:attrNameLst>
                                      </p:cBhvr>
                                    </p:animRot>
                                  </p:childTnLst>
                                </p:cTn>
                              </p:par>
                              <p:par>
                                <p:cTn id="1097" presetID="8" presetClass="emph" presetSubtype="0" autoRev="1" fill="hold" nodeType="withEffect">
                                  <p:stCondLst>
                                    <p:cond delay="0"/>
                                  </p:stCondLst>
                                  <p:childTnLst>
                                    <p:animRot by="21600000">
                                      <p:cBhvr>
                                        <p:cTn id="1098" dur="3000" fill="hold"/>
                                        <p:tgtEl>
                                          <p:spTgt spid="54"/>
                                        </p:tgtEl>
                                        <p:attrNameLst>
                                          <p:attrName>r</p:attrName>
                                        </p:attrNameLst>
                                      </p:cBhvr>
                                    </p:animRot>
                                  </p:childTnLst>
                                </p:cTn>
                              </p:par>
                              <p:par>
                                <p:cTn id="1099" presetID="8" presetClass="emph" presetSubtype="0" autoRev="1" fill="hold" nodeType="withEffect">
                                  <p:stCondLst>
                                    <p:cond delay="0"/>
                                  </p:stCondLst>
                                  <p:childTnLst>
                                    <p:animRot by="21600000">
                                      <p:cBhvr>
                                        <p:cTn id="1100" dur="3000" fill="hold"/>
                                        <p:tgtEl>
                                          <p:spTgt spid="64"/>
                                        </p:tgtEl>
                                        <p:attrNameLst>
                                          <p:attrName>r</p:attrName>
                                        </p:attrNameLst>
                                      </p:cBhvr>
                                    </p:animRot>
                                  </p:childTnLst>
                                </p:cTn>
                              </p:par>
                              <p:par>
                                <p:cTn id="1101" presetID="8" presetClass="emph" presetSubtype="0" autoRev="1" fill="hold" nodeType="withEffect">
                                  <p:stCondLst>
                                    <p:cond delay="0"/>
                                  </p:stCondLst>
                                  <p:childTnLst>
                                    <p:animRot by="21600000">
                                      <p:cBhvr>
                                        <p:cTn id="1102" dur="3000" fill="hold"/>
                                        <p:tgtEl>
                                          <p:spTgt spid="74"/>
                                        </p:tgtEl>
                                        <p:attrNameLst>
                                          <p:attrName>r</p:attrName>
                                        </p:attrNameLst>
                                      </p:cBhvr>
                                    </p:animRot>
                                  </p:childTnLst>
                                </p:cTn>
                              </p:par>
                              <p:par>
                                <p:cTn id="1103" presetID="8" presetClass="emph" presetSubtype="0" autoRev="1" fill="hold" nodeType="withEffect">
                                  <p:stCondLst>
                                    <p:cond delay="0"/>
                                  </p:stCondLst>
                                  <p:childTnLst>
                                    <p:animRot by="21600000">
                                      <p:cBhvr>
                                        <p:cTn id="1104" dur="3000" fill="hold"/>
                                        <p:tgtEl>
                                          <p:spTgt spid="84"/>
                                        </p:tgtEl>
                                        <p:attrNameLst>
                                          <p:attrName>r</p:attrName>
                                        </p:attrNameLst>
                                      </p:cBhvr>
                                    </p:animRot>
                                  </p:childTnLst>
                                </p:cTn>
                              </p:par>
                              <p:par>
                                <p:cTn id="1105" presetID="8" presetClass="emph" presetSubtype="0" autoRev="1" fill="hold" nodeType="withEffect">
                                  <p:stCondLst>
                                    <p:cond delay="0"/>
                                  </p:stCondLst>
                                  <p:childTnLst>
                                    <p:animRot by="21600000">
                                      <p:cBhvr>
                                        <p:cTn id="1106" dur="3000" fill="hold"/>
                                        <p:tgtEl>
                                          <p:spTgt spid="94"/>
                                        </p:tgtEl>
                                        <p:attrNameLst>
                                          <p:attrName>r</p:attrName>
                                        </p:attrNameLst>
                                      </p:cBhvr>
                                    </p:animRot>
                                  </p:childTnLst>
                                </p:cTn>
                              </p:par>
                              <p:par>
                                <p:cTn id="1107" presetID="8" presetClass="emph" presetSubtype="0" autoRev="1" fill="hold" nodeType="withEffect">
                                  <p:stCondLst>
                                    <p:cond delay="0"/>
                                  </p:stCondLst>
                                  <p:childTnLst>
                                    <p:animRot by="-21600000">
                                      <p:cBhvr>
                                        <p:cTn id="1108" dur="3000" fill="hold"/>
                                        <p:tgtEl>
                                          <p:spTgt spid="3"/>
                                        </p:tgtEl>
                                        <p:attrNameLst>
                                          <p:attrName>r</p:attrName>
                                        </p:attrNameLst>
                                      </p:cBhvr>
                                    </p:animRot>
                                  </p:childTnLst>
                                </p:cTn>
                              </p:par>
                              <p:par>
                                <p:cTn id="1109" presetID="8" presetClass="emph" presetSubtype="0" autoRev="1" fill="hold" nodeType="withEffect">
                                  <p:stCondLst>
                                    <p:cond delay="0"/>
                                  </p:stCondLst>
                                  <p:childTnLst>
                                    <p:animRot by="-21600000">
                                      <p:cBhvr>
                                        <p:cTn id="1110" dur="3000" fill="hold"/>
                                        <p:tgtEl>
                                          <p:spTgt spid="13"/>
                                        </p:tgtEl>
                                        <p:attrNameLst>
                                          <p:attrName>r</p:attrName>
                                        </p:attrNameLst>
                                      </p:cBhvr>
                                    </p:animRot>
                                  </p:childTnLst>
                                </p:cTn>
                              </p:par>
                              <p:par>
                                <p:cTn id="1111" presetID="8" presetClass="emph" presetSubtype="0" autoRev="1" fill="hold" nodeType="withEffect">
                                  <p:stCondLst>
                                    <p:cond delay="0"/>
                                  </p:stCondLst>
                                  <p:childTnLst>
                                    <p:animRot by="-21600000">
                                      <p:cBhvr>
                                        <p:cTn id="1112" dur="3000" fill="hold"/>
                                        <p:tgtEl>
                                          <p:spTgt spid="23"/>
                                        </p:tgtEl>
                                        <p:attrNameLst>
                                          <p:attrName>r</p:attrName>
                                        </p:attrNameLst>
                                      </p:cBhvr>
                                    </p:animRot>
                                  </p:childTnLst>
                                </p:cTn>
                              </p:par>
                              <p:par>
                                <p:cTn id="1113" presetID="8" presetClass="emph" presetSubtype="0" autoRev="1" fill="hold" nodeType="withEffect">
                                  <p:stCondLst>
                                    <p:cond delay="0"/>
                                  </p:stCondLst>
                                  <p:childTnLst>
                                    <p:animRot by="-21600000">
                                      <p:cBhvr>
                                        <p:cTn id="1114" dur="3000" fill="hold"/>
                                        <p:tgtEl>
                                          <p:spTgt spid="33"/>
                                        </p:tgtEl>
                                        <p:attrNameLst>
                                          <p:attrName>r</p:attrName>
                                        </p:attrNameLst>
                                      </p:cBhvr>
                                    </p:animRot>
                                  </p:childTnLst>
                                </p:cTn>
                              </p:par>
                              <p:par>
                                <p:cTn id="1115" presetID="8" presetClass="emph" presetSubtype="0" autoRev="1" fill="hold" nodeType="withEffect">
                                  <p:stCondLst>
                                    <p:cond delay="0"/>
                                  </p:stCondLst>
                                  <p:childTnLst>
                                    <p:animRot by="-21600000">
                                      <p:cBhvr>
                                        <p:cTn id="1116" dur="3000" fill="hold"/>
                                        <p:tgtEl>
                                          <p:spTgt spid="43"/>
                                        </p:tgtEl>
                                        <p:attrNameLst>
                                          <p:attrName>r</p:attrName>
                                        </p:attrNameLst>
                                      </p:cBhvr>
                                    </p:animRot>
                                  </p:childTnLst>
                                </p:cTn>
                              </p:par>
                              <p:par>
                                <p:cTn id="1117" presetID="8" presetClass="emph" presetSubtype="0" autoRev="1" fill="hold" nodeType="withEffect">
                                  <p:stCondLst>
                                    <p:cond delay="0"/>
                                  </p:stCondLst>
                                  <p:childTnLst>
                                    <p:animRot by="-21600000">
                                      <p:cBhvr>
                                        <p:cTn id="1118" dur="3000" fill="hold"/>
                                        <p:tgtEl>
                                          <p:spTgt spid="53"/>
                                        </p:tgtEl>
                                        <p:attrNameLst>
                                          <p:attrName>r</p:attrName>
                                        </p:attrNameLst>
                                      </p:cBhvr>
                                    </p:animRot>
                                  </p:childTnLst>
                                </p:cTn>
                              </p:par>
                              <p:par>
                                <p:cTn id="1119" presetID="8" presetClass="emph" presetSubtype="0" autoRev="1" fill="hold" nodeType="withEffect">
                                  <p:stCondLst>
                                    <p:cond delay="0"/>
                                  </p:stCondLst>
                                  <p:childTnLst>
                                    <p:animRot by="-21600000">
                                      <p:cBhvr>
                                        <p:cTn id="1120" dur="3000" fill="hold"/>
                                        <p:tgtEl>
                                          <p:spTgt spid="63"/>
                                        </p:tgtEl>
                                        <p:attrNameLst>
                                          <p:attrName>r</p:attrName>
                                        </p:attrNameLst>
                                      </p:cBhvr>
                                    </p:animRot>
                                  </p:childTnLst>
                                </p:cTn>
                              </p:par>
                              <p:par>
                                <p:cTn id="1121" presetID="8" presetClass="emph" presetSubtype="0" autoRev="1" fill="hold" nodeType="withEffect">
                                  <p:stCondLst>
                                    <p:cond delay="0"/>
                                  </p:stCondLst>
                                  <p:childTnLst>
                                    <p:animRot by="-21600000">
                                      <p:cBhvr>
                                        <p:cTn id="1122" dur="3000" fill="hold"/>
                                        <p:tgtEl>
                                          <p:spTgt spid="73"/>
                                        </p:tgtEl>
                                        <p:attrNameLst>
                                          <p:attrName>r</p:attrName>
                                        </p:attrNameLst>
                                      </p:cBhvr>
                                    </p:animRot>
                                  </p:childTnLst>
                                </p:cTn>
                              </p:par>
                              <p:par>
                                <p:cTn id="1123" presetID="8" presetClass="emph" presetSubtype="0" autoRev="1" fill="hold" nodeType="withEffect">
                                  <p:stCondLst>
                                    <p:cond delay="0"/>
                                  </p:stCondLst>
                                  <p:childTnLst>
                                    <p:animRot by="-21600000">
                                      <p:cBhvr>
                                        <p:cTn id="1124" dur="3000" fill="hold"/>
                                        <p:tgtEl>
                                          <p:spTgt spid="83"/>
                                        </p:tgtEl>
                                        <p:attrNameLst>
                                          <p:attrName>r</p:attrName>
                                        </p:attrNameLst>
                                      </p:cBhvr>
                                    </p:animRot>
                                  </p:childTnLst>
                                </p:cTn>
                              </p:par>
                              <p:par>
                                <p:cTn id="1125" presetID="8" presetClass="emph" presetSubtype="0" autoRev="1" fill="hold" nodeType="withEffect">
                                  <p:stCondLst>
                                    <p:cond delay="0"/>
                                  </p:stCondLst>
                                  <p:childTnLst>
                                    <p:animRot by="-21600000">
                                      <p:cBhvr>
                                        <p:cTn id="1126" dur="3000" fill="hold"/>
                                        <p:tgtEl>
                                          <p:spTgt spid="93"/>
                                        </p:tgtEl>
                                        <p:attrNameLst>
                                          <p:attrName>r</p:attrName>
                                        </p:attrNameLst>
                                      </p:cBhvr>
                                    </p:animRot>
                                  </p:childTnLst>
                                </p:cTn>
                              </p:par>
                              <p:par>
                                <p:cTn id="1127" presetID="8" presetClass="emph" presetSubtype="0" autoRev="1" fill="hold" nodeType="withEffect">
                                  <p:stCondLst>
                                    <p:cond delay="0"/>
                                  </p:stCondLst>
                                  <p:childTnLst>
                                    <p:animRot by="21600000">
                                      <p:cBhvr>
                                        <p:cTn id="1128" dur="3000" fill="hold"/>
                                        <p:tgtEl>
                                          <p:spTgt spid="8"/>
                                        </p:tgtEl>
                                        <p:attrNameLst>
                                          <p:attrName>r</p:attrName>
                                        </p:attrNameLst>
                                      </p:cBhvr>
                                    </p:animRot>
                                  </p:childTnLst>
                                </p:cTn>
                              </p:par>
                              <p:par>
                                <p:cTn id="1129" presetID="8" presetClass="emph" presetSubtype="0" autoRev="1" fill="hold" nodeType="withEffect">
                                  <p:stCondLst>
                                    <p:cond delay="0"/>
                                  </p:stCondLst>
                                  <p:childTnLst>
                                    <p:animRot by="21600000">
                                      <p:cBhvr>
                                        <p:cTn id="1130" dur="3000" fill="hold"/>
                                        <p:tgtEl>
                                          <p:spTgt spid="18"/>
                                        </p:tgtEl>
                                        <p:attrNameLst>
                                          <p:attrName>r</p:attrName>
                                        </p:attrNameLst>
                                      </p:cBhvr>
                                    </p:animRot>
                                  </p:childTnLst>
                                </p:cTn>
                              </p:par>
                              <p:par>
                                <p:cTn id="1131" presetID="8" presetClass="emph" presetSubtype="0" autoRev="1" fill="hold" nodeType="withEffect">
                                  <p:stCondLst>
                                    <p:cond delay="0"/>
                                  </p:stCondLst>
                                  <p:childTnLst>
                                    <p:animRot by="21600000">
                                      <p:cBhvr>
                                        <p:cTn id="1132" dur="3000" fill="hold"/>
                                        <p:tgtEl>
                                          <p:spTgt spid="28"/>
                                        </p:tgtEl>
                                        <p:attrNameLst>
                                          <p:attrName>r</p:attrName>
                                        </p:attrNameLst>
                                      </p:cBhvr>
                                    </p:animRot>
                                  </p:childTnLst>
                                </p:cTn>
                              </p:par>
                              <p:par>
                                <p:cTn id="1133" presetID="8" presetClass="emph" presetSubtype="0" autoRev="1" fill="hold" nodeType="withEffect">
                                  <p:stCondLst>
                                    <p:cond delay="0"/>
                                  </p:stCondLst>
                                  <p:childTnLst>
                                    <p:animRot by="21600000">
                                      <p:cBhvr>
                                        <p:cTn id="1134" dur="3000" fill="hold"/>
                                        <p:tgtEl>
                                          <p:spTgt spid="38"/>
                                        </p:tgtEl>
                                        <p:attrNameLst>
                                          <p:attrName>r</p:attrName>
                                        </p:attrNameLst>
                                      </p:cBhvr>
                                    </p:animRot>
                                  </p:childTnLst>
                                </p:cTn>
                              </p:par>
                              <p:par>
                                <p:cTn id="1135" presetID="8" presetClass="emph" presetSubtype="0" autoRev="1" fill="hold" nodeType="withEffect">
                                  <p:stCondLst>
                                    <p:cond delay="0"/>
                                  </p:stCondLst>
                                  <p:childTnLst>
                                    <p:animRot by="21600000">
                                      <p:cBhvr>
                                        <p:cTn id="1136" dur="3000" fill="hold"/>
                                        <p:tgtEl>
                                          <p:spTgt spid="48"/>
                                        </p:tgtEl>
                                        <p:attrNameLst>
                                          <p:attrName>r</p:attrName>
                                        </p:attrNameLst>
                                      </p:cBhvr>
                                    </p:animRot>
                                  </p:childTnLst>
                                </p:cTn>
                              </p:par>
                              <p:par>
                                <p:cTn id="1137" presetID="8" presetClass="emph" presetSubtype="0" autoRev="1" fill="hold" nodeType="withEffect">
                                  <p:stCondLst>
                                    <p:cond delay="0"/>
                                  </p:stCondLst>
                                  <p:childTnLst>
                                    <p:animRot by="21600000">
                                      <p:cBhvr>
                                        <p:cTn id="1138" dur="3000" fill="hold"/>
                                        <p:tgtEl>
                                          <p:spTgt spid="58"/>
                                        </p:tgtEl>
                                        <p:attrNameLst>
                                          <p:attrName>r</p:attrName>
                                        </p:attrNameLst>
                                      </p:cBhvr>
                                    </p:animRot>
                                  </p:childTnLst>
                                </p:cTn>
                              </p:par>
                              <p:par>
                                <p:cTn id="1139" presetID="8" presetClass="emph" presetSubtype="0" autoRev="1" fill="hold" nodeType="withEffect">
                                  <p:stCondLst>
                                    <p:cond delay="0"/>
                                  </p:stCondLst>
                                  <p:childTnLst>
                                    <p:animRot by="21600000">
                                      <p:cBhvr>
                                        <p:cTn id="1140" dur="3000" fill="hold"/>
                                        <p:tgtEl>
                                          <p:spTgt spid="68"/>
                                        </p:tgtEl>
                                        <p:attrNameLst>
                                          <p:attrName>r</p:attrName>
                                        </p:attrNameLst>
                                      </p:cBhvr>
                                    </p:animRot>
                                  </p:childTnLst>
                                </p:cTn>
                              </p:par>
                              <p:par>
                                <p:cTn id="1141" presetID="8" presetClass="emph" presetSubtype="0" autoRev="1" fill="hold" nodeType="withEffect">
                                  <p:stCondLst>
                                    <p:cond delay="0"/>
                                  </p:stCondLst>
                                  <p:childTnLst>
                                    <p:animRot by="21600000">
                                      <p:cBhvr>
                                        <p:cTn id="1142" dur="3000" fill="hold"/>
                                        <p:tgtEl>
                                          <p:spTgt spid="78"/>
                                        </p:tgtEl>
                                        <p:attrNameLst>
                                          <p:attrName>r</p:attrName>
                                        </p:attrNameLst>
                                      </p:cBhvr>
                                    </p:animRot>
                                  </p:childTnLst>
                                </p:cTn>
                              </p:par>
                              <p:par>
                                <p:cTn id="1143" presetID="8" presetClass="emph" presetSubtype="0" autoRev="1" fill="hold" nodeType="withEffect">
                                  <p:stCondLst>
                                    <p:cond delay="0"/>
                                  </p:stCondLst>
                                  <p:childTnLst>
                                    <p:animRot by="21600000">
                                      <p:cBhvr>
                                        <p:cTn id="1144" dur="3000" fill="hold"/>
                                        <p:tgtEl>
                                          <p:spTgt spid="88"/>
                                        </p:tgtEl>
                                        <p:attrNameLst>
                                          <p:attrName>r</p:attrName>
                                        </p:attrNameLst>
                                      </p:cBhvr>
                                    </p:animRot>
                                  </p:childTnLst>
                                </p:cTn>
                              </p:par>
                              <p:par>
                                <p:cTn id="1145" presetID="8" presetClass="emph" presetSubtype="0" autoRev="1" fill="hold" nodeType="withEffect">
                                  <p:stCondLst>
                                    <p:cond delay="0"/>
                                  </p:stCondLst>
                                  <p:childTnLst>
                                    <p:animRot by="21600000">
                                      <p:cBhvr>
                                        <p:cTn id="1146" dur="3000" fill="hold"/>
                                        <p:tgtEl>
                                          <p:spTgt spid="98"/>
                                        </p:tgtEl>
                                        <p:attrNameLst>
                                          <p:attrName>r</p:attrName>
                                        </p:attrNameLst>
                                      </p:cBhvr>
                                    </p:animRot>
                                  </p:childTnLst>
                                </p:cTn>
                              </p:par>
                              <p:par>
                                <p:cTn id="1147" presetID="8" presetClass="emph" presetSubtype="0" autoRev="1" fill="hold" nodeType="withEffect">
                                  <p:stCondLst>
                                    <p:cond delay="0"/>
                                  </p:stCondLst>
                                  <p:childTnLst>
                                    <p:animRot by="-21600000">
                                      <p:cBhvr>
                                        <p:cTn id="1148" dur="3000" fill="hold"/>
                                        <p:tgtEl>
                                          <p:spTgt spid="7"/>
                                        </p:tgtEl>
                                        <p:attrNameLst>
                                          <p:attrName>r</p:attrName>
                                        </p:attrNameLst>
                                      </p:cBhvr>
                                    </p:animRot>
                                  </p:childTnLst>
                                </p:cTn>
                              </p:par>
                              <p:par>
                                <p:cTn id="1149" presetID="8" presetClass="emph" presetSubtype="0" autoRev="1" fill="hold" nodeType="withEffect">
                                  <p:stCondLst>
                                    <p:cond delay="0"/>
                                  </p:stCondLst>
                                  <p:childTnLst>
                                    <p:animRot by="-21600000">
                                      <p:cBhvr>
                                        <p:cTn id="1150" dur="3000" fill="hold"/>
                                        <p:tgtEl>
                                          <p:spTgt spid="17"/>
                                        </p:tgtEl>
                                        <p:attrNameLst>
                                          <p:attrName>r</p:attrName>
                                        </p:attrNameLst>
                                      </p:cBhvr>
                                    </p:animRot>
                                  </p:childTnLst>
                                </p:cTn>
                              </p:par>
                              <p:par>
                                <p:cTn id="1151" presetID="8" presetClass="emph" presetSubtype="0" autoRev="1" fill="hold" nodeType="withEffect">
                                  <p:stCondLst>
                                    <p:cond delay="0"/>
                                  </p:stCondLst>
                                  <p:childTnLst>
                                    <p:animRot by="-21600000">
                                      <p:cBhvr>
                                        <p:cTn id="1152" dur="3000" fill="hold"/>
                                        <p:tgtEl>
                                          <p:spTgt spid="27"/>
                                        </p:tgtEl>
                                        <p:attrNameLst>
                                          <p:attrName>r</p:attrName>
                                        </p:attrNameLst>
                                      </p:cBhvr>
                                    </p:animRot>
                                  </p:childTnLst>
                                </p:cTn>
                              </p:par>
                              <p:par>
                                <p:cTn id="1153" presetID="8" presetClass="emph" presetSubtype="0" autoRev="1" fill="hold" nodeType="withEffect">
                                  <p:stCondLst>
                                    <p:cond delay="0"/>
                                  </p:stCondLst>
                                  <p:childTnLst>
                                    <p:animRot by="-21600000">
                                      <p:cBhvr>
                                        <p:cTn id="1154" dur="3000" fill="hold"/>
                                        <p:tgtEl>
                                          <p:spTgt spid="37"/>
                                        </p:tgtEl>
                                        <p:attrNameLst>
                                          <p:attrName>r</p:attrName>
                                        </p:attrNameLst>
                                      </p:cBhvr>
                                    </p:animRot>
                                  </p:childTnLst>
                                </p:cTn>
                              </p:par>
                              <p:par>
                                <p:cTn id="1155" presetID="8" presetClass="emph" presetSubtype="0" autoRev="1" fill="hold" nodeType="withEffect">
                                  <p:stCondLst>
                                    <p:cond delay="0"/>
                                  </p:stCondLst>
                                  <p:childTnLst>
                                    <p:animRot by="-21600000">
                                      <p:cBhvr>
                                        <p:cTn id="1156" dur="3000" fill="hold"/>
                                        <p:tgtEl>
                                          <p:spTgt spid="47"/>
                                        </p:tgtEl>
                                        <p:attrNameLst>
                                          <p:attrName>r</p:attrName>
                                        </p:attrNameLst>
                                      </p:cBhvr>
                                    </p:animRot>
                                  </p:childTnLst>
                                </p:cTn>
                              </p:par>
                              <p:par>
                                <p:cTn id="1157" presetID="8" presetClass="emph" presetSubtype="0" autoRev="1" fill="hold" nodeType="withEffect">
                                  <p:stCondLst>
                                    <p:cond delay="0"/>
                                  </p:stCondLst>
                                  <p:childTnLst>
                                    <p:animRot by="-21600000">
                                      <p:cBhvr>
                                        <p:cTn id="1158" dur="3000" fill="hold"/>
                                        <p:tgtEl>
                                          <p:spTgt spid="57"/>
                                        </p:tgtEl>
                                        <p:attrNameLst>
                                          <p:attrName>r</p:attrName>
                                        </p:attrNameLst>
                                      </p:cBhvr>
                                    </p:animRot>
                                  </p:childTnLst>
                                </p:cTn>
                              </p:par>
                              <p:par>
                                <p:cTn id="1159" presetID="8" presetClass="emph" presetSubtype="0" autoRev="1" fill="hold" nodeType="withEffect">
                                  <p:stCondLst>
                                    <p:cond delay="0"/>
                                  </p:stCondLst>
                                  <p:childTnLst>
                                    <p:animRot by="-21600000">
                                      <p:cBhvr>
                                        <p:cTn id="1160" dur="3000" fill="hold"/>
                                        <p:tgtEl>
                                          <p:spTgt spid="67"/>
                                        </p:tgtEl>
                                        <p:attrNameLst>
                                          <p:attrName>r</p:attrName>
                                        </p:attrNameLst>
                                      </p:cBhvr>
                                    </p:animRot>
                                  </p:childTnLst>
                                </p:cTn>
                              </p:par>
                              <p:par>
                                <p:cTn id="1161" presetID="8" presetClass="emph" presetSubtype="0" autoRev="1" fill="hold" nodeType="withEffect">
                                  <p:stCondLst>
                                    <p:cond delay="0"/>
                                  </p:stCondLst>
                                  <p:childTnLst>
                                    <p:animRot by="-21600000">
                                      <p:cBhvr>
                                        <p:cTn id="1162" dur="3000" fill="hold"/>
                                        <p:tgtEl>
                                          <p:spTgt spid="77"/>
                                        </p:tgtEl>
                                        <p:attrNameLst>
                                          <p:attrName>r</p:attrName>
                                        </p:attrNameLst>
                                      </p:cBhvr>
                                    </p:animRot>
                                  </p:childTnLst>
                                </p:cTn>
                              </p:par>
                              <p:par>
                                <p:cTn id="1163" presetID="8" presetClass="emph" presetSubtype="0" autoRev="1" fill="hold" nodeType="withEffect">
                                  <p:stCondLst>
                                    <p:cond delay="0"/>
                                  </p:stCondLst>
                                  <p:childTnLst>
                                    <p:animRot by="-21600000">
                                      <p:cBhvr>
                                        <p:cTn id="1164" dur="3000" fill="hold"/>
                                        <p:tgtEl>
                                          <p:spTgt spid="87"/>
                                        </p:tgtEl>
                                        <p:attrNameLst>
                                          <p:attrName>r</p:attrName>
                                        </p:attrNameLst>
                                      </p:cBhvr>
                                    </p:animRot>
                                  </p:childTnLst>
                                </p:cTn>
                              </p:par>
                              <p:par>
                                <p:cTn id="1165" presetID="8" presetClass="emph" presetSubtype="0" autoRev="1" fill="hold" nodeType="withEffect">
                                  <p:stCondLst>
                                    <p:cond delay="0"/>
                                  </p:stCondLst>
                                  <p:childTnLst>
                                    <p:animRot by="-21600000">
                                      <p:cBhvr>
                                        <p:cTn id="1166" dur="3000" fill="hold"/>
                                        <p:tgtEl>
                                          <p:spTgt spid="97"/>
                                        </p:tgtEl>
                                        <p:attrNameLst>
                                          <p:attrName>r</p:attrName>
                                        </p:attrNameLst>
                                      </p:cBhvr>
                                    </p:animRot>
                                  </p:childTnLst>
                                </p:cTn>
                              </p:par>
                              <p:par>
                                <p:cTn id="1167" presetID="8" presetClass="emph" presetSubtype="0" autoRev="1" fill="hold" nodeType="withEffect">
                                  <p:stCondLst>
                                    <p:cond delay="0"/>
                                  </p:stCondLst>
                                  <p:childTnLst>
                                    <p:animRot by="21600000">
                                      <p:cBhvr>
                                        <p:cTn id="1168" dur="3000" fill="hold"/>
                                        <p:tgtEl>
                                          <p:spTgt spid="12"/>
                                        </p:tgtEl>
                                        <p:attrNameLst>
                                          <p:attrName>r</p:attrName>
                                        </p:attrNameLst>
                                      </p:cBhvr>
                                    </p:animRot>
                                  </p:childTnLst>
                                </p:cTn>
                              </p:par>
                              <p:par>
                                <p:cTn id="1169" presetID="8" presetClass="emph" presetSubtype="0" autoRev="1" fill="hold" nodeType="withEffect">
                                  <p:stCondLst>
                                    <p:cond delay="0"/>
                                  </p:stCondLst>
                                  <p:childTnLst>
                                    <p:animRot by="21600000">
                                      <p:cBhvr>
                                        <p:cTn id="1170" dur="3000" fill="hold"/>
                                        <p:tgtEl>
                                          <p:spTgt spid="22"/>
                                        </p:tgtEl>
                                        <p:attrNameLst>
                                          <p:attrName>r</p:attrName>
                                        </p:attrNameLst>
                                      </p:cBhvr>
                                    </p:animRot>
                                  </p:childTnLst>
                                </p:cTn>
                              </p:par>
                              <p:par>
                                <p:cTn id="1171" presetID="8" presetClass="emph" presetSubtype="0" autoRev="1" fill="hold" nodeType="withEffect">
                                  <p:stCondLst>
                                    <p:cond delay="0"/>
                                  </p:stCondLst>
                                  <p:childTnLst>
                                    <p:animRot by="21600000">
                                      <p:cBhvr>
                                        <p:cTn id="1172" dur="3000" fill="hold"/>
                                        <p:tgtEl>
                                          <p:spTgt spid="32"/>
                                        </p:tgtEl>
                                        <p:attrNameLst>
                                          <p:attrName>r</p:attrName>
                                        </p:attrNameLst>
                                      </p:cBhvr>
                                    </p:animRot>
                                  </p:childTnLst>
                                </p:cTn>
                              </p:par>
                              <p:par>
                                <p:cTn id="1173" presetID="8" presetClass="emph" presetSubtype="0" autoRev="1" fill="hold" nodeType="withEffect">
                                  <p:stCondLst>
                                    <p:cond delay="0"/>
                                  </p:stCondLst>
                                  <p:childTnLst>
                                    <p:animRot by="21600000">
                                      <p:cBhvr>
                                        <p:cTn id="1174" dur="3000" fill="hold"/>
                                        <p:tgtEl>
                                          <p:spTgt spid="42"/>
                                        </p:tgtEl>
                                        <p:attrNameLst>
                                          <p:attrName>r</p:attrName>
                                        </p:attrNameLst>
                                      </p:cBhvr>
                                    </p:animRot>
                                  </p:childTnLst>
                                </p:cTn>
                              </p:par>
                              <p:par>
                                <p:cTn id="1175" presetID="8" presetClass="emph" presetSubtype="0" autoRev="1" fill="hold" nodeType="withEffect">
                                  <p:stCondLst>
                                    <p:cond delay="0"/>
                                  </p:stCondLst>
                                  <p:childTnLst>
                                    <p:animRot by="21600000">
                                      <p:cBhvr>
                                        <p:cTn id="1176" dur="3000" fill="hold"/>
                                        <p:tgtEl>
                                          <p:spTgt spid="52"/>
                                        </p:tgtEl>
                                        <p:attrNameLst>
                                          <p:attrName>r</p:attrName>
                                        </p:attrNameLst>
                                      </p:cBhvr>
                                    </p:animRot>
                                  </p:childTnLst>
                                </p:cTn>
                              </p:par>
                              <p:par>
                                <p:cTn id="1177" presetID="8" presetClass="emph" presetSubtype="0" autoRev="1" fill="hold" nodeType="withEffect">
                                  <p:stCondLst>
                                    <p:cond delay="0"/>
                                  </p:stCondLst>
                                  <p:childTnLst>
                                    <p:animRot by="21600000">
                                      <p:cBhvr>
                                        <p:cTn id="1178" dur="3000" fill="hold"/>
                                        <p:tgtEl>
                                          <p:spTgt spid="62"/>
                                        </p:tgtEl>
                                        <p:attrNameLst>
                                          <p:attrName>r</p:attrName>
                                        </p:attrNameLst>
                                      </p:cBhvr>
                                    </p:animRot>
                                  </p:childTnLst>
                                </p:cTn>
                              </p:par>
                              <p:par>
                                <p:cTn id="1179" presetID="8" presetClass="emph" presetSubtype="0" autoRev="1" fill="hold" nodeType="withEffect">
                                  <p:stCondLst>
                                    <p:cond delay="0"/>
                                  </p:stCondLst>
                                  <p:childTnLst>
                                    <p:animRot by="21600000">
                                      <p:cBhvr>
                                        <p:cTn id="1180" dur="3000" fill="hold"/>
                                        <p:tgtEl>
                                          <p:spTgt spid="72"/>
                                        </p:tgtEl>
                                        <p:attrNameLst>
                                          <p:attrName>r</p:attrName>
                                        </p:attrNameLst>
                                      </p:cBhvr>
                                    </p:animRot>
                                  </p:childTnLst>
                                </p:cTn>
                              </p:par>
                              <p:par>
                                <p:cTn id="1181" presetID="8" presetClass="emph" presetSubtype="0" autoRev="1" fill="hold" nodeType="withEffect">
                                  <p:stCondLst>
                                    <p:cond delay="0"/>
                                  </p:stCondLst>
                                  <p:childTnLst>
                                    <p:animRot by="21600000">
                                      <p:cBhvr>
                                        <p:cTn id="1182" dur="3000" fill="hold"/>
                                        <p:tgtEl>
                                          <p:spTgt spid="82"/>
                                        </p:tgtEl>
                                        <p:attrNameLst>
                                          <p:attrName>r</p:attrName>
                                        </p:attrNameLst>
                                      </p:cBhvr>
                                    </p:animRot>
                                  </p:childTnLst>
                                </p:cTn>
                              </p:par>
                              <p:par>
                                <p:cTn id="1183" presetID="8" presetClass="emph" presetSubtype="0" autoRev="1" fill="hold" nodeType="withEffect">
                                  <p:stCondLst>
                                    <p:cond delay="0"/>
                                  </p:stCondLst>
                                  <p:childTnLst>
                                    <p:animRot by="21600000">
                                      <p:cBhvr>
                                        <p:cTn id="1184" dur="3000" fill="hold"/>
                                        <p:tgtEl>
                                          <p:spTgt spid="92"/>
                                        </p:tgtEl>
                                        <p:attrNameLst>
                                          <p:attrName>r</p:attrName>
                                        </p:attrNameLst>
                                      </p:cBhvr>
                                    </p:animRot>
                                  </p:childTnLst>
                                </p:cTn>
                              </p:par>
                              <p:par>
                                <p:cTn id="1185" presetID="8" presetClass="emph" presetSubtype="0" autoRev="1" fill="hold" nodeType="withEffect">
                                  <p:stCondLst>
                                    <p:cond delay="0"/>
                                  </p:stCondLst>
                                  <p:childTnLst>
                                    <p:animRot by="21600000">
                                      <p:cBhvr>
                                        <p:cTn id="1186" dur="3000" fill="hold"/>
                                        <p:tgtEl>
                                          <p:spTgt spid="102"/>
                                        </p:tgtEl>
                                        <p:attrNameLst>
                                          <p:attrName>r</p:attrName>
                                        </p:attrNameLst>
                                      </p:cBhvr>
                                    </p:animRot>
                                  </p:childTnLst>
                                </p:cTn>
                              </p:par>
                              <p:par>
                                <p:cTn id="1187" presetID="8" presetClass="emph" presetSubtype="0" autoRev="1" fill="hold" nodeType="withEffect">
                                  <p:stCondLst>
                                    <p:cond delay="0"/>
                                  </p:stCondLst>
                                  <p:childTnLst>
                                    <p:animRot by="-21600000">
                                      <p:cBhvr>
                                        <p:cTn id="1188" dur="3000" fill="hold"/>
                                        <p:tgtEl>
                                          <p:spTgt spid="11"/>
                                        </p:tgtEl>
                                        <p:attrNameLst>
                                          <p:attrName>r</p:attrName>
                                        </p:attrNameLst>
                                      </p:cBhvr>
                                    </p:animRot>
                                  </p:childTnLst>
                                </p:cTn>
                              </p:par>
                              <p:par>
                                <p:cTn id="1189" presetID="8" presetClass="emph" presetSubtype="0" autoRev="1" fill="hold" nodeType="withEffect">
                                  <p:stCondLst>
                                    <p:cond delay="0"/>
                                  </p:stCondLst>
                                  <p:childTnLst>
                                    <p:animRot by="-21600000">
                                      <p:cBhvr>
                                        <p:cTn id="1190" dur="3000" fill="hold"/>
                                        <p:tgtEl>
                                          <p:spTgt spid="21"/>
                                        </p:tgtEl>
                                        <p:attrNameLst>
                                          <p:attrName>r</p:attrName>
                                        </p:attrNameLst>
                                      </p:cBhvr>
                                    </p:animRot>
                                  </p:childTnLst>
                                </p:cTn>
                              </p:par>
                              <p:par>
                                <p:cTn id="1191" presetID="8" presetClass="emph" presetSubtype="0" autoRev="1" fill="hold" nodeType="withEffect">
                                  <p:stCondLst>
                                    <p:cond delay="0"/>
                                  </p:stCondLst>
                                  <p:childTnLst>
                                    <p:animRot by="-21600000">
                                      <p:cBhvr>
                                        <p:cTn id="1192" dur="3000" fill="hold"/>
                                        <p:tgtEl>
                                          <p:spTgt spid="31"/>
                                        </p:tgtEl>
                                        <p:attrNameLst>
                                          <p:attrName>r</p:attrName>
                                        </p:attrNameLst>
                                      </p:cBhvr>
                                    </p:animRot>
                                  </p:childTnLst>
                                </p:cTn>
                              </p:par>
                              <p:par>
                                <p:cTn id="1193" presetID="8" presetClass="emph" presetSubtype="0" autoRev="1" fill="hold" nodeType="withEffect">
                                  <p:stCondLst>
                                    <p:cond delay="0"/>
                                  </p:stCondLst>
                                  <p:childTnLst>
                                    <p:animRot by="-21600000">
                                      <p:cBhvr>
                                        <p:cTn id="1194" dur="3000" fill="hold"/>
                                        <p:tgtEl>
                                          <p:spTgt spid="41"/>
                                        </p:tgtEl>
                                        <p:attrNameLst>
                                          <p:attrName>r</p:attrName>
                                        </p:attrNameLst>
                                      </p:cBhvr>
                                    </p:animRot>
                                  </p:childTnLst>
                                </p:cTn>
                              </p:par>
                              <p:par>
                                <p:cTn id="1195" presetID="8" presetClass="emph" presetSubtype="0" autoRev="1" fill="hold" nodeType="withEffect">
                                  <p:stCondLst>
                                    <p:cond delay="0"/>
                                  </p:stCondLst>
                                  <p:childTnLst>
                                    <p:animRot by="-21600000">
                                      <p:cBhvr>
                                        <p:cTn id="1196" dur="3000" fill="hold"/>
                                        <p:tgtEl>
                                          <p:spTgt spid="51"/>
                                        </p:tgtEl>
                                        <p:attrNameLst>
                                          <p:attrName>r</p:attrName>
                                        </p:attrNameLst>
                                      </p:cBhvr>
                                    </p:animRot>
                                  </p:childTnLst>
                                </p:cTn>
                              </p:par>
                              <p:par>
                                <p:cTn id="1197" presetID="8" presetClass="emph" presetSubtype="0" autoRev="1" fill="hold" nodeType="withEffect">
                                  <p:stCondLst>
                                    <p:cond delay="0"/>
                                  </p:stCondLst>
                                  <p:childTnLst>
                                    <p:animRot by="-21600000">
                                      <p:cBhvr>
                                        <p:cTn id="1198" dur="3000" fill="hold"/>
                                        <p:tgtEl>
                                          <p:spTgt spid="61"/>
                                        </p:tgtEl>
                                        <p:attrNameLst>
                                          <p:attrName>r</p:attrName>
                                        </p:attrNameLst>
                                      </p:cBhvr>
                                    </p:animRot>
                                  </p:childTnLst>
                                </p:cTn>
                              </p:par>
                              <p:par>
                                <p:cTn id="1199" presetID="8" presetClass="emph" presetSubtype="0" autoRev="1" fill="hold" nodeType="withEffect">
                                  <p:stCondLst>
                                    <p:cond delay="0"/>
                                  </p:stCondLst>
                                  <p:childTnLst>
                                    <p:animRot by="-21600000">
                                      <p:cBhvr>
                                        <p:cTn id="1200" dur="3000" fill="hold"/>
                                        <p:tgtEl>
                                          <p:spTgt spid="71"/>
                                        </p:tgtEl>
                                        <p:attrNameLst>
                                          <p:attrName>r</p:attrName>
                                        </p:attrNameLst>
                                      </p:cBhvr>
                                    </p:animRot>
                                  </p:childTnLst>
                                </p:cTn>
                              </p:par>
                              <p:par>
                                <p:cTn id="1201" presetID="8" presetClass="emph" presetSubtype="0" autoRev="1" fill="hold" nodeType="withEffect">
                                  <p:stCondLst>
                                    <p:cond delay="0"/>
                                  </p:stCondLst>
                                  <p:childTnLst>
                                    <p:animRot by="-21600000">
                                      <p:cBhvr>
                                        <p:cTn id="1202" dur="3000" fill="hold"/>
                                        <p:tgtEl>
                                          <p:spTgt spid="81"/>
                                        </p:tgtEl>
                                        <p:attrNameLst>
                                          <p:attrName>r</p:attrName>
                                        </p:attrNameLst>
                                      </p:cBhvr>
                                    </p:animRot>
                                  </p:childTnLst>
                                </p:cTn>
                              </p:par>
                              <p:par>
                                <p:cTn id="1203" presetID="8" presetClass="emph" presetSubtype="0" autoRev="1" fill="hold" nodeType="withEffect">
                                  <p:stCondLst>
                                    <p:cond delay="0"/>
                                  </p:stCondLst>
                                  <p:childTnLst>
                                    <p:animRot by="-21600000">
                                      <p:cBhvr>
                                        <p:cTn id="1204" dur="3000" fill="hold"/>
                                        <p:tgtEl>
                                          <p:spTgt spid="91"/>
                                        </p:tgtEl>
                                        <p:attrNameLst>
                                          <p:attrName>r</p:attrName>
                                        </p:attrNameLst>
                                      </p:cBhvr>
                                    </p:animRot>
                                  </p:childTnLst>
                                </p:cTn>
                              </p:par>
                              <p:par>
                                <p:cTn id="1205" presetID="8" presetClass="emph" presetSubtype="0" autoRev="1" fill="hold" nodeType="withEffect">
                                  <p:stCondLst>
                                    <p:cond delay="0"/>
                                  </p:stCondLst>
                                  <p:childTnLst>
                                    <p:animRot by="-21600000">
                                      <p:cBhvr>
                                        <p:cTn id="1206" dur="3000" fill="hold"/>
                                        <p:tgtEl>
                                          <p:spTgt spid="101"/>
                                        </p:tgtEl>
                                        <p:attrNameLst>
                                          <p:attrName>r</p:attrName>
                                        </p:attrNameLst>
                                      </p:cBhvr>
                                    </p:animRot>
                                  </p:childTnLst>
                                </p:cTn>
                              </p:par>
                              <p:par>
                                <p:cTn id="1207" presetID="17" presetClass="entr" presetSubtype="1" fill="hold" nodeType="withEffect">
                                  <p:stCondLst>
                                    <p:cond delay="0"/>
                                  </p:stCondLst>
                                  <p:childTnLst>
                                    <p:set>
                                      <p:cBhvr>
                                        <p:cTn id="1208" dur="1" fill="hold">
                                          <p:stCondLst>
                                            <p:cond delay="0"/>
                                          </p:stCondLst>
                                        </p:cTn>
                                        <p:tgtEl>
                                          <p:spTgt spid="2"/>
                                        </p:tgtEl>
                                        <p:attrNameLst>
                                          <p:attrName>style.visibility</p:attrName>
                                        </p:attrNameLst>
                                      </p:cBhvr>
                                      <p:to>
                                        <p:strVal val="visible"/>
                                      </p:to>
                                    </p:set>
                                    <p:anim calcmode="lin" valueType="num">
                                      <p:cBhvr>
                                        <p:cTn id="1209" dur="3000" fill="hold"/>
                                        <p:tgtEl>
                                          <p:spTgt spid="2"/>
                                        </p:tgtEl>
                                        <p:attrNameLst>
                                          <p:attrName>ppt_x</p:attrName>
                                        </p:attrNameLst>
                                      </p:cBhvr>
                                      <p:tavLst>
                                        <p:tav tm="0">
                                          <p:val>
                                            <p:strVal val="#ppt_x"/>
                                          </p:val>
                                        </p:tav>
                                        <p:tav tm="100000">
                                          <p:val>
                                            <p:strVal val="#ppt_x"/>
                                          </p:val>
                                        </p:tav>
                                      </p:tavLst>
                                    </p:anim>
                                    <p:anim calcmode="lin" valueType="num">
                                      <p:cBhvr>
                                        <p:cTn id="1210" dur="3000" fill="hold"/>
                                        <p:tgtEl>
                                          <p:spTgt spid="2"/>
                                        </p:tgtEl>
                                        <p:attrNameLst>
                                          <p:attrName>ppt_y</p:attrName>
                                        </p:attrNameLst>
                                      </p:cBhvr>
                                      <p:tavLst>
                                        <p:tav tm="0">
                                          <p:val>
                                            <p:strVal val="#ppt_y-#ppt_h/2"/>
                                          </p:val>
                                        </p:tav>
                                        <p:tav tm="100000">
                                          <p:val>
                                            <p:strVal val="#ppt_y"/>
                                          </p:val>
                                        </p:tav>
                                      </p:tavLst>
                                    </p:anim>
                                    <p:anim calcmode="lin" valueType="num">
                                      <p:cBhvr>
                                        <p:cTn id="1211" dur="3000" fill="hold"/>
                                        <p:tgtEl>
                                          <p:spTgt spid="2"/>
                                        </p:tgtEl>
                                        <p:attrNameLst>
                                          <p:attrName>ppt_w</p:attrName>
                                        </p:attrNameLst>
                                      </p:cBhvr>
                                      <p:tavLst>
                                        <p:tav tm="0">
                                          <p:val>
                                            <p:strVal val="#ppt_w"/>
                                          </p:val>
                                        </p:tav>
                                        <p:tav tm="100000">
                                          <p:val>
                                            <p:strVal val="#ppt_w"/>
                                          </p:val>
                                        </p:tav>
                                      </p:tavLst>
                                    </p:anim>
                                    <p:anim calcmode="lin" valueType="num">
                                      <p:cBhvr>
                                        <p:cTn id="1212" dur="3000" fill="hold"/>
                                        <p:tgtEl>
                                          <p:spTgt spid="2"/>
                                        </p:tgtEl>
                                        <p:attrNameLst>
                                          <p:attrName>ppt_h</p:attrName>
                                        </p:attrNameLst>
                                      </p:cBhvr>
                                      <p:tavLst>
                                        <p:tav tm="0">
                                          <p:val>
                                            <p:fltVal val="0"/>
                                          </p:val>
                                        </p:tav>
                                        <p:tav tm="100000">
                                          <p:val>
                                            <p:strVal val="#ppt_h"/>
                                          </p:val>
                                        </p:tav>
                                      </p:tavLst>
                                    </p:anim>
                                  </p:childTnLst>
                                </p:cTn>
                              </p:par>
                              <p:par>
                                <p:cTn id="1213" presetID="5" presetClass="entr" presetSubtype="5" fill="hold" nodeType="withEffect">
                                  <p:stCondLst>
                                    <p:cond delay="0"/>
                                  </p:stCondLst>
                                  <p:childTnLst>
                                    <p:set>
                                      <p:cBhvr>
                                        <p:cTn id="1214" dur="1" fill="hold">
                                          <p:stCondLst>
                                            <p:cond delay="0"/>
                                          </p:stCondLst>
                                        </p:cTn>
                                        <p:tgtEl>
                                          <p:spTgt spid="2"/>
                                        </p:tgtEl>
                                        <p:attrNameLst>
                                          <p:attrName>style.visibility</p:attrName>
                                        </p:attrNameLst>
                                      </p:cBhvr>
                                      <p:to>
                                        <p:strVal val="visible"/>
                                      </p:to>
                                    </p:set>
                                    <p:animEffect transition="in" filter="checkerboard(down)">
                                      <p:cBhvr>
                                        <p:cTn id="12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5afa3ef.png"/>
          <p:cNvPicPr>
            <a:picLocks noChangeAspect="1"/>
          </p:cNvPicPr>
          <p:nvPr/>
        </p:nvPicPr>
        <p:blipFill>
          <a:blip r:embed="rId2"/>
          <a:srcRect t="2777" b="2700"/>
          <a:stretch>
            <a:fillRect/>
          </a:stretch>
        </p:blipFill>
        <p:spPr>
          <a:xfrm>
            <a:off x="714348" y="0"/>
            <a:ext cx="8286808" cy="5143500"/>
          </a:xfrm>
          <a:prstGeom prst="rect">
            <a:avLst/>
          </a:prstGeom>
        </p:spPr>
      </p:pic>
      <p:sp>
        <p:nvSpPr>
          <p:cNvPr id="3" name="2 CuadroTexto"/>
          <p:cNvSpPr txBox="1"/>
          <p:nvPr/>
        </p:nvSpPr>
        <p:spPr>
          <a:xfrm rot="20766712">
            <a:off x="2284488" y="2294046"/>
            <a:ext cx="4645743" cy="369332"/>
          </a:xfrm>
          <a:prstGeom prst="rect">
            <a:avLst/>
          </a:prstGeom>
          <a:noFill/>
        </p:spPr>
        <p:txBody>
          <a:bodyPr wrap="square" rtlCol="0">
            <a:spAutoFit/>
          </a:bodyPr>
          <a:lstStyle/>
          <a:p>
            <a:pPr fontAlgn="base"/>
            <a:r>
              <a:rPr lang="es-PE" dirty="0" smtClean="0"/>
              <a:t> </a:t>
            </a:r>
          </a:p>
        </p:txBody>
      </p:sp>
      <p:sp>
        <p:nvSpPr>
          <p:cNvPr id="4" name="3 CuadroTexto"/>
          <p:cNvSpPr txBox="1"/>
          <p:nvPr/>
        </p:nvSpPr>
        <p:spPr>
          <a:xfrm rot="20767575">
            <a:off x="1983135" y="1718221"/>
            <a:ext cx="4857784" cy="1815882"/>
          </a:xfrm>
          <a:prstGeom prst="rect">
            <a:avLst/>
          </a:prstGeom>
          <a:noFill/>
        </p:spPr>
        <p:txBody>
          <a:bodyPr wrap="square" rtlCol="0">
            <a:spAutoFit/>
          </a:bodyPr>
          <a:lstStyle/>
          <a:p>
            <a:r>
              <a:rPr lang="es-PE" sz="1600" b="1" dirty="0" smtClean="0"/>
              <a:t>El silencio se vuelve cobardía cuando la ocasión demanda decir toda la verdad y actuar en consecuencia.</a:t>
            </a:r>
          </a:p>
          <a:p>
            <a:r>
              <a:rPr lang="es-PE" sz="1600" b="1" dirty="0" smtClean="0"/>
              <a:t>Cada uno tiene que encontrar la paz interior. Y la paz para ser real no debe ser afectada por las circunstancias externas.</a:t>
            </a:r>
          </a:p>
          <a:p>
            <a:r>
              <a:rPr lang="es-PE" sz="1600" b="1" dirty="0" smtClean="0"/>
              <a:t>La esencia de todas las religiones es una, solo su enfoque es diferente.</a:t>
            </a:r>
          </a:p>
          <a:p>
            <a:endParaRPr lang="es-PE" sz="1600" b="1" dirty="0"/>
          </a:p>
        </p:txBody>
      </p:sp>
      <p:sp>
        <p:nvSpPr>
          <p:cNvPr id="5" name="4 Rectángulo"/>
          <p:cNvSpPr/>
          <p:nvPr/>
        </p:nvSpPr>
        <p:spPr>
          <a:xfrm rot="150114">
            <a:off x="7681164" y="955248"/>
            <a:ext cx="958406" cy="3503676"/>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067855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0"/>
            <a:ext cx="1142990" cy="1142990"/>
          </a:xfrm>
          <a:prstGeom prst="rect">
            <a:avLst/>
          </a:prstGeom>
        </p:spPr>
      </p:pic>
      <p:pic>
        <p:nvPicPr>
          <p:cNvPr id="4" name="3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0"/>
            <a:ext cx="1142990" cy="1142990"/>
          </a:xfrm>
          <a:prstGeom prst="rect">
            <a:avLst/>
          </a:prstGeom>
        </p:spPr>
      </p:pic>
      <p:pic>
        <p:nvPicPr>
          <p:cNvPr id="5" name="4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1071552"/>
            <a:ext cx="1142990" cy="1142990"/>
          </a:xfrm>
          <a:prstGeom prst="rect">
            <a:avLst/>
          </a:prstGeom>
        </p:spPr>
      </p:pic>
      <p:pic>
        <p:nvPicPr>
          <p:cNvPr id="6" name="5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1071552"/>
            <a:ext cx="1142990" cy="1142990"/>
          </a:xfrm>
          <a:prstGeom prst="rect">
            <a:avLst/>
          </a:prstGeom>
        </p:spPr>
      </p:pic>
      <p:pic>
        <p:nvPicPr>
          <p:cNvPr id="7" name="6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2071702"/>
            <a:ext cx="1142990" cy="1142990"/>
          </a:xfrm>
          <a:prstGeom prst="rect">
            <a:avLst/>
          </a:prstGeom>
        </p:spPr>
      </p:pic>
      <p:pic>
        <p:nvPicPr>
          <p:cNvPr id="8" name="7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2071702"/>
            <a:ext cx="1142990" cy="1142990"/>
          </a:xfrm>
          <a:prstGeom prst="rect">
            <a:avLst/>
          </a:prstGeom>
        </p:spPr>
      </p:pic>
      <p:pic>
        <p:nvPicPr>
          <p:cNvPr id="9" name="8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3143254"/>
            <a:ext cx="1142990" cy="1142990"/>
          </a:xfrm>
          <a:prstGeom prst="rect">
            <a:avLst/>
          </a:prstGeom>
        </p:spPr>
      </p:pic>
      <p:pic>
        <p:nvPicPr>
          <p:cNvPr id="10" name="9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3143254"/>
            <a:ext cx="1142990" cy="1142990"/>
          </a:xfrm>
          <a:prstGeom prst="rect">
            <a:avLst/>
          </a:prstGeom>
        </p:spPr>
      </p:pic>
      <p:pic>
        <p:nvPicPr>
          <p:cNvPr id="11" name="10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3500430" y="4143386"/>
            <a:ext cx="1142990" cy="1142990"/>
          </a:xfrm>
          <a:prstGeom prst="rect">
            <a:avLst/>
          </a:prstGeom>
        </p:spPr>
      </p:pic>
      <p:pic>
        <p:nvPicPr>
          <p:cNvPr id="12" name="11 Imagen" descr="Guilloche_rosette.png"/>
          <p:cNvPicPr>
            <a:picLocks noChangeAspect="1"/>
          </p:cNvPicPr>
          <p:nvPr/>
        </p:nvPicPr>
        <p:blipFill>
          <a:blip r:embed="rId3">
            <a:duotone>
              <a:prstClr val="black"/>
              <a:srgbClr val="FF6600">
                <a:tint val="45000"/>
                <a:satMod val="400000"/>
              </a:srgbClr>
            </a:duotone>
            <a:lum contrast="30000"/>
          </a:blip>
          <a:stretch>
            <a:fillRect/>
          </a:stretch>
        </p:blipFill>
        <p:spPr>
          <a:xfrm>
            <a:off x="4500562" y="4143386"/>
            <a:ext cx="1142990" cy="1142990"/>
          </a:xfrm>
          <a:prstGeom prst="rect">
            <a:avLst/>
          </a:prstGeom>
        </p:spPr>
      </p:pic>
      <p:sp>
        <p:nvSpPr>
          <p:cNvPr id="13" name="12 Rectángulo"/>
          <p:cNvSpPr/>
          <p:nvPr/>
        </p:nvSpPr>
        <p:spPr>
          <a:xfrm>
            <a:off x="-142908" y="-142894"/>
            <a:ext cx="971556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0-#ppt_w/2"/>
                                          </p:val>
                                        </p:tav>
                                        <p:tav tm="100000">
                                          <p:val>
                                            <p:strVal val="#ppt_x"/>
                                          </p:val>
                                        </p:tav>
                                      </p:tavLst>
                                    </p:anim>
                                    <p:anim calcmode="lin" valueType="num">
                                      <p:cBhvr additive="base">
                                        <p:cTn id="30" dur="3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0-#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6" presetClass="emph" presetSubtype="0" fill="hold" nodeType="withEffect">
                                  <p:stCondLst>
                                    <p:cond delay="0"/>
                                  </p:stCondLst>
                                  <p:childTnLst>
                                    <p:animScale>
                                      <p:cBhvr>
                                        <p:cTn id="68" dur="3000" fill="hold"/>
                                        <p:tgtEl>
                                          <p:spTgt spid="3"/>
                                        </p:tgtEl>
                                      </p:cBhvr>
                                      <p:by x="150000" y="150000"/>
                                    </p:animScale>
                                  </p:childTnLst>
                                </p:cTn>
                              </p:par>
                              <p:par>
                                <p:cTn id="69" presetID="6" presetClass="emph" presetSubtype="0" fill="hold" nodeType="withEffect">
                                  <p:stCondLst>
                                    <p:cond delay="0"/>
                                  </p:stCondLst>
                                  <p:childTnLst>
                                    <p:animScale>
                                      <p:cBhvr>
                                        <p:cTn id="70" dur="3000" fill="hold"/>
                                        <p:tgtEl>
                                          <p:spTgt spid="4"/>
                                        </p:tgtEl>
                                      </p:cBhvr>
                                      <p:by x="150000" y="150000"/>
                                    </p:animScale>
                                  </p:childTnLst>
                                </p:cTn>
                              </p:par>
                              <p:par>
                                <p:cTn id="71" presetID="6" presetClass="emph" presetSubtype="0" fill="hold" nodeType="withEffect">
                                  <p:stCondLst>
                                    <p:cond delay="0"/>
                                  </p:stCondLst>
                                  <p:childTnLst>
                                    <p:animScale>
                                      <p:cBhvr>
                                        <p:cTn id="72" dur="3000" fill="hold"/>
                                        <p:tgtEl>
                                          <p:spTgt spid="5"/>
                                        </p:tgtEl>
                                      </p:cBhvr>
                                      <p:by x="150000" y="150000"/>
                                    </p:animScale>
                                  </p:childTnLst>
                                </p:cTn>
                              </p:par>
                              <p:par>
                                <p:cTn id="73" presetID="6" presetClass="emph" presetSubtype="0" fill="hold" nodeType="withEffect">
                                  <p:stCondLst>
                                    <p:cond delay="0"/>
                                  </p:stCondLst>
                                  <p:childTnLst>
                                    <p:animScale>
                                      <p:cBhvr>
                                        <p:cTn id="74" dur="3000" fill="hold"/>
                                        <p:tgtEl>
                                          <p:spTgt spid="6"/>
                                        </p:tgtEl>
                                      </p:cBhvr>
                                      <p:by x="150000" y="150000"/>
                                    </p:animScale>
                                  </p:childTnLst>
                                </p:cTn>
                              </p:par>
                              <p:par>
                                <p:cTn id="75" presetID="6" presetClass="emph" presetSubtype="0" fill="hold" nodeType="withEffect">
                                  <p:stCondLst>
                                    <p:cond delay="0"/>
                                  </p:stCondLst>
                                  <p:childTnLst>
                                    <p:animScale>
                                      <p:cBhvr>
                                        <p:cTn id="76" dur="3000" fill="hold"/>
                                        <p:tgtEl>
                                          <p:spTgt spid="7"/>
                                        </p:tgtEl>
                                      </p:cBhvr>
                                      <p:by x="150000" y="150000"/>
                                    </p:animScale>
                                  </p:childTnLst>
                                </p:cTn>
                              </p:par>
                              <p:par>
                                <p:cTn id="77" presetID="6" presetClass="emph" presetSubtype="0" fill="hold" nodeType="withEffect">
                                  <p:stCondLst>
                                    <p:cond delay="0"/>
                                  </p:stCondLst>
                                  <p:childTnLst>
                                    <p:animScale>
                                      <p:cBhvr>
                                        <p:cTn id="78" dur="3000" fill="hold"/>
                                        <p:tgtEl>
                                          <p:spTgt spid="8"/>
                                        </p:tgtEl>
                                      </p:cBhvr>
                                      <p:by x="150000" y="150000"/>
                                    </p:animScale>
                                  </p:childTnLst>
                                </p:cTn>
                              </p:par>
                              <p:par>
                                <p:cTn id="79" presetID="6" presetClass="emph" presetSubtype="0" fill="hold" nodeType="withEffect">
                                  <p:stCondLst>
                                    <p:cond delay="0"/>
                                  </p:stCondLst>
                                  <p:childTnLst>
                                    <p:animScale>
                                      <p:cBhvr>
                                        <p:cTn id="80" dur="3000" fill="hold"/>
                                        <p:tgtEl>
                                          <p:spTgt spid="9"/>
                                        </p:tgtEl>
                                      </p:cBhvr>
                                      <p:by x="150000" y="150000"/>
                                    </p:animScale>
                                  </p:childTnLst>
                                </p:cTn>
                              </p:par>
                              <p:par>
                                <p:cTn id="81" presetID="6" presetClass="emph" presetSubtype="0" fill="hold" nodeType="withEffect">
                                  <p:stCondLst>
                                    <p:cond delay="0"/>
                                  </p:stCondLst>
                                  <p:childTnLst>
                                    <p:animScale>
                                      <p:cBhvr>
                                        <p:cTn id="82" dur="3000" fill="hold"/>
                                        <p:tgtEl>
                                          <p:spTgt spid="10"/>
                                        </p:tgtEl>
                                      </p:cBhvr>
                                      <p:by x="150000" y="150000"/>
                                    </p:animScale>
                                  </p:childTnLst>
                                </p:cTn>
                              </p:par>
                              <p:par>
                                <p:cTn id="83" presetID="6" presetClass="emph" presetSubtype="0" fill="hold" nodeType="withEffect">
                                  <p:stCondLst>
                                    <p:cond delay="0"/>
                                  </p:stCondLst>
                                  <p:childTnLst>
                                    <p:animScale>
                                      <p:cBhvr>
                                        <p:cTn id="84" dur="3000" fill="hold"/>
                                        <p:tgtEl>
                                          <p:spTgt spid="11"/>
                                        </p:tgtEl>
                                      </p:cBhvr>
                                      <p:by x="150000" y="150000"/>
                                    </p:animScale>
                                  </p:childTnLst>
                                </p:cTn>
                              </p:par>
                              <p:par>
                                <p:cTn id="85" presetID="6" presetClass="emph" presetSubtype="0" fill="hold" nodeType="withEffect">
                                  <p:stCondLst>
                                    <p:cond delay="0"/>
                                  </p:stCondLst>
                                  <p:childTnLst>
                                    <p:animScale>
                                      <p:cBhvr>
                                        <p:cTn id="86" dur="3000" fill="hold"/>
                                        <p:tgtEl>
                                          <p:spTgt spid="12"/>
                                        </p:tgtEl>
                                      </p:cBhvr>
                                      <p:by x="150000" y="150000"/>
                                    </p:animScale>
                                  </p:childTnLst>
                                </p:cTn>
                              </p:par>
                              <p:par>
                                <p:cTn id="87" presetID="2" presetClass="exit" presetSubtype="6" fill="hold"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1+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1+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6" fill="hold"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1+ppt_h/2"/>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6" fill="hold" nodeType="withEffect">
                                  <p:stCondLst>
                                    <p:cond delay="0"/>
                                  </p:stCondLst>
                                  <p:childTnLst>
                                    <p:anim calcmode="lin" valueType="num">
                                      <p:cBhvr additive="base">
                                        <p:cTn id="100" dur="3000"/>
                                        <p:tgtEl>
                                          <p:spTgt spid="9"/>
                                        </p:tgtEl>
                                        <p:attrNameLst>
                                          <p:attrName>ppt_x</p:attrName>
                                        </p:attrNameLst>
                                      </p:cBhvr>
                                      <p:tavLst>
                                        <p:tav tm="0">
                                          <p:val>
                                            <p:strVal val="ppt_x"/>
                                          </p:val>
                                        </p:tav>
                                        <p:tav tm="100000">
                                          <p:val>
                                            <p:strVal val="1+ppt_w/2"/>
                                          </p:val>
                                        </p:tav>
                                      </p:tavLst>
                                    </p:anim>
                                    <p:anim calcmode="lin" valueType="num">
                                      <p:cBhvr additive="base">
                                        <p:cTn id="101" dur="3000"/>
                                        <p:tgtEl>
                                          <p:spTgt spid="9"/>
                                        </p:tgtEl>
                                        <p:attrNameLst>
                                          <p:attrName>ppt_y</p:attrName>
                                        </p:attrNameLst>
                                      </p:cBhvr>
                                      <p:tavLst>
                                        <p:tav tm="0">
                                          <p:val>
                                            <p:strVal val="ppt_y"/>
                                          </p:val>
                                        </p:tav>
                                        <p:tav tm="100000">
                                          <p:val>
                                            <p:strVal val="1+ppt_h/2"/>
                                          </p:val>
                                        </p:tav>
                                      </p:tavLst>
                                    </p:anim>
                                    <p:set>
                                      <p:cBhvr>
                                        <p:cTn id="102" dur="1" fill="hold">
                                          <p:stCondLst>
                                            <p:cond delay="2999"/>
                                          </p:stCondLst>
                                        </p:cTn>
                                        <p:tgtEl>
                                          <p:spTgt spid="9"/>
                                        </p:tgtEl>
                                        <p:attrNameLst>
                                          <p:attrName>style.visibility</p:attrName>
                                        </p:attrNameLst>
                                      </p:cBhvr>
                                      <p:to>
                                        <p:strVal val="hidden"/>
                                      </p:to>
                                    </p:set>
                                  </p:childTnLst>
                                </p:cTn>
                              </p:par>
                              <p:par>
                                <p:cTn id="103" presetID="2" presetClass="exit" presetSubtype="6" fill="hold"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1+ppt_w/2"/>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12" fill="hold" nodeType="withEffect">
                                  <p:stCondLst>
                                    <p:cond delay="0"/>
                                  </p:stCondLst>
                                  <p:childTnLst>
                                    <p:anim calcmode="lin" valueType="num">
                                      <p:cBhvr additive="base">
                                        <p:cTn id="108" dur="3000"/>
                                        <p:tgtEl>
                                          <p:spTgt spid="4"/>
                                        </p:tgtEl>
                                        <p:attrNameLst>
                                          <p:attrName>ppt_x</p:attrName>
                                        </p:attrNameLst>
                                      </p:cBhvr>
                                      <p:tavLst>
                                        <p:tav tm="0">
                                          <p:val>
                                            <p:strVal val="ppt_x"/>
                                          </p:val>
                                        </p:tav>
                                        <p:tav tm="100000">
                                          <p:val>
                                            <p:strVal val="0-ppt_w/2"/>
                                          </p:val>
                                        </p:tav>
                                      </p:tavLst>
                                    </p:anim>
                                    <p:anim calcmode="lin" valueType="num">
                                      <p:cBhvr additive="base">
                                        <p:cTn id="109" dur="3000"/>
                                        <p:tgtEl>
                                          <p:spTgt spid="4"/>
                                        </p:tgtEl>
                                        <p:attrNameLst>
                                          <p:attrName>ppt_y</p:attrName>
                                        </p:attrNameLst>
                                      </p:cBhvr>
                                      <p:tavLst>
                                        <p:tav tm="0">
                                          <p:val>
                                            <p:strVal val="ppt_y"/>
                                          </p:val>
                                        </p:tav>
                                        <p:tav tm="100000">
                                          <p:val>
                                            <p:strVal val="1+ppt_h/2"/>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3000"/>
                                        <p:tgtEl>
                                          <p:spTgt spid="6"/>
                                        </p:tgtEl>
                                        <p:attrNameLst>
                                          <p:attrName>ppt_x</p:attrName>
                                        </p:attrNameLst>
                                      </p:cBhvr>
                                      <p:tavLst>
                                        <p:tav tm="0">
                                          <p:val>
                                            <p:strVal val="ppt_x"/>
                                          </p:val>
                                        </p:tav>
                                        <p:tav tm="100000">
                                          <p:val>
                                            <p:strVal val="0-ppt_w/2"/>
                                          </p:val>
                                        </p:tav>
                                      </p:tavLst>
                                    </p:anim>
                                    <p:anim calcmode="lin" valueType="num">
                                      <p:cBhvr additive="base">
                                        <p:cTn id="113" dur="3000"/>
                                        <p:tgtEl>
                                          <p:spTgt spid="6"/>
                                        </p:tgtEl>
                                        <p:attrNameLst>
                                          <p:attrName>ppt_y</p:attrName>
                                        </p:attrNameLst>
                                      </p:cBhvr>
                                      <p:tavLst>
                                        <p:tav tm="0">
                                          <p:val>
                                            <p:strVal val="ppt_y"/>
                                          </p:val>
                                        </p:tav>
                                        <p:tav tm="100000">
                                          <p:val>
                                            <p:strVal val="1+ppt_h/2"/>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12" fill="hold"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0-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8" presetClass="emph" presetSubtype="0" autoRev="1"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2"/>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ppt_x</p:attrName>
                                        </p:attrNameLst>
                                      </p:cBhvr>
                                      <p:tavLst>
                                        <p:tav tm="0">
                                          <p:val>
                                            <p:strVal val="#ppt_x"/>
                                          </p:val>
                                        </p:tav>
                                        <p:tav tm="100000">
                                          <p:val>
                                            <p:strVal val="#ppt_x"/>
                                          </p:val>
                                        </p:tav>
                                      </p:tavLst>
                                    </p:anim>
                                    <p:anim calcmode="lin" valueType="num">
                                      <p:cBhvr>
                                        <p:cTn id="150" dur="3000" fill="hold"/>
                                        <p:tgtEl>
                                          <p:spTgt spid="2"/>
                                        </p:tgtEl>
                                        <p:attrNameLst>
                                          <p:attrName>ppt_y</p:attrName>
                                        </p:attrNameLst>
                                      </p:cBhvr>
                                      <p:tavLst>
                                        <p:tav tm="0">
                                          <p:val>
                                            <p:strVal val="#ppt_y-#ppt_h/2"/>
                                          </p:val>
                                        </p:tav>
                                        <p:tav tm="100000">
                                          <p:val>
                                            <p:strVal val="#ppt_y"/>
                                          </p:val>
                                        </p:tav>
                                      </p:tavLst>
                                    </p:anim>
                                    <p:anim calcmode="lin" valueType="num">
                                      <p:cBhvr>
                                        <p:cTn id="151" dur="3000" fill="hold"/>
                                        <p:tgtEl>
                                          <p:spTgt spid="2"/>
                                        </p:tgtEl>
                                        <p:attrNameLst>
                                          <p:attrName>ppt_w</p:attrName>
                                        </p:attrNameLst>
                                      </p:cBhvr>
                                      <p:tavLst>
                                        <p:tav tm="0">
                                          <p:val>
                                            <p:strVal val="#ppt_w"/>
                                          </p:val>
                                        </p:tav>
                                        <p:tav tm="100000">
                                          <p:val>
                                            <p:strVal val="#ppt_w"/>
                                          </p:val>
                                        </p:tav>
                                      </p:tavLst>
                                    </p:anim>
                                    <p:anim calcmode="lin" valueType="num">
                                      <p:cBhvr>
                                        <p:cTn id="152" dur="3000" fill="hold"/>
                                        <p:tgtEl>
                                          <p:spTgt spid="2"/>
                                        </p:tgtEl>
                                        <p:attrNameLst>
                                          <p:attrName>ppt_h</p:attrName>
                                        </p:attrNameLst>
                                      </p:cBhvr>
                                      <p:tavLst>
                                        <p:tav tm="0">
                                          <p:val>
                                            <p:fltVal val="0"/>
                                          </p:val>
                                        </p:tav>
                                        <p:tav tm="100000">
                                          <p:val>
                                            <p:strVal val="#ppt_h"/>
                                          </p:val>
                                        </p:tav>
                                      </p:tavLst>
                                    </p:anim>
                                  </p:childTnLst>
                                </p:cTn>
                              </p:par>
                              <p:par>
                                <p:cTn id="153" presetID="5" presetClass="entr" presetSubtype="5"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checkerboard(down)">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4000">
              <a:srgbClr val="003D96"/>
            </a:gs>
            <a:gs pos="50000">
              <a:srgbClr val="66CCFF">
                <a:shade val="67500"/>
                <a:satMod val="115000"/>
              </a:srgbClr>
            </a:gs>
            <a:gs pos="100000">
              <a:srgbClr val="66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24162-hands-skyscapes-butterfly-wings-butterfli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0" y="0"/>
            <a:ext cx="877829" cy="838327"/>
          </a:xfrm>
          <a:prstGeom prst="rect">
            <a:avLst/>
          </a:prstGeom>
        </p:spPr>
      </p:pic>
      <p:pic>
        <p:nvPicPr>
          <p:cNvPr id="6" name="5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8266171" y="1785932"/>
            <a:ext cx="877829" cy="838327"/>
          </a:xfrm>
          <a:prstGeom prst="rect">
            <a:avLst/>
          </a:prstGeom>
        </p:spPr>
      </p:pic>
      <p:pic>
        <p:nvPicPr>
          <p:cNvPr id="7" name="6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8266171" y="2643188"/>
            <a:ext cx="877829" cy="838327"/>
          </a:xfrm>
          <a:prstGeom prst="rect">
            <a:avLst/>
          </a:prstGeom>
        </p:spPr>
      </p:pic>
      <p:pic>
        <p:nvPicPr>
          <p:cNvPr id="8" name="7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0" y="4305173"/>
            <a:ext cx="877829" cy="838327"/>
          </a:xfrm>
          <a:prstGeom prst="rect">
            <a:avLst/>
          </a:prstGeom>
        </p:spPr>
      </p:pic>
      <p:pic>
        <p:nvPicPr>
          <p:cNvPr id="9" name="8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714348" y="500048"/>
            <a:ext cx="877829" cy="838327"/>
          </a:xfrm>
          <a:prstGeom prst="rect">
            <a:avLst/>
          </a:prstGeom>
        </p:spPr>
      </p:pic>
      <p:pic>
        <p:nvPicPr>
          <p:cNvPr id="10" name="9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1500166" y="1000114"/>
            <a:ext cx="877829" cy="838327"/>
          </a:xfrm>
          <a:prstGeom prst="rect">
            <a:avLst/>
          </a:prstGeom>
        </p:spPr>
      </p:pic>
      <p:pic>
        <p:nvPicPr>
          <p:cNvPr id="11" name="10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2428860" y="1357304"/>
            <a:ext cx="877829" cy="838327"/>
          </a:xfrm>
          <a:prstGeom prst="rect">
            <a:avLst/>
          </a:prstGeom>
        </p:spPr>
      </p:pic>
      <p:pic>
        <p:nvPicPr>
          <p:cNvPr id="12" name="11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3357554" y="1571618"/>
            <a:ext cx="877829" cy="838327"/>
          </a:xfrm>
          <a:prstGeom prst="rect">
            <a:avLst/>
          </a:prstGeom>
        </p:spPr>
      </p:pic>
      <p:pic>
        <p:nvPicPr>
          <p:cNvPr id="13" name="12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4286248" y="1714494"/>
            <a:ext cx="877829" cy="838327"/>
          </a:xfrm>
          <a:prstGeom prst="rect">
            <a:avLst/>
          </a:prstGeom>
        </p:spPr>
      </p:pic>
      <p:pic>
        <p:nvPicPr>
          <p:cNvPr id="14" name="13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5286380" y="1785932"/>
            <a:ext cx="877829" cy="838327"/>
          </a:xfrm>
          <a:prstGeom prst="rect">
            <a:avLst/>
          </a:prstGeom>
        </p:spPr>
      </p:pic>
      <p:pic>
        <p:nvPicPr>
          <p:cNvPr id="15" name="14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6286512" y="1857370"/>
            <a:ext cx="877829" cy="838327"/>
          </a:xfrm>
          <a:prstGeom prst="rect">
            <a:avLst/>
          </a:prstGeom>
        </p:spPr>
      </p:pic>
      <p:pic>
        <p:nvPicPr>
          <p:cNvPr id="16" name="15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7286644" y="1857370"/>
            <a:ext cx="877829" cy="838327"/>
          </a:xfrm>
          <a:prstGeom prst="rect">
            <a:avLst/>
          </a:prstGeom>
        </p:spPr>
      </p:pic>
      <p:pic>
        <p:nvPicPr>
          <p:cNvPr id="17" name="16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785786" y="3857634"/>
            <a:ext cx="877829" cy="838327"/>
          </a:xfrm>
          <a:prstGeom prst="rect">
            <a:avLst/>
          </a:prstGeom>
        </p:spPr>
      </p:pic>
      <p:pic>
        <p:nvPicPr>
          <p:cNvPr id="18" name="17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1643042" y="3571882"/>
            <a:ext cx="877829" cy="838327"/>
          </a:xfrm>
          <a:prstGeom prst="rect">
            <a:avLst/>
          </a:prstGeom>
        </p:spPr>
      </p:pic>
      <p:pic>
        <p:nvPicPr>
          <p:cNvPr id="19" name="18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2500298" y="3429006"/>
            <a:ext cx="877829" cy="838327"/>
          </a:xfrm>
          <a:prstGeom prst="rect">
            <a:avLst/>
          </a:prstGeom>
        </p:spPr>
      </p:pic>
      <p:pic>
        <p:nvPicPr>
          <p:cNvPr id="20" name="19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3357554" y="3143254"/>
            <a:ext cx="877829" cy="838327"/>
          </a:xfrm>
          <a:prstGeom prst="rect">
            <a:avLst/>
          </a:prstGeom>
        </p:spPr>
      </p:pic>
      <p:pic>
        <p:nvPicPr>
          <p:cNvPr id="21" name="20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4214810" y="2857502"/>
            <a:ext cx="877829" cy="838327"/>
          </a:xfrm>
          <a:prstGeom prst="rect">
            <a:avLst/>
          </a:prstGeom>
        </p:spPr>
      </p:pic>
      <p:pic>
        <p:nvPicPr>
          <p:cNvPr id="22" name="21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5286380" y="2714626"/>
            <a:ext cx="877829" cy="838327"/>
          </a:xfrm>
          <a:prstGeom prst="rect">
            <a:avLst/>
          </a:prstGeom>
        </p:spPr>
      </p:pic>
      <p:pic>
        <p:nvPicPr>
          <p:cNvPr id="23" name="22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6286512" y="2714626"/>
            <a:ext cx="877829" cy="838327"/>
          </a:xfrm>
          <a:prstGeom prst="rect">
            <a:avLst/>
          </a:prstGeom>
        </p:spPr>
      </p:pic>
      <p:pic>
        <p:nvPicPr>
          <p:cNvPr id="24" name="23 Imagen" descr="green-35332_640.png"/>
          <p:cNvPicPr>
            <a:picLocks noChangeAspect="1"/>
          </p:cNvPicPr>
          <p:nvPr/>
        </p:nvPicPr>
        <p:blipFill>
          <a:blip r:embed="rId3">
            <a:duotone>
              <a:prstClr val="black"/>
              <a:srgbClr val="FF3300">
                <a:tint val="45000"/>
                <a:satMod val="400000"/>
              </a:srgbClr>
            </a:duotone>
            <a:lum contrast="40000"/>
          </a:blip>
          <a:stretch>
            <a:fillRect/>
          </a:stretch>
        </p:blipFill>
        <p:spPr>
          <a:xfrm>
            <a:off x="7286644" y="2714626"/>
            <a:ext cx="877829" cy="838327"/>
          </a:xfrm>
          <a:prstGeom prst="rect">
            <a:avLst/>
          </a:prstGeom>
        </p:spPr>
      </p:pic>
      <p:pic>
        <p:nvPicPr>
          <p:cNvPr id="1026" name="Picture 2" descr="Rendered Image"/>
          <p:cNvPicPr>
            <a:picLocks noChangeAspect="1" noChangeArrowheads="1"/>
          </p:cNvPicPr>
          <p:nvPr/>
        </p:nvPicPr>
        <p:blipFill>
          <a:blip r:embed="rId4">
            <a:duotone>
              <a:prstClr val="black"/>
              <a:srgbClr val="FF0000">
                <a:tint val="45000"/>
                <a:satMod val="400000"/>
              </a:srgbClr>
            </a:duotone>
            <a:lum contrast="40000"/>
          </a:blip>
          <a:srcRect/>
          <a:stretch>
            <a:fillRect/>
          </a:stretch>
        </p:blipFill>
        <p:spPr bwMode="auto">
          <a:xfrm rot="20665509">
            <a:off x="5471712" y="3203916"/>
            <a:ext cx="1663258" cy="1075838"/>
          </a:xfrm>
          <a:prstGeom prst="rect">
            <a:avLst/>
          </a:prstGeom>
          <a:noFill/>
        </p:spPr>
      </p:pic>
      <p:sp>
        <p:nvSpPr>
          <p:cNvPr id="25" name="24 Rectángulo"/>
          <p:cNvSpPr/>
          <p:nvPr/>
        </p:nvSpPr>
        <p:spPr>
          <a:xfrm>
            <a:off x="-142908" y="-142894"/>
            <a:ext cx="9715568"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0-#ppt_w/2"/>
                                          </p:val>
                                        </p:tav>
                                        <p:tav tm="100000">
                                          <p:val>
                                            <p:strVal val="#ppt_x"/>
                                          </p:val>
                                        </p:tav>
                                      </p:tavLst>
                                    </p:anim>
                                    <p:anim calcmode="lin" valueType="num">
                                      <p:cBhvr additive="base">
                                        <p:cTn id="34" dur="3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0-#ppt_w/2"/>
                                          </p:val>
                                        </p:tav>
                                        <p:tav tm="100000">
                                          <p:val>
                                            <p:strVal val="#ppt_x"/>
                                          </p:val>
                                        </p:tav>
                                      </p:tavLst>
                                    </p:anim>
                                    <p:anim calcmode="lin" valueType="num">
                                      <p:cBhvr additive="base">
                                        <p:cTn id="38" dur="3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0-#ppt_w/2"/>
                                          </p:val>
                                        </p:tav>
                                        <p:tav tm="100000">
                                          <p:val>
                                            <p:strVal val="#ppt_x"/>
                                          </p:val>
                                        </p:tav>
                                      </p:tavLst>
                                    </p:anim>
                                    <p:anim calcmode="lin" valueType="num">
                                      <p:cBhvr additive="base">
                                        <p:cTn id="42" dur="3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0-#ppt_w/2"/>
                                          </p:val>
                                        </p:tav>
                                        <p:tav tm="100000">
                                          <p:val>
                                            <p:strVal val="#ppt_x"/>
                                          </p:val>
                                        </p:tav>
                                      </p:tavLst>
                                    </p:anim>
                                    <p:anim calcmode="lin" valueType="num">
                                      <p:cBhvr additive="base">
                                        <p:cTn id="46" dur="3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0-#ppt_w/2"/>
                                          </p:val>
                                        </p:tav>
                                        <p:tav tm="100000">
                                          <p:val>
                                            <p:strVal val="#ppt_x"/>
                                          </p:val>
                                        </p:tav>
                                      </p:tavLst>
                                    </p:anim>
                                    <p:anim calcmode="lin" valueType="num">
                                      <p:cBhvr additive="base">
                                        <p:cTn id="58" dur="3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3000" fill="hold"/>
                                        <p:tgtEl>
                                          <p:spTgt spid="18"/>
                                        </p:tgtEl>
                                        <p:attrNameLst>
                                          <p:attrName>ppt_x</p:attrName>
                                        </p:attrNameLst>
                                      </p:cBhvr>
                                      <p:tavLst>
                                        <p:tav tm="0">
                                          <p:val>
                                            <p:strVal val="0-#ppt_w/2"/>
                                          </p:val>
                                        </p:tav>
                                        <p:tav tm="100000">
                                          <p:val>
                                            <p:strVal val="#ppt_x"/>
                                          </p:val>
                                        </p:tav>
                                      </p:tavLst>
                                    </p:anim>
                                    <p:anim calcmode="lin" valueType="num">
                                      <p:cBhvr additive="base">
                                        <p:cTn id="62" dur="3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0-#ppt_w/2"/>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0-#ppt_w/2"/>
                                          </p:val>
                                        </p:tav>
                                        <p:tav tm="100000">
                                          <p:val>
                                            <p:strVal val="#ppt_x"/>
                                          </p:val>
                                        </p:tav>
                                      </p:tavLst>
                                    </p:anim>
                                    <p:anim calcmode="lin" valueType="num">
                                      <p:cBhvr additive="base">
                                        <p:cTn id="70" dur="3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0-#ppt_w/2"/>
                                          </p:val>
                                        </p:tav>
                                        <p:tav tm="100000">
                                          <p:val>
                                            <p:strVal val="#ppt_x"/>
                                          </p:val>
                                        </p:tav>
                                      </p:tavLst>
                                    </p:anim>
                                    <p:anim calcmode="lin" valueType="num">
                                      <p:cBhvr additive="base">
                                        <p:cTn id="74" dur="3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0-#ppt_w/2"/>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3000" fill="hold"/>
                                        <p:tgtEl>
                                          <p:spTgt spid="23"/>
                                        </p:tgtEl>
                                        <p:attrNameLst>
                                          <p:attrName>ppt_x</p:attrName>
                                        </p:attrNameLst>
                                      </p:cBhvr>
                                      <p:tavLst>
                                        <p:tav tm="0">
                                          <p:val>
                                            <p:strVal val="0-#ppt_w/2"/>
                                          </p:val>
                                        </p:tav>
                                        <p:tav tm="100000">
                                          <p:val>
                                            <p:strVal val="#ppt_x"/>
                                          </p:val>
                                        </p:tav>
                                      </p:tavLst>
                                    </p:anim>
                                    <p:anim calcmode="lin" valueType="num">
                                      <p:cBhvr additive="base">
                                        <p:cTn id="82" dur="3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3000" fill="hold"/>
                                        <p:tgtEl>
                                          <p:spTgt spid="24"/>
                                        </p:tgtEl>
                                        <p:attrNameLst>
                                          <p:attrName>ppt_x</p:attrName>
                                        </p:attrNameLst>
                                      </p:cBhvr>
                                      <p:tavLst>
                                        <p:tav tm="0">
                                          <p:val>
                                            <p:strVal val="0-#ppt_w/2"/>
                                          </p:val>
                                        </p:tav>
                                        <p:tav tm="100000">
                                          <p:val>
                                            <p:strVal val="#ppt_x"/>
                                          </p:val>
                                        </p:tav>
                                      </p:tavLst>
                                    </p:anim>
                                    <p:anim calcmode="lin" valueType="num">
                                      <p:cBhvr additive="base">
                                        <p:cTn id="86" dur="3000" fill="hold"/>
                                        <p:tgtEl>
                                          <p:spTgt spid="24"/>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4"/>
                                        </p:tgtEl>
                                        <p:attrNameLst>
                                          <p:attrName>r</p:attrName>
                                        </p:attrNameLst>
                                      </p:cBhvr>
                                    </p:animRot>
                                  </p:childTnLst>
                                </p:cTn>
                              </p:par>
                              <p:par>
                                <p:cTn id="127" presetID="2" presetClass="exit" presetSubtype="6" fill="hold"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1+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6" fill="hold" nodeType="withEffect">
                                  <p:stCondLst>
                                    <p:cond delay="0"/>
                                  </p:stCondLst>
                                  <p:childTnLst>
                                    <p:anim calcmode="lin" valueType="num">
                                      <p:cBhvr additive="base">
                                        <p:cTn id="132" dur="3000"/>
                                        <p:tgtEl>
                                          <p:spTgt spid="6"/>
                                        </p:tgtEl>
                                        <p:attrNameLst>
                                          <p:attrName>ppt_x</p:attrName>
                                        </p:attrNameLst>
                                      </p:cBhvr>
                                      <p:tavLst>
                                        <p:tav tm="0">
                                          <p:val>
                                            <p:strVal val="ppt_x"/>
                                          </p:val>
                                        </p:tav>
                                        <p:tav tm="100000">
                                          <p:val>
                                            <p:strVal val="1+ppt_w/2"/>
                                          </p:val>
                                        </p:tav>
                                      </p:tavLst>
                                    </p:anim>
                                    <p:anim calcmode="lin" valueType="num">
                                      <p:cBhvr additive="base">
                                        <p:cTn id="133" dur="3000"/>
                                        <p:tgtEl>
                                          <p:spTgt spid="6"/>
                                        </p:tgtEl>
                                        <p:attrNameLst>
                                          <p:attrName>ppt_y</p:attrName>
                                        </p:attrNameLst>
                                      </p:cBhvr>
                                      <p:tavLst>
                                        <p:tav tm="0">
                                          <p:val>
                                            <p:strVal val="ppt_y"/>
                                          </p:val>
                                        </p:tav>
                                        <p:tav tm="100000">
                                          <p:val>
                                            <p:strVal val="1+ppt_h/2"/>
                                          </p:val>
                                        </p:tav>
                                      </p:tavLst>
                                    </p:anim>
                                    <p:set>
                                      <p:cBhvr>
                                        <p:cTn id="134" dur="1" fill="hold">
                                          <p:stCondLst>
                                            <p:cond delay="2999"/>
                                          </p:stCondLst>
                                        </p:cTn>
                                        <p:tgtEl>
                                          <p:spTgt spid="6"/>
                                        </p:tgtEl>
                                        <p:attrNameLst>
                                          <p:attrName>style.visibility</p:attrName>
                                        </p:attrNameLst>
                                      </p:cBhvr>
                                      <p:to>
                                        <p:strVal val="hidden"/>
                                      </p:to>
                                    </p:set>
                                  </p:childTnLst>
                                </p:cTn>
                              </p:par>
                              <p:par>
                                <p:cTn id="135" presetID="2" presetClass="exit" presetSubtype="6" fill="hold"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1+ppt_w/2"/>
                                          </p:val>
                                        </p:tav>
                                      </p:tavLst>
                                    </p:anim>
                                    <p:anim calcmode="lin" valueType="num">
                                      <p:cBhvr additive="base">
                                        <p:cTn id="137" dur="3000"/>
                                        <p:tgtEl>
                                          <p:spTgt spid="9"/>
                                        </p:tgtEl>
                                        <p:attrNameLst>
                                          <p:attrName>ppt_y</p:attrName>
                                        </p:attrNameLst>
                                      </p:cBhvr>
                                      <p:tavLst>
                                        <p:tav tm="0">
                                          <p:val>
                                            <p:strVal val="ppt_y"/>
                                          </p:val>
                                        </p:tav>
                                        <p:tav tm="100000">
                                          <p:val>
                                            <p:strVal val="1+ppt_h/2"/>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6" fill="hold"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1+ppt_w/2"/>
                                          </p:val>
                                        </p:tav>
                                      </p:tavLst>
                                    </p:anim>
                                    <p:anim calcmode="lin" valueType="num">
                                      <p:cBhvr additive="base">
                                        <p:cTn id="141" dur="3000"/>
                                        <p:tgtEl>
                                          <p:spTgt spid="10"/>
                                        </p:tgtEl>
                                        <p:attrNameLst>
                                          <p:attrName>ppt_y</p:attrName>
                                        </p:attrNameLst>
                                      </p:cBhvr>
                                      <p:tavLst>
                                        <p:tav tm="0">
                                          <p:val>
                                            <p:strVal val="ppt_y"/>
                                          </p:val>
                                        </p:tav>
                                        <p:tav tm="100000">
                                          <p:val>
                                            <p:strVal val="1+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1+ppt_w/2"/>
                                          </p:val>
                                        </p:tav>
                                      </p:tavLst>
                                    </p:anim>
                                    <p:anim calcmode="lin" valueType="num">
                                      <p:cBhvr additive="base">
                                        <p:cTn id="145" dur="3000"/>
                                        <p:tgtEl>
                                          <p:spTgt spid="11"/>
                                        </p:tgtEl>
                                        <p:attrNameLst>
                                          <p:attrName>ppt_y</p:attrName>
                                        </p:attrNameLst>
                                      </p:cBhvr>
                                      <p:tavLst>
                                        <p:tav tm="0">
                                          <p:val>
                                            <p:strVal val="ppt_y"/>
                                          </p:val>
                                        </p:tav>
                                        <p:tav tm="100000">
                                          <p:val>
                                            <p:strVal val="1+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1+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1+ppt_w/2"/>
                                          </p:val>
                                        </p:tav>
                                      </p:tavLst>
                                    </p:anim>
                                    <p:anim calcmode="lin" valueType="num">
                                      <p:cBhvr additive="base">
                                        <p:cTn id="153" dur="3000"/>
                                        <p:tgtEl>
                                          <p:spTgt spid="13"/>
                                        </p:tgtEl>
                                        <p:attrNameLst>
                                          <p:attrName>ppt_y</p:attrName>
                                        </p:attrNameLst>
                                      </p:cBhvr>
                                      <p:tavLst>
                                        <p:tav tm="0">
                                          <p:val>
                                            <p:strVal val="ppt_y"/>
                                          </p:val>
                                        </p:tav>
                                        <p:tav tm="100000">
                                          <p:val>
                                            <p:strVal val="1+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1+ppt_w/2"/>
                                          </p:val>
                                        </p:tav>
                                      </p:tavLst>
                                    </p:anim>
                                    <p:anim calcmode="lin" valueType="num">
                                      <p:cBhvr additive="base">
                                        <p:cTn id="157" dur="3000"/>
                                        <p:tgtEl>
                                          <p:spTgt spid="14"/>
                                        </p:tgtEl>
                                        <p:attrNameLst>
                                          <p:attrName>ppt_y</p:attrName>
                                        </p:attrNameLst>
                                      </p:cBhvr>
                                      <p:tavLst>
                                        <p:tav tm="0">
                                          <p:val>
                                            <p:strVal val="ppt_y"/>
                                          </p:val>
                                        </p:tav>
                                        <p:tav tm="100000">
                                          <p:val>
                                            <p:strVal val="1+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1+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6"/>
                                        </p:tgtEl>
                                        <p:attrNameLst>
                                          <p:attrName>ppt_x</p:attrName>
                                        </p:attrNameLst>
                                      </p:cBhvr>
                                      <p:tavLst>
                                        <p:tav tm="0">
                                          <p:val>
                                            <p:strVal val="ppt_x"/>
                                          </p:val>
                                        </p:tav>
                                        <p:tav tm="100000">
                                          <p:val>
                                            <p:strVal val="1+ppt_w/2"/>
                                          </p:val>
                                        </p:tav>
                                      </p:tavLst>
                                    </p:anim>
                                    <p:anim calcmode="lin" valueType="num">
                                      <p:cBhvr additive="base">
                                        <p:cTn id="165" dur="3000"/>
                                        <p:tgtEl>
                                          <p:spTgt spid="16"/>
                                        </p:tgtEl>
                                        <p:attrNameLst>
                                          <p:attrName>ppt_y</p:attrName>
                                        </p:attrNameLst>
                                      </p:cBhvr>
                                      <p:tavLst>
                                        <p:tav tm="0">
                                          <p:val>
                                            <p:strVal val="ppt_y"/>
                                          </p:val>
                                        </p:tav>
                                        <p:tav tm="100000">
                                          <p:val>
                                            <p:strVal val="1+ppt_h/2"/>
                                          </p:val>
                                        </p:tav>
                                      </p:tavLst>
                                    </p:anim>
                                    <p:set>
                                      <p:cBhvr>
                                        <p:cTn id="166" dur="1" fill="hold">
                                          <p:stCondLst>
                                            <p:cond delay="2999"/>
                                          </p:stCondLst>
                                        </p:cTn>
                                        <p:tgtEl>
                                          <p:spTgt spid="16"/>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1+ppt_w/2"/>
                                          </p:val>
                                        </p:tav>
                                      </p:tavLst>
                                    </p:anim>
                                    <p:anim calcmode="lin" valueType="num">
                                      <p:cBhvr additive="base">
                                        <p:cTn id="169" dur="3000"/>
                                        <p:tgtEl>
                                          <p:spTgt spid="7"/>
                                        </p:tgtEl>
                                        <p:attrNameLst>
                                          <p:attrName>ppt_y</p:attrName>
                                        </p:attrNameLst>
                                      </p:cBhvr>
                                      <p:tavLst>
                                        <p:tav tm="0">
                                          <p:val>
                                            <p:strVal val="ppt_y"/>
                                          </p:val>
                                        </p:tav>
                                        <p:tav tm="100000">
                                          <p:val>
                                            <p:strVal val="0-ppt_h/2"/>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3000"/>
                                        <p:tgtEl>
                                          <p:spTgt spid="8"/>
                                        </p:tgtEl>
                                        <p:attrNameLst>
                                          <p:attrName>ppt_x</p:attrName>
                                        </p:attrNameLst>
                                      </p:cBhvr>
                                      <p:tavLst>
                                        <p:tav tm="0">
                                          <p:val>
                                            <p:strVal val="ppt_x"/>
                                          </p:val>
                                        </p:tav>
                                        <p:tav tm="100000">
                                          <p:val>
                                            <p:strVal val="1+ppt_w/2"/>
                                          </p:val>
                                        </p:tav>
                                      </p:tavLst>
                                    </p:anim>
                                    <p:anim calcmode="lin" valueType="num">
                                      <p:cBhvr additive="base">
                                        <p:cTn id="173" dur="3000"/>
                                        <p:tgtEl>
                                          <p:spTgt spid="8"/>
                                        </p:tgtEl>
                                        <p:attrNameLst>
                                          <p:attrName>ppt_y</p:attrName>
                                        </p:attrNameLst>
                                      </p:cBhvr>
                                      <p:tavLst>
                                        <p:tav tm="0">
                                          <p:val>
                                            <p:strVal val="ppt_y"/>
                                          </p:val>
                                        </p:tav>
                                        <p:tav tm="100000">
                                          <p:val>
                                            <p:strVal val="0-ppt_h/2"/>
                                          </p:val>
                                        </p:tav>
                                      </p:tavLst>
                                    </p:anim>
                                    <p:set>
                                      <p:cBhvr>
                                        <p:cTn id="174" dur="1" fill="hold">
                                          <p:stCondLst>
                                            <p:cond delay="2999"/>
                                          </p:stCondLst>
                                        </p:cTn>
                                        <p:tgtEl>
                                          <p:spTgt spid="8"/>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3000"/>
                                        <p:tgtEl>
                                          <p:spTgt spid="17"/>
                                        </p:tgtEl>
                                        <p:attrNameLst>
                                          <p:attrName>ppt_x</p:attrName>
                                        </p:attrNameLst>
                                      </p:cBhvr>
                                      <p:tavLst>
                                        <p:tav tm="0">
                                          <p:val>
                                            <p:strVal val="ppt_x"/>
                                          </p:val>
                                        </p:tav>
                                        <p:tav tm="100000">
                                          <p:val>
                                            <p:strVal val="1+ppt_w/2"/>
                                          </p:val>
                                        </p:tav>
                                      </p:tavLst>
                                    </p:anim>
                                    <p:anim calcmode="lin" valueType="num">
                                      <p:cBhvr additive="base">
                                        <p:cTn id="177" dur="3000"/>
                                        <p:tgtEl>
                                          <p:spTgt spid="17"/>
                                        </p:tgtEl>
                                        <p:attrNameLst>
                                          <p:attrName>ppt_y</p:attrName>
                                        </p:attrNameLst>
                                      </p:cBhvr>
                                      <p:tavLst>
                                        <p:tav tm="0">
                                          <p:val>
                                            <p:strVal val="ppt_y"/>
                                          </p:val>
                                        </p:tav>
                                        <p:tav tm="100000">
                                          <p:val>
                                            <p:strVal val="0-ppt_h/2"/>
                                          </p:val>
                                        </p:tav>
                                      </p:tavLst>
                                    </p:anim>
                                    <p:set>
                                      <p:cBhvr>
                                        <p:cTn id="178" dur="1" fill="hold">
                                          <p:stCondLst>
                                            <p:cond delay="2999"/>
                                          </p:stCondLst>
                                        </p:cTn>
                                        <p:tgtEl>
                                          <p:spTgt spid="17"/>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3000"/>
                                        <p:tgtEl>
                                          <p:spTgt spid="18"/>
                                        </p:tgtEl>
                                        <p:attrNameLst>
                                          <p:attrName>ppt_x</p:attrName>
                                        </p:attrNameLst>
                                      </p:cBhvr>
                                      <p:tavLst>
                                        <p:tav tm="0">
                                          <p:val>
                                            <p:strVal val="ppt_x"/>
                                          </p:val>
                                        </p:tav>
                                        <p:tav tm="100000">
                                          <p:val>
                                            <p:strVal val="1+ppt_w/2"/>
                                          </p:val>
                                        </p:tav>
                                      </p:tavLst>
                                    </p:anim>
                                    <p:anim calcmode="lin" valueType="num">
                                      <p:cBhvr additive="base">
                                        <p:cTn id="181" dur="3000"/>
                                        <p:tgtEl>
                                          <p:spTgt spid="18"/>
                                        </p:tgtEl>
                                        <p:attrNameLst>
                                          <p:attrName>ppt_y</p:attrName>
                                        </p:attrNameLst>
                                      </p:cBhvr>
                                      <p:tavLst>
                                        <p:tav tm="0">
                                          <p:val>
                                            <p:strVal val="ppt_y"/>
                                          </p:val>
                                        </p:tav>
                                        <p:tav tm="100000">
                                          <p:val>
                                            <p:strVal val="0-ppt_h/2"/>
                                          </p:val>
                                        </p:tav>
                                      </p:tavLst>
                                    </p:anim>
                                    <p:set>
                                      <p:cBhvr>
                                        <p:cTn id="182" dur="1" fill="hold">
                                          <p:stCondLst>
                                            <p:cond delay="2999"/>
                                          </p:stCondLst>
                                        </p:cTn>
                                        <p:tgtEl>
                                          <p:spTgt spid="18"/>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19"/>
                                        </p:tgtEl>
                                        <p:attrNameLst>
                                          <p:attrName>ppt_x</p:attrName>
                                        </p:attrNameLst>
                                      </p:cBhvr>
                                      <p:tavLst>
                                        <p:tav tm="0">
                                          <p:val>
                                            <p:strVal val="ppt_x"/>
                                          </p:val>
                                        </p:tav>
                                        <p:tav tm="100000">
                                          <p:val>
                                            <p:strVal val="1+ppt_w/2"/>
                                          </p:val>
                                        </p:tav>
                                      </p:tavLst>
                                    </p:anim>
                                    <p:anim calcmode="lin" valueType="num">
                                      <p:cBhvr additive="base">
                                        <p:cTn id="185" dur="3000"/>
                                        <p:tgtEl>
                                          <p:spTgt spid="19"/>
                                        </p:tgtEl>
                                        <p:attrNameLst>
                                          <p:attrName>ppt_y</p:attrName>
                                        </p:attrNameLst>
                                      </p:cBhvr>
                                      <p:tavLst>
                                        <p:tav tm="0">
                                          <p:val>
                                            <p:strVal val="ppt_y"/>
                                          </p:val>
                                        </p:tav>
                                        <p:tav tm="100000">
                                          <p:val>
                                            <p:strVal val="0-ppt_h/2"/>
                                          </p:val>
                                        </p:tav>
                                      </p:tavLst>
                                    </p:anim>
                                    <p:set>
                                      <p:cBhvr>
                                        <p:cTn id="186" dur="1" fill="hold">
                                          <p:stCondLst>
                                            <p:cond delay="2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20"/>
                                        </p:tgtEl>
                                        <p:attrNameLst>
                                          <p:attrName>ppt_x</p:attrName>
                                        </p:attrNameLst>
                                      </p:cBhvr>
                                      <p:tavLst>
                                        <p:tav tm="0">
                                          <p:val>
                                            <p:strVal val="ppt_x"/>
                                          </p:val>
                                        </p:tav>
                                        <p:tav tm="100000">
                                          <p:val>
                                            <p:strVal val="1+ppt_w/2"/>
                                          </p:val>
                                        </p:tav>
                                      </p:tavLst>
                                    </p:anim>
                                    <p:anim calcmode="lin" valueType="num">
                                      <p:cBhvr additive="base">
                                        <p:cTn id="189" dur="3000"/>
                                        <p:tgtEl>
                                          <p:spTgt spid="20"/>
                                        </p:tgtEl>
                                        <p:attrNameLst>
                                          <p:attrName>ppt_y</p:attrName>
                                        </p:attrNameLst>
                                      </p:cBhvr>
                                      <p:tavLst>
                                        <p:tav tm="0">
                                          <p:val>
                                            <p:strVal val="ppt_y"/>
                                          </p:val>
                                        </p:tav>
                                        <p:tav tm="100000">
                                          <p:val>
                                            <p:strVal val="0-ppt_h/2"/>
                                          </p:val>
                                        </p:tav>
                                      </p:tavLst>
                                    </p:anim>
                                    <p:set>
                                      <p:cBhvr>
                                        <p:cTn id="190" dur="1" fill="hold">
                                          <p:stCondLst>
                                            <p:cond delay="2999"/>
                                          </p:stCondLst>
                                        </p:cTn>
                                        <p:tgtEl>
                                          <p:spTgt spid="20"/>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21"/>
                                        </p:tgtEl>
                                        <p:attrNameLst>
                                          <p:attrName>ppt_x</p:attrName>
                                        </p:attrNameLst>
                                      </p:cBhvr>
                                      <p:tavLst>
                                        <p:tav tm="0">
                                          <p:val>
                                            <p:strVal val="ppt_x"/>
                                          </p:val>
                                        </p:tav>
                                        <p:tav tm="100000">
                                          <p:val>
                                            <p:strVal val="1+ppt_w/2"/>
                                          </p:val>
                                        </p:tav>
                                      </p:tavLst>
                                    </p:anim>
                                    <p:anim calcmode="lin" valueType="num">
                                      <p:cBhvr additive="base">
                                        <p:cTn id="193" dur="3000"/>
                                        <p:tgtEl>
                                          <p:spTgt spid="21"/>
                                        </p:tgtEl>
                                        <p:attrNameLst>
                                          <p:attrName>ppt_y</p:attrName>
                                        </p:attrNameLst>
                                      </p:cBhvr>
                                      <p:tavLst>
                                        <p:tav tm="0">
                                          <p:val>
                                            <p:strVal val="ppt_y"/>
                                          </p:val>
                                        </p:tav>
                                        <p:tav tm="100000">
                                          <p:val>
                                            <p:strVal val="0-ppt_h/2"/>
                                          </p:val>
                                        </p:tav>
                                      </p:tavLst>
                                    </p:anim>
                                    <p:set>
                                      <p:cBhvr>
                                        <p:cTn id="194" dur="1" fill="hold">
                                          <p:stCondLst>
                                            <p:cond delay="2999"/>
                                          </p:stCondLst>
                                        </p:cTn>
                                        <p:tgtEl>
                                          <p:spTgt spid="21"/>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22"/>
                                        </p:tgtEl>
                                        <p:attrNameLst>
                                          <p:attrName>ppt_x</p:attrName>
                                        </p:attrNameLst>
                                      </p:cBhvr>
                                      <p:tavLst>
                                        <p:tav tm="0">
                                          <p:val>
                                            <p:strVal val="ppt_x"/>
                                          </p:val>
                                        </p:tav>
                                        <p:tav tm="100000">
                                          <p:val>
                                            <p:strVal val="1+ppt_w/2"/>
                                          </p:val>
                                        </p:tav>
                                      </p:tavLst>
                                    </p:anim>
                                    <p:anim calcmode="lin" valueType="num">
                                      <p:cBhvr additive="base">
                                        <p:cTn id="197" dur="3000"/>
                                        <p:tgtEl>
                                          <p:spTgt spid="22"/>
                                        </p:tgtEl>
                                        <p:attrNameLst>
                                          <p:attrName>ppt_y</p:attrName>
                                        </p:attrNameLst>
                                      </p:cBhvr>
                                      <p:tavLst>
                                        <p:tav tm="0">
                                          <p:val>
                                            <p:strVal val="ppt_y"/>
                                          </p:val>
                                        </p:tav>
                                        <p:tav tm="100000">
                                          <p:val>
                                            <p:strVal val="0-ppt_h/2"/>
                                          </p:val>
                                        </p:tav>
                                      </p:tavLst>
                                    </p:anim>
                                    <p:set>
                                      <p:cBhvr>
                                        <p:cTn id="198" dur="1" fill="hold">
                                          <p:stCondLst>
                                            <p:cond delay="2999"/>
                                          </p:stCondLst>
                                        </p:cTn>
                                        <p:tgtEl>
                                          <p:spTgt spid="22"/>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1+ppt_w/2"/>
                                          </p:val>
                                        </p:tav>
                                      </p:tavLst>
                                    </p:anim>
                                    <p:anim calcmode="lin" valueType="num">
                                      <p:cBhvr additive="base">
                                        <p:cTn id="201" dur="3000"/>
                                        <p:tgtEl>
                                          <p:spTgt spid="23"/>
                                        </p:tgtEl>
                                        <p:attrNameLst>
                                          <p:attrName>ppt_y</p:attrName>
                                        </p:attrNameLst>
                                      </p:cBhvr>
                                      <p:tavLst>
                                        <p:tav tm="0">
                                          <p:val>
                                            <p:strVal val="ppt_y"/>
                                          </p:val>
                                        </p:tav>
                                        <p:tav tm="100000">
                                          <p:val>
                                            <p:strVal val="0-ppt_h/2"/>
                                          </p:val>
                                        </p:tav>
                                      </p:tavLst>
                                    </p:anim>
                                    <p:set>
                                      <p:cBhvr>
                                        <p:cTn id="202" dur="1" fill="hold">
                                          <p:stCondLst>
                                            <p:cond delay="2999"/>
                                          </p:stCondLst>
                                        </p:cTn>
                                        <p:tgtEl>
                                          <p:spTgt spid="23"/>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4"/>
                                        </p:tgtEl>
                                        <p:attrNameLst>
                                          <p:attrName>ppt_x</p:attrName>
                                        </p:attrNameLst>
                                      </p:cBhvr>
                                      <p:tavLst>
                                        <p:tav tm="0">
                                          <p:val>
                                            <p:strVal val="ppt_x"/>
                                          </p:val>
                                        </p:tav>
                                        <p:tav tm="100000">
                                          <p:val>
                                            <p:strVal val="1+ppt_w/2"/>
                                          </p:val>
                                        </p:tav>
                                      </p:tavLst>
                                    </p:anim>
                                    <p:anim calcmode="lin" valueType="num">
                                      <p:cBhvr additive="base">
                                        <p:cTn id="205" dur="3000"/>
                                        <p:tgtEl>
                                          <p:spTgt spid="24"/>
                                        </p:tgtEl>
                                        <p:attrNameLst>
                                          <p:attrName>ppt_y</p:attrName>
                                        </p:attrNameLst>
                                      </p:cBhvr>
                                      <p:tavLst>
                                        <p:tav tm="0">
                                          <p:val>
                                            <p:strVal val="ppt_y"/>
                                          </p:val>
                                        </p:tav>
                                        <p:tav tm="100000">
                                          <p:val>
                                            <p:strVal val="0-ppt_h/2"/>
                                          </p:val>
                                        </p:tav>
                                      </p:tavLst>
                                    </p:anim>
                                    <p:set>
                                      <p:cBhvr>
                                        <p:cTn id="206" dur="1" fill="hold">
                                          <p:stCondLst>
                                            <p:cond delay="2999"/>
                                          </p:stCondLst>
                                        </p:cTn>
                                        <p:tgtEl>
                                          <p:spTgt spid="24"/>
                                        </p:tgtEl>
                                        <p:attrNameLst>
                                          <p:attrName>style.visibility</p:attrName>
                                        </p:attrNameLst>
                                      </p:cBhvr>
                                      <p:to>
                                        <p:strVal val="hidden"/>
                                      </p:to>
                                    </p:set>
                                  </p:childTnLst>
                                </p:cTn>
                              </p:par>
                              <p:par>
                                <p:cTn id="207" presetID="8" presetClass="emph" presetSubtype="0" autoRev="1" fill="hold"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autoRev="1" fill="hold"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autoRev="1" fill="hold"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autoRev="1" fill="hold" nodeType="withEffect">
                                  <p:stCondLst>
                                    <p:cond delay="0"/>
                                  </p:stCondLst>
                                  <p:childTnLst>
                                    <p:animRot by="21600000">
                                      <p:cBhvr>
                                        <p:cTn id="214" dur="3000" fill="hold"/>
                                        <p:tgtEl>
                                          <p:spTgt spid="10"/>
                                        </p:tgtEl>
                                        <p:attrNameLst>
                                          <p:attrName>r</p:attrName>
                                        </p:attrNameLst>
                                      </p:cBhvr>
                                    </p:animRot>
                                  </p:childTnLst>
                                </p:cTn>
                              </p:par>
                              <p:par>
                                <p:cTn id="215" presetID="8" presetClass="emph" presetSubtype="0" autoRev="1" fill="hold" nodeType="withEffect">
                                  <p:stCondLst>
                                    <p:cond delay="0"/>
                                  </p:stCondLst>
                                  <p:childTnLst>
                                    <p:animRot by="21600000">
                                      <p:cBhvr>
                                        <p:cTn id="216" dur="3000" fill="hold"/>
                                        <p:tgtEl>
                                          <p:spTgt spid="11"/>
                                        </p:tgtEl>
                                        <p:attrNameLst>
                                          <p:attrName>r</p:attrName>
                                        </p:attrNameLst>
                                      </p:cBhvr>
                                    </p:animRot>
                                  </p:childTnLst>
                                </p:cTn>
                              </p:par>
                              <p:par>
                                <p:cTn id="217" presetID="8" presetClass="emph" presetSubtype="0" autoRev="1" fill="hold" nodeType="withEffect">
                                  <p:stCondLst>
                                    <p:cond delay="0"/>
                                  </p:stCondLst>
                                  <p:childTnLst>
                                    <p:animRot by="21600000">
                                      <p:cBhvr>
                                        <p:cTn id="218" dur="3000" fill="hold"/>
                                        <p:tgtEl>
                                          <p:spTgt spid="12"/>
                                        </p:tgtEl>
                                        <p:attrNameLst>
                                          <p:attrName>r</p:attrName>
                                        </p:attrNameLst>
                                      </p:cBhvr>
                                    </p:animRot>
                                  </p:childTnLst>
                                </p:cTn>
                              </p:par>
                              <p:par>
                                <p:cTn id="219" presetID="8" presetClass="emph" presetSubtype="0" autoRev="1" fill="hold" nodeType="withEffect">
                                  <p:stCondLst>
                                    <p:cond delay="0"/>
                                  </p:stCondLst>
                                  <p:childTnLst>
                                    <p:animRot by="21600000">
                                      <p:cBhvr>
                                        <p:cTn id="220" dur="3000" fill="hold"/>
                                        <p:tgtEl>
                                          <p:spTgt spid="13"/>
                                        </p:tgtEl>
                                        <p:attrNameLst>
                                          <p:attrName>r</p:attrName>
                                        </p:attrNameLst>
                                      </p:cBhvr>
                                    </p:animRot>
                                  </p:childTnLst>
                                </p:cTn>
                              </p:par>
                              <p:par>
                                <p:cTn id="221" presetID="8" presetClass="emph" presetSubtype="0" autoRev="1" fill="hold" nodeType="withEffect">
                                  <p:stCondLst>
                                    <p:cond delay="0"/>
                                  </p:stCondLst>
                                  <p:childTnLst>
                                    <p:animRot by="21600000">
                                      <p:cBhvr>
                                        <p:cTn id="222" dur="3000" fill="hold"/>
                                        <p:tgtEl>
                                          <p:spTgt spid="14"/>
                                        </p:tgtEl>
                                        <p:attrNameLst>
                                          <p:attrName>r</p:attrName>
                                        </p:attrNameLst>
                                      </p:cBhvr>
                                    </p:animRot>
                                  </p:childTnLst>
                                </p:cTn>
                              </p:par>
                              <p:par>
                                <p:cTn id="223" presetID="8" presetClass="emph" presetSubtype="0" autoRev="1" fill="hold" nodeType="withEffect">
                                  <p:stCondLst>
                                    <p:cond delay="0"/>
                                  </p:stCondLst>
                                  <p:childTnLst>
                                    <p:animRot by="21600000">
                                      <p:cBhvr>
                                        <p:cTn id="224" dur="3000" fill="hold"/>
                                        <p:tgtEl>
                                          <p:spTgt spid="15"/>
                                        </p:tgtEl>
                                        <p:attrNameLst>
                                          <p:attrName>r</p:attrName>
                                        </p:attrNameLst>
                                      </p:cBhvr>
                                    </p:animRot>
                                  </p:childTnLst>
                                </p:cTn>
                              </p:par>
                              <p:par>
                                <p:cTn id="225" presetID="8" presetClass="emph" presetSubtype="0" autoRev="1" fill="hold" nodeType="withEffect">
                                  <p:stCondLst>
                                    <p:cond delay="0"/>
                                  </p:stCondLst>
                                  <p:childTnLst>
                                    <p:animRot by="21600000">
                                      <p:cBhvr>
                                        <p:cTn id="226" dur="3000" fill="hold"/>
                                        <p:tgtEl>
                                          <p:spTgt spid="16"/>
                                        </p:tgtEl>
                                        <p:attrNameLst>
                                          <p:attrName>r</p:attrName>
                                        </p:attrNameLst>
                                      </p:cBhvr>
                                    </p:animRot>
                                  </p:childTnLst>
                                </p:cTn>
                              </p:par>
                              <p:par>
                                <p:cTn id="227" presetID="8" presetClass="emph" presetSubtype="0" autoRev="1" fill="hold" nodeType="withEffect">
                                  <p:stCondLst>
                                    <p:cond delay="0"/>
                                  </p:stCondLst>
                                  <p:childTnLst>
                                    <p:animRot by="-21600000">
                                      <p:cBhvr>
                                        <p:cTn id="228" dur="3000" fill="hold"/>
                                        <p:tgtEl>
                                          <p:spTgt spid="7"/>
                                        </p:tgtEl>
                                        <p:attrNameLst>
                                          <p:attrName>r</p:attrName>
                                        </p:attrNameLst>
                                      </p:cBhvr>
                                    </p:animRot>
                                  </p:childTnLst>
                                </p:cTn>
                              </p:par>
                              <p:par>
                                <p:cTn id="229" presetID="8" presetClass="emph" presetSubtype="0" autoRev="1" fill="hold" nodeType="withEffect">
                                  <p:stCondLst>
                                    <p:cond delay="0"/>
                                  </p:stCondLst>
                                  <p:childTnLst>
                                    <p:animRot by="-21600000">
                                      <p:cBhvr>
                                        <p:cTn id="230" dur="3000" fill="hold"/>
                                        <p:tgtEl>
                                          <p:spTgt spid="8"/>
                                        </p:tgtEl>
                                        <p:attrNameLst>
                                          <p:attrName>r</p:attrName>
                                        </p:attrNameLst>
                                      </p:cBhvr>
                                    </p:animRot>
                                  </p:childTnLst>
                                </p:cTn>
                              </p:par>
                              <p:par>
                                <p:cTn id="231" presetID="8" presetClass="emph" presetSubtype="0" autoRev="1" fill="hold" nodeType="withEffect">
                                  <p:stCondLst>
                                    <p:cond delay="0"/>
                                  </p:stCondLst>
                                  <p:childTnLst>
                                    <p:animRot by="-21600000">
                                      <p:cBhvr>
                                        <p:cTn id="232" dur="3000" fill="hold"/>
                                        <p:tgtEl>
                                          <p:spTgt spid="17"/>
                                        </p:tgtEl>
                                        <p:attrNameLst>
                                          <p:attrName>r</p:attrName>
                                        </p:attrNameLst>
                                      </p:cBhvr>
                                    </p:animRot>
                                  </p:childTnLst>
                                </p:cTn>
                              </p:par>
                              <p:par>
                                <p:cTn id="233" presetID="8" presetClass="emph" presetSubtype="0" autoRev="1" fill="hold" nodeType="withEffect">
                                  <p:stCondLst>
                                    <p:cond delay="0"/>
                                  </p:stCondLst>
                                  <p:childTnLst>
                                    <p:animRot by="-21600000">
                                      <p:cBhvr>
                                        <p:cTn id="234" dur="3000" fill="hold"/>
                                        <p:tgtEl>
                                          <p:spTgt spid="18"/>
                                        </p:tgtEl>
                                        <p:attrNameLst>
                                          <p:attrName>r</p:attrName>
                                        </p:attrNameLst>
                                      </p:cBhvr>
                                    </p:animRot>
                                  </p:childTnLst>
                                </p:cTn>
                              </p:par>
                              <p:par>
                                <p:cTn id="235" presetID="8" presetClass="emph" presetSubtype="0" autoRev="1" fill="hold"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autoRev="1" fill="hold" nodeType="withEffect">
                                  <p:stCondLst>
                                    <p:cond delay="0"/>
                                  </p:stCondLst>
                                  <p:childTnLst>
                                    <p:animRot by="-21600000">
                                      <p:cBhvr>
                                        <p:cTn id="238" dur="3000" fill="hold"/>
                                        <p:tgtEl>
                                          <p:spTgt spid="20"/>
                                        </p:tgtEl>
                                        <p:attrNameLst>
                                          <p:attrName>r</p:attrName>
                                        </p:attrNameLst>
                                      </p:cBhvr>
                                    </p:animRot>
                                  </p:childTnLst>
                                </p:cTn>
                              </p:par>
                              <p:par>
                                <p:cTn id="239" presetID="8" presetClass="emph" presetSubtype="0" autoRev="1" fill="hold" nodeType="withEffect">
                                  <p:stCondLst>
                                    <p:cond delay="0"/>
                                  </p:stCondLst>
                                  <p:childTnLst>
                                    <p:animRot by="-21600000">
                                      <p:cBhvr>
                                        <p:cTn id="240" dur="3000" fill="hold"/>
                                        <p:tgtEl>
                                          <p:spTgt spid="21"/>
                                        </p:tgtEl>
                                        <p:attrNameLst>
                                          <p:attrName>r</p:attrName>
                                        </p:attrNameLst>
                                      </p:cBhvr>
                                    </p:animRot>
                                  </p:childTnLst>
                                </p:cTn>
                              </p:par>
                              <p:par>
                                <p:cTn id="241" presetID="8" presetClass="emph" presetSubtype="0" autoRev="1" fill="hold" nodeType="withEffect">
                                  <p:stCondLst>
                                    <p:cond delay="0"/>
                                  </p:stCondLst>
                                  <p:childTnLst>
                                    <p:animRot by="-21600000">
                                      <p:cBhvr>
                                        <p:cTn id="242" dur="3000" fill="hold"/>
                                        <p:tgtEl>
                                          <p:spTgt spid="22"/>
                                        </p:tgtEl>
                                        <p:attrNameLst>
                                          <p:attrName>r</p:attrName>
                                        </p:attrNameLst>
                                      </p:cBhvr>
                                    </p:animRot>
                                  </p:childTnLst>
                                </p:cTn>
                              </p:par>
                              <p:par>
                                <p:cTn id="243" presetID="8" presetClass="emph" presetSubtype="0" autoRev="1" fill="hold" nodeType="withEffect">
                                  <p:stCondLst>
                                    <p:cond delay="0"/>
                                  </p:stCondLst>
                                  <p:childTnLst>
                                    <p:animRot by="-21600000">
                                      <p:cBhvr>
                                        <p:cTn id="244" dur="3000" fill="hold"/>
                                        <p:tgtEl>
                                          <p:spTgt spid="23"/>
                                        </p:tgtEl>
                                        <p:attrNameLst>
                                          <p:attrName>r</p:attrName>
                                        </p:attrNameLst>
                                      </p:cBhvr>
                                    </p:animRot>
                                  </p:childTnLst>
                                </p:cTn>
                              </p:par>
                              <p:par>
                                <p:cTn id="245" presetID="8" presetClass="emph" presetSubtype="0" autoRev="1" fill="hold" nodeType="withEffect">
                                  <p:stCondLst>
                                    <p:cond delay="0"/>
                                  </p:stCondLst>
                                  <p:childTnLst>
                                    <p:animRot by="-21600000">
                                      <p:cBhvr>
                                        <p:cTn id="246" dur="3000" fill="hold"/>
                                        <p:tgtEl>
                                          <p:spTgt spid="24"/>
                                        </p:tgtEl>
                                        <p:attrNameLst>
                                          <p:attrName>r</p:attrName>
                                        </p:attrNameLst>
                                      </p:cBhvr>
                                    </p:animRot>
                                  </p:childTnLst>
                                </p:cTn>
                              </p:par>
                              <p:par>
                                <p:cTn id="247" presetID="17" presetClass="entr" presetSubtype="8" fill="hold" nodeType="withEffect">
                                  <p:stCondLst>
                                    <p:cond delay="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3000" fill="hold"/>
                                        <p:tgtEl>
                                          <p:spTgt spid="2"/>
                                        </p:tgtEl>
                                        <p:attrNameLst>
                                          <p:attrName>ppt_x</p:attrName>
                                        </p:attrNameLst>
                                      </p:cBhvr>
                                      <p:tavLst>
                                        <p:tav tm="0">
                                          <p:val>
                                            <p:strVal val="#ppt_x-#ppt_w/2"/>
                                          </p:val>
                                        </p:tav>
                                        <p:tav tm="100000">
                                          <p:val>
                                            <p:strVal val="#ppt_x"/>
                                          </p:val>
                                        </p:tav>
                                      </p:tavLst>
                                    </p:anim>
                                    <p:anim calcmode="lin" valueType="num">
                                      <p:cBhvr>
                                        <p:cTn id="250" dur="3000" fill="hold"/>
                                        <p:tgtEl>
                                          <p:spTgt spid="2"/>
                                        </p:tgtEl>
                                        <p:attrNameLst>
                                          <p:attrName>ppt_y</p:attrName>
                                        </p:attrNameLst>
                                      </p:cBhvr>
                                      <p:tavLst>
                                        <p:tav tm="0">
                                          <p:val>
                                            <p:strVal val="#ppt_y"/>
                                          </p:val>
                                        </p:tav>
                                        <p:tav tm="100000">
                                          <p:val>
                                            <p:strVal val="#ppt_y"/>
                                          </p:val>
                                        </p:tav>
                                      </p:tavLst>
                                    </p:anim>
                                    <p:anim calcmode="lin" valueType="num">
                                      <p:cBhvr>
                                        <p:cTn id="251" dur="3000" fill="hold"/>
                                        <p:tgtEl>
                                          <p:spTgt spid="2"/>
                                        </p:tgtEl>
                                        <p:attrNameLst>
                                          <p:attrName>ppt_w</p:attrName>
                                        </p:attrNameLst>
                                      </p:cBhvr>
                                      <p:tavLst>
                                        <p:tav tm="0">
                                          <p:val>
                                            <p:fltVal val="0"/>
                                          </p:val>
                                        </p:tav>
                                        <p:tav tm="100000">
                                          <p:val>
                                            <p:strVal val="#ppt_w"/>
                                          </p:val>
                                        </p:tav>
                                      </p:tavLst>
                                    </p:anim>
                                    <p:anim calcmode="lin" valueType="num">
                                      <p:cBhvr>
                                        <p:cTn id="252" dur="3000" fill="hold"/>
                                        <p:tgtEl>
                                          <p:spTgt spid="2"/>
                                        </p:tgtEl>
                                        <p:attrNameLst>
                                          <p:attrName>ppt_h</p:attrName>
                                        </p:attrNameLst>
                                      </p:cBhvr>
                                      <p:tavLst>
                                        <p:tav tm="0">
                                          <p:val>
                                            <p:strVal val="#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arn(outHorizontal)">
                                      <p:cBhvr>
                                        <p:cTn id="255" dur="3000"/>
                                        <p:tgtEl>
                                          <p:spTgt spid="2"/>
                                        </p:tgtEl>
                                      </p:cBhvr>
                                    </p:animEffect>
                                  </p:childTnLst>
                                </p:cTn>
                              </p:par>
                            </p:childTnLst>
                          </p:cTn>
                        </p:par>
                        <p:par>
                          <p:cTn id="256" fill="hold">
                            <p:stCondLst>
                              <p:cond delay="6000"/>
                            </p:stCondLst>
                            <p:childTnLst>
                              <p:par>
                                <p:cTn id="257" presetID="12" presetClass="entr" presetSubtype="1" fill="hold" nodeType="afterEffect">
                                  <p:stCondLst>
                                    <p:cond delay="0"/>
                                  </p:stCondLst>
                                  <p:childTnLst>
                                    <p:set>
                                      <p:cBhvr>
                                        <p:cTn id="258" dur="1" fill="hold">
                                          <p:stCondLst>
                                            <p:cond delay="0"/>
                                          </p:stCondLst>
                                        </p:cTn>
                                        <p:tgtEl>
                                          <p:spTgt spid="1026"/>
                                        </p:tgtEl>
                                        <p:attrNameLst>
                                          <p:attrName>style.visibility</p:attrName>
                                        </p:attrNameLst>
                                      </p:cBhvr>
                                      <p:to>
                                        <p:strVal val="visible"/>
                                      </p:to>
                                    </p:set>
                                    <p:animEffect transition="in" filter="slide(fromTop)">
                                      <p:cBhvr>
                                        <p:cTn id="259"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504</Words>
  <Application>Microsoft Office PowerPoint</Application>
  <PresentationFormat>Presentación en pantalla (16:9)</PresentationFormat>
  <Paragraphs>27</Paragraphs>
  <Slides>53</Slides>
  <Notes>2</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439</cp:revision>
  <dcterms:created xsi:type="dcterms:W3CDTF">2019-11-26T23:29:33Z</dcterms:created>
  <dcterms:modified xsi:type="dcterms:W3CDTF">2019-11-30T15:37:34Z</dcterms:modified>
</cp:coreProperties>
</file>