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81" r:id="rId3"/>
    <p:sldId id="274" r:id="rId4"/>
    <p:sldId id="275" r:id="rId5"/>
    <p:sldId id="276" r:id="rId6"/>
    <p:sldId id="273" r:id="rId7"/>
    <p:sldId id="272" r:id="rId8"/>
    <p:sldId id="270" r:id="rId9"/>
    <p:sldId id="271" r:id="rId10"/>
    <p:sldId id="266" r:id="rId11"/>
    <p:sldId id="268" r:id="rId12"/>
    <p:sldId id="265" r:id="rId13"/>
    <p:sldId id="264" r:id="rId14"/>
    <p:sldId id="262" r:id="rId15"/>
    <p:sldId id="263" r:id="rId16"/>
    <p:sldId id="277" r:id="rId17"/>
    <p:sldId id="261" r:id="rId18"/>
    <p:sldId id="259" r:id="rId19"/>
    <p:sldId id="257" r:id="rId20"/>
    <p:sldId id="278" r:id="rId21"/>
    <p:sldId id="279" r:id="rId22"/>
    <p:sldId id="280" r:id="rId23"/>
    <p:sldId id="288" r:id="rId24"/>
    <p:sldId id="291" r:id="rId25"/>
    <p:sldId id="290" r:id="rId26"/>
    <p:sldId id="287" r:id="rId27"/>
    <p:sldId id="297" r:id="rId28"/>
    <p:sldId id="285" r:id="rId29"/>
    <p:sldId id="284" r:id="rId30"/>
    <p:sldId id="296" r:id="rId31"/>
    <p:sldId id="295" r:id="rId32"/>
    <p:sldId id="298" r:id="rId33"/>
    <p:sldId id="299" r:id="rId3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JA3uhdABBUCHFOx1eJZ6wg" hashData="ky+vCoMeafExHvkJZQuJXw9Aw4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54ECA"/>
    <a:srgbClr val="9982B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422" autoAdjust="0"/>
    <p:restoredTop sz="93530" autoAdjust="0"/>
  </p:normalViewPr>
  <p:slideViewPr>
    <p:cSldViewPr>
      <p:cViewPr>
        <p:scale>
          <a:sx n="60" d="100"/>
          <a:sy n="60" d="100"/>
        </p:scale>
        <p:origin x="-252"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1E23205-E787-4AD5-B77C-D3604C5A5A2C}" type="datetimeFigureOut">
              <a:rPr lang="es-ES" smtClean="0"/>
              <a:pPr/>
              <a:t>14/11/2012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C371D89-EBD6-4585-A53A-439B8B64354A}" type="slidenum">
              <a:rPr lang="es-ES" smtClean="0"/>
              <a:pPr/>
              <a:t>‹Nº›</a:t>
            </a:fld>
            <a:endParaRPr lang="es-ES"/>
          </a:p>
        </p:txBody>
      </p:sp>
    </p:spTree>
  </p:cSld>
  <p:clrMapOvr>
    <a:masterClrMapping/>
  </p:clrMapOvr>
  <p:transition spd="slow" advTm="1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1E23205-E787-4AD5-B77C-D3604C5A5A2C}" type="datetimeFigureOut">
              <a:rPr lang="es-ES" smtClean="0"/>
              <a:pPr/>
              <a:t>14/11/2012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C371D89-EBD6-4585-A53A-439B8B64354A}" type="slidenum">
              <a:rPr lang="es-ES" smtClean="0"/>
              <a:pPr/>
              <a:t>‹Nº›</a:t>
            </a:fld>
            <a:endParaRPr lang="es-ES"/>
          </a:p>
        </p:txBody>
      </p:sp>
    </p:spTree>
  </p:cSld>
  <p:clrMapOvr>
    <a:masterClrMapping/>
  </p:clrMapOvr>
  <p:transition spd="slow" advTm="1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1E23205-E787-4AD5-B77C-D3604C5A5A2C}" type="datetimeFigureOut">
              <a:rPr lang="es-ES" smtClean="0"/>
              <a:pPr/>
              <a:t>14/11/2012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C371D89-EBD6-4585-A53A-439B8B64354A}" type="slidenum">
              <a:rPr lang="es-ES" smtClean="0"/>
              <a:pPr/>
              <a:t>‹Nº›</a:t>
            </a:fld>
            <a:endParaRPr lang="es-ES"/>
          </a:p>
        </p:txBody>
      </p:sp>
    </p:spTree>
  </p:cSld>
  <p:clrMapOvr>
    <a:masterClrMapping/>
  </p:clrMapOvr>
  <p:transition spd="slow" advTm="1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1E23205-E787-4AD5-B77C-D3604C5A5A2C}" type="datetimeFigureOut">
              <a:rPr lang="es-ES" smtClean="0"/>
              <a:pPr/>
              <a:t>14/11/2012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C371D89-EBD6-4585-A53A-439B8B64354A}" type="slidenum">
              <a:rPr lang="es-ES" smtClean="0"/>
              <a:pPr/>
              <a:t>‹Nº›</a:t>
            </a:fld>
            <a:endParaRPr lang="es-ES"/>
          </a:p>
        </p:txBody>
      </p:sp>
    </p:spTree>
  </p:cSld>
  <p:clrMapOvr>
    <a:masterClrMapping/>
  </p:clrMapOvr>
  <p:transition spd="slow" advTm="1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1E23205-E787-4AD5-B77C-D3604C5A5A2C}" type="datetimeFigureOut">
              <a:rPr lang="es-ES" smtClean="0"/>
              <a:pPr/>
              <a:t>14/11/2012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C371D89-EBD6-4585-A53A-439B8B64354A}" type="slidenum">
              <a:rPr lang="es-ES" smtClean="0"/>
              <a:pPr/>
              <a:t>‹Nº›</a:t>
            </a:fld>
            <a:endParaRPr lang="es-ES"/>
          </a:p>
        </p:txBody>
      </p:sp>
    </p:spTree>
  </p:cSld>
  <p:clrMapOvr>
    <a:masterClrMapping/>
  </p:clrMapOvr>
  <p:transition spd="slow" advTm="1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1E23205-E787-4AD5-B77C-D3604C5A5A2C}" type="datetimeFigureOut">
              <a:rPr lang="es-ES" smtClean="0"/>
              <a:pPr/>
              <a:t>14/11/2012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C371D89-EBD6-4585-A53A-439B8B64354A}" type="slidenum">
              <a:rPr lang="es-ES" smtClean="0"/>
              <a:pPr/>
              <a:t>‹Nº›</a:t>
            </a:fld>
            <a:endParaRPr lang="es-ES"/>
          </a:p>
        </p:txBody>
      </p:sp>
    </p:spTree>
  </p:cSld>
  <p:clrMapOvr>
    <a:masterClrMapping/>
  </p:clrMapOvr>
  <p:transition spd="slow" advTm="1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1E23205-E787-4AD5-B77C-D3604C5A5A2C}" type="datetimeFigureOut">
              <a:rPr lang="es-ES" smtClean="0"/>
              <a:pPr/>
              <a:t>14/11/2012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C371D89-EBD6-4585-A53A-439B8B64354A}" type="slidenum">
              <a:rPr lang="es-ES" smtClean="0"/>
              <a:pPr/>
              <a:t>‹Nº›</a:t>
            </a:fld>
            <a:endParaRPr lang="es-ES"/>
          </a:p>
        </p:txBody>
      </p:sp>
    </p:spTree>
  </p:cSld>
  <p:clrMapOvr>
    <a:masterClrMapping/>
  </p:clrMapOvr>
  <p:transition spd="slow" advTm="1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1E23205-E787-4AD5-B77C-D3604C5A5A2C}" type="datetimeFigureOut">
              <a:rPr lang="es-ES" smtClean="0"/>
              <a:pPr/>
              <a:t>14/11/2012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C371D89-EBD6-4585-A53A-439B8B64354A}" type="slidenum">
              <a:rPr lang="es-ES" smtClean="0"/>
              <a:pPr/>
              <a:t>‹Nº›</a:t>
            </a:fld>
            <a:endParaRPr lang="es-ES"/>
          </a:p>
        </p:txBody>
      </p:sp>
    </p:spTree>
  </p:cSld>
  <p:clrMapOvr>
    <a:masterClrMapping/>
  </p:clrMapOvr>
  <p:transition spd="slow" advTm="1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1E23205-E787-4AD5-B77C-D3604C5A5A2C}" type="datetimeFigureOut">
              <a:rPr lang="es-ES" smtClean="0"/>
              <a:pPr/>
              <a:t>14/11/2012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C371D89-EBD6-4585-A53A-439B8B64354A}" type="slidenum">
              <a:rPr lang="es-ES" smtClean="0"/>
              <a:pPr/>
              <a:t>‹Nº›</a:t>
            </a:fld>
            <a:endParaRPr lang="es-ES"/>
          </a:p>
        </p:txBody>
      </p:sp>
    </p:spTree>
  </p:cSld>
  <p:clrMapOvr>
    <a:masterClrMapping/>
  </p:clrMapOvr>
  <p:transition spd="slow" advTm="1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1E23205-E787-4AD5-B77C-D3604C5A5A2C}" type="datetimeFigureOut">
              <a:rPr lang="es-ES" smtClean="0"/>
              <a:pPr/>
              <a:t>14/11/2012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C371D89-EBD6-4585-A53A-439B8B64354A}" type="slidenum">
              <a:rPr lang="es-ES" smtClean="0"/>
              <a:pPr/>
              <a:t>‹Nº›</a:t>
            </a:fld>
            <a:endParaRPr lang="es-ES"/>
          </a:p>
        </p:txBody>
      </p:sp>
    </p:spTree>
  </p:cSld>
  <p:clrMapOvr>
    <a:masterClrMapping/>
  </p:clrMapOvr>
  <p:transition spd="slow" advTm="1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1E23205-E787-4AD5-B77C-D3604C5A5A2C}" type="datetimeFigureOut">
              <a:rPr lang="es-ES" smtClean="0"/>
              <a:pPr/>
              <a:t>14/11/2012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C371D89-EBD6-4585-A53A-439B8B64354A}" type="slidenum">
              <a:rPr lang="es-ES" smtClean="0"/>
              <a:pPr/>
              <a:t>‹Nº›</a:t>
            </a:fld>
            <a:endParaRPr lang="es-ES"/>
          </a:p>
        </p:txBody>
      </p:sp>
    </p:spTree>
  </p:cSld>
  <p:clrMapOvr>
    <a:masterClrMapping/>
  </p:clrMapOvr>
  <p:transition spd="slow" advTm="1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355949-C3A0-4BED-B6AB-354774CE8EA8}"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E23205-E787-4AD5-B77C-D3604C5A5A2C}" type="datetimeFigureOut">
              <a:rPr lang="es-ES" smtClean="0"/>
              <a:pPr/>
              <a:t>14/11/2012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371D89-EBD6-4585-A53A-439B8B64354A}"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D3EC5C5-F5FB-4938-9A6E-1769F2BDB0BF}"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1.xml"/><Relationship Id="rId4" Type="http://schemas.openxmlformats.org/officeDocument/2006/relationships/image" Target="../media/image46.png"/></Relationships>
</file>

<file path=ppt/slides/_rels/slide32.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47.png"/><Relationship Id="rId7" Type="http://schemas.openxmlformats.org/officeDocument/2006/relationships/image" Target="../media/image49.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50.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48.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ndoVioleta.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pic>
        <p:nvPicPr>
          <p:cNvPr id="10" name="9 Imagen" descr="FondoVioleta.jpg"/>
          <p:cNvPicPr>
            <a:picLocks noChangeAspect="1"/>
          </p:cNvPicPr>
          <p:nvPr/>
        </p:nvPicPr>
        <p:blipFill>
          <a:blip r:embed="rId4" cstate="print"/>
          <a:stretch>
            <a:fillRect/>
          </a:stretch>
        </p:blipFill>
        <p:spPr>
          <a:xfrm>
            <a:off x="928662" y="500042"/>
            <a:ext cx="2071702" cy="1991484"/>
          </a:xfrm>
          <a:prstGeom prst="donut">
            <a:avLst/>
          </a:prstGeom>
          <a:effectLst>
            <a:reflection blurRad="6350" stA="50000" endA="300" endPos="55500" dist="50800" dir="5400000" sy="-100000" algn="bl" rotWithShape="0"/>
          </a:effectLst>
          <a:scene3d>
            <a:camera prst="orthographicFront"/>
            <a:lightRig rig="threePt" dir="t"/>
          </a:scene3d>
          <a:sp3d>
            <a:bevelT w="152400" h="50800" prst="softRound"/>
          </a:sp3d>
        </p:spPr>
      </p:pic>
      <p:pic>
        <p:nvPicPr>
          <p:cNvPr id="11" name="10 Imagen" descr="FondoVioleta.jpg"/>
          <p:cNvPicPr>
            <a:picLocks noChangeAspect="1"/>
          </p:cNvPicPr>
          <p:nvPr/>
        </p:nvPicPr>
        <p:blipFill>
          <a:blip r:embed="rId4" cstate="print"/>
          <a:stretch>
            <a:fillRect/>
          </a:stretch>
        </p:blipFill>
        <p:spPr>
          <a:xfrm>
            <a:off x="1714480" y="2714620"/>
            <a:ext cx="2071702" cy="1991484"/>
          </a:xfrm>
          <a:prstGeom prst="donut">
            <a:avLst/>
          </a:prstGeom>
          <a:effectLst>
            <a:reflection blurRad="6350" stA="50000" endA="300" endPos="55500" dist="50800" dir="5400000" sy="-100000" algn="bl" rotWithShape="0"/>
          </a:effectLst>
          <a:scene3d>
            <a:camera prst="orthographicFront"/>
            <a:lightRig rig="threePt" dir="t"/>
          </a:scene3d>
          <a:sp3d>
            <a:bevelT w="152400" h="50800" prst="softRound"/>
          </a:sp3d>
        </p:spPr>
      </p:pic>
      <p:pic>
        <p:nvPicPr>
          <p:cNvPr id="12" name="11 Imagen" descr="FondoVioleta.jpg"/>
          <p:cNvPicPr>
            <a:picLocks noChangeAspect="1"/>
          </p:cNvPicPr>
          <p:nvPr/>
        </p:nvPicPr>
        <p:blipFill>
          <a:blip r:embed="rId4" cstate="print"/>
          <a:stretch>
            <a:fillRect/>
          </a:stretch>
        </p:blipFill>
        <p:spPr>
          <a:xfrm>
            <a:off x="3286116" y="4357694"/>
            <a:ext cx="2071702" cy="1991484"/>
          </a:xfrm>
          <a:prstGeom prst="donut">
            <a:avLst/>
          </a:prstGeom>
          <a:effectLst>
            <a:reflection blurRad="6350" stA="50000" endA="300" endPos="55500" dist="50800" dir="5400000" sy="-100000" algn="bl" rotWithShape="0"/>
          </a:effectLst>
          <a:scene3d>
            <a:camera prst="orthographicFront"/>
            <a:lightRig rig="threePt" dir="t"/>
          </a:scene3d>
          <a:sp3d>
            <a:bevelT w="152400" h="50800" prst="softRound"/>
          </a:sp3d>
        </p:spPr>
      </p:pic>
      <p:pic>
        <p:nvPicPr>
          <p:cNvPr id="13" name="12 Imagen" descr="FondoVioleta.jpg"/>
          <p:cNvPicPr>
            <a:picLocks noChangeAspect="1"/>
          </p:cNvPicPr>
          <p:nvPr/>
        </p:nvPicPr>
        <p:blipFill>
          <a:blip r:embed="rId4" cstate="print"/>
          <a:stretch>
            <a:fillRect/>
          </a:stretch>
        </p:blipFill>
        <p:spPr>
          <a:xfrm>
            <a:off x="5143504" y="2857496"/>
            <a:ext cx="2071702" cy="1991484"/>
          </a:xfrm>
          <a:prstGeom prst="donut">
            <a:avLst/>
          </a:prstGeom>
          <a:effectLst>
            <a:reflection blurRad="6350" stA="50000" endA="300" endPos="55500" dist="50800" dir="5400000" sy="-100000" algn="bl" rotWithShape="0"/>
          </a:effectLst>
          <a:scene3d>
            <a:camera prst="orthographicFront"/>
            <a:lightRig rig="threePt" dir="t"/>
          </a:scene3d>
          <a:sp3d>
            <a:bevelT w="152400" h="50800" prst="softRound"/>
          </a:sp3d>
        </p:spPr>
      </p:pic>
      <p:pic>
        <p:nvPicPr>
          <p:cNvPr id="14" name="13 Imagen" descr="FondoVioleta.jpg"/>
          <p:cNvPicPr>
            <a:picLocks noChangeAspect="1"/>
          </p:cNvPicPr>
          <p:nvPr/>
        </p:nvPicPr>
        <p:blipFill>
          <a:blip r:embed="rId4" cstate="print"/>
          <a:stretch>
            <a:fillRect/>
          </a:stretch>
        </p:blipFill>
        <p:spPr>
          <a:xfrm>
            <a:off x="6000760" y="642918"/>
            <a:ext cx="2071702" cy="1991484"/>
          </a:xfrm>
          <a:prstGeom prst="donut">
            <a:avLst/>
          </a:prstGeom>
          <a:effectLst>
            <a:reflection blurRad="6350" stA="50000" endA="300" endPos="55500" dist="50800" dir="5400000" sy="-100000" algn="bl" rotWithShape="0"/>
          </a:effectLst>
          <a:scene3d>
            <a:camera prst="orthographicFront"/>
            <a:lightRig rig="threePt" dir="t"/>
          </a:scene3d>
          <a:sp3d>
            <a:bevelT w="152400" h="50800" prst="softRound"/>
          </a:sp3d>
        </p:spPr>
      </p:pic>
      <p:pic>
        <p:nvPicPr>
          <p:cNvPr id="15" name="14 Imagen" descr="FondoVioleta.jpg"/>
          <p:cNvPicPr>
            <a:picLocks noChangeAspect="1"/>
          </p:cNvPicPr>
          <p:nvPr/>
        </p:nvPicPr>
        <p:blipFill>
          <a:blip r:embed="rId4" cstate="print"/>
          <a:stretch>
            <a:fillRect/>
          </a:stretch>
        </p:blipFill>
        <p:spPr>
          <a:xfrm>
            <a:off x="3357554" y="285728"/>
            <a:ext cx="2071702" cy="1991484"/>
          </a:xfrm>
          <a:prstGeom prst="donut">
            <a:avLst/>
          </a:prstGeom>
          <a:effectLst>
            <a:reflection blurRad="6350" stA="50000" endA="300" endPos="55500" dist="50800" dir="5400000" sy="-100000" algn="bl" rotWithShape="0"/>
          </a:effectLst>
          <a:scene3d>
            <a:camera prst="orthographicFront"/>
            <a:lightRig rig="threePt" dir="t"/>
          </a:scene3d>
          <a:sp3d>
            <a:bevelT w="152400" h="50800" prst="softRound"/>
          </a:sp3d>
        </p:spPr>
      </p:pic>
      <p:pic>
        <p:nvPicPr>
          <p:cNvPr id="39938" name="Picture 2" descr="http://www.renders-graphiques.fr/image/upload/normal/Femme_-_Maquillage-_Violet-Fleure.png"/>
          <p:cNvPicPr>
            <a:picLocks noChangeAspect="1" noChangeArrowheads="1"/>
          </p:cNvPicPr>
          <p:nvPr/>
        </p:nvPicPr>
        <p:blipFill>
          <a:blip r:embed="rId5"/>
          <a:srcRect l="36638"/>
          <a:stretch>
            <a:fillRect/>
          </a:stretch>
        </p:blipFill>
        <p:spPr bwMode="auto">
          <a:xfrm>
            <a:off x="0" y="0"/>
            <a:ext cx="9144000" cy="6858000"/>
          </a:xfrm>
          <a:prstGeom prst="rect">
            <a:avLst/>
          </a:prstGeom>
          <a:noFill/>
        </p:spPr>
      </p:pic>
      <p:sp>
        <p:nvSpPr>
          <p:cNvPr id="16" name="15 CuadroTexto"/>
          <p:cNvSpPr txBox="1"/>
          <p:nvPr/>
        </p:nvSpPr>
        <p:spPr>
          <a:xfrm>
            <a:off x="0" y="1000108"/>
            <a:ext cx="6094938" cy="1200329"/>
          </a:xfrm>
          <a:prstGeom prst="rect">
            <a:avLst/>
          </a:prstGeom>
          <a:noFill/>
        </p:spPr>
        <p:txBody>
          <a:bodyPr wrap="none" rtlCol="0">
            <a:spAutoFit/>
            <a:scene3d>
              <a:camera prst="orthographicFront"/>
              <a:lightRig rig="threePt" dir="t"/>
            </a:scene3d>
            <a:sp3d extrusionH="57150">
              <a:bevelT w="127000" prst="softRound"/>
            </a:sp3d>
          </a:bodyPr>
          <a:lstStyle/>
          <a:p>
            <a:r>
              <a:rPr lang="es-ES" sz="7200" dirty="0" smtClean="0">
                <a:ln>
                  <a:solidFill>
                    <a:schemeClr val="tx1"/>
                  </a:solidFill>
                </a:ln>
                <a:blipFill dpi="0" rotWithShape="1">
                  <a:blip r:embed="rId6"/>
                  <a:srcRect/>
                  <a:stretch>
                    <a:fillRect/>
                  </a:stretch>
                </a:blipFill>
                <a:latin typeface="Matura MT Script Capitals" pitchFamily="66" charset="0"/>
              </a:rPr>
              <a:t>Pensamientos </a:t>
            </a:r>
            <a:endParaRPr lang="es-ES" sz="7200" dirty="0">
              <a:ln>
                <a:solidFill>
                  <a:schemeClr val="tx1"/>
                </a:solidFill>
              </a:ln>
              <a:blipFill dpi="0" rotWithShape="1">
                <a:blip r:embed="rId6"/>
                <a:srcRect/>
                <a:stretch>
                  <a:fillRect/>
                </a:stretch>
              </a:blipFill>
              <a:latin typeface="Matura MT Script Capitals" pitchFamily="66" charset="0"/>
            </a:endParaRPr>
          </a:p>
        </p:txBody>
      </p:sp>
      <p:sp>
        <p:nvSpPr>
          <p:cNvPr id="17" name="16 CuadroTexto"/>
          <p:cNvSpPr txBox="1"/>
          <p:nvPr/>
        </p:nvSpPr>
        <p:spPr>
          <a:xfrm>
            <a:off x="642910" y="2285992"/>
            <a:ext cx="4210833" cy="1200329"/>
          </a:xfrm>
          <a:prstGeom prst="rect">
            <a:avLst/>
          </a:prstGeom>
          <a:noFill/>
        </p:spPr>
        <p:txBody>
          <a:bodyPr wrap="none" rtlCol="0">
            <a:spAutoFit/>
            <a:scene3d>
              <a:camera prst="orthographicFront"/>
              <a:lightRig rig="threePt" dir="t"/>
            </a:scene3d>
            <a:sp3d extrusionH="57150">
              <a:bevelT w="133350" prst="softRound"/>
            </a:sp3d>
          </a:bodyPr>
          <a:lstStyle/>
          <a:p>
            <a:r>
              <a:rPr lang="es-ES" sz="7200" dirty="0" smtClean="0">
                <a:ln>
                  <a:solidFill>
                    <a:schemeClr val="tx1"/>
                  </a:solidFill>
                </a:ln>
                <a:blipFill>
                  <a:blip r:embed="rId6"/>
                  <a:stretch>
                    <a:fillRect/>
                  </a:stretch>
                </a:blipFill>
                <a:latin typeface="Matura MT Script Capitals" pitchFamily="66" charset="0"/>
              </a:rPr>
              <a:t>Coloridos</a:t>
            </a:r>
            <a:endParaRPr lang="es-ES" sz="7200" dirty="0">
              <a:ln>
                <a:solidFill>
                  <a:schemeClr val="tx1"/>
                </a:solidFill>
              </a:ln>
              <a:blipFill>
                <a:blip r:embed="rId6"/>
                <a:stretch>
                  <a:fillRect/>
                </a:stretch>
              </a:blipFill>
              <a:latin typeface="Matura MT Script Capitals" pitchFamily="66" charset="0"/>
            </a:endParaRPr>
          </a:p>
        </p:txBody>
      </p:sp>
      <p:sp>
        <p:nvSpPr>
          <p:cNvPr id="31748" name="AutoShape 4" descr="http://static1.glowtxt.com/data1/d/6/2/d6257931d059dbc618bf365488ad054e6cfaa215da39a3ee5e6b4b0d3255bfef95601890afd80709da39a3ee5e6b4b0d3255bfef95601890afd80709ef54f64ea2db1573148c3f273c4cac4f.p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31750" name="Picture 6" descr="http://static1.glowtxt.com/data1/d/6/2/d6257931d059dbc618bf365488ad054e6cfaa215da39a3ee5e6b4b0d3255bfef95601890afd80709da39a3ee5e6b4b0d3255bfef95601890afd80709ef54f64ea2db1573148c3f273c4cac4f.png"/>
          <p:cNvPicPr>
            <a:picLocks noChangeAspect="1" noChangeArrowheads="1"/>
          </p:cNvPicPr>
          <p:nvPr/>
        </p:nvPicPr>
        <p:blipFill>
          <a:blip r:embed="rId7">
            <a:duotone>
              <a:prstClr val="black"/>
              <a:schemeClr val="accent4">
                <a:lumMod val="20000"/>
                <a:lumOff val="80000"/>
                <a:tint val="45000"/>
                <a:satMod val="400000"/>
              </a:schemeClr>
            </a:duotone>
            <a:lum bright="40000" contrast="40000"/>
          </a:blip>
          <a:srcRect/>
          <a:stretch>
            <a:fillRect/>
          </a:stretch>
        </p:blipFill>
        <p:spPr bwMode="auto">
          <a:xfrm>
            <a:off x="500034" y="5572140"/>
            <a:ext cx="2786082" cy="629894"/>
          </a:xfrm>
          <a:prstGeom prst="rect">
            <a:avLst/>
          </a:prstGeom>
          <a:noFill/>
        </p:spPr>
      </p:pic>
    </p:spTree>
  </p:cSld>
  <p:clrMapOvr>
    <a:masterClrMapping/>
  </p:clrMapOvr>
  <p:transition spd="slow" advTm="20000">
    <p:sndAc>
      <p:stSnd loop="1">
        <p:snd r:embed="rId2" name="madonna everybod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heckerboard(across)">
                                      <p:cBhvr>
                                        <p:cTn id="7" dur="2000"/>
                                        <p:tgtEl>
                                          <p:spTgt spid="10"/>
                                        </p:tgtEl>
                                      </p:cBhvr>
                                    </p:animEffect>
                                  </p:childTnLst>
                                </p:cTn>
                              </p:par>
                              <p:par>
                                <p:cTn id="8" presetID="5" presetClass="entr" presetSubtype="1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checkerboard(across)">
                                      <p:cBhvr>
                                        <p:cTn id="10" dur="2000"/>
                                        <p:tgtEl>
                                          <p:spTgt spid="11"/>
                                        </p:tgtEl>
                                      </p:cBhvr>
                                    </p:animEffect>
                                  </p:childTnLst>
                                </p:cTn>
                              </p:par>
                              <p:par>
                                <p:cTn id="11" presetID="5" presetClass="entr" presetSubtype="10"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checkerboard(across)">
                                      <p:cBhvr>
                                        <p:cTn id="13" dur="2000"/>
                                        <p:tgtEl>
                                          <p:spTgt spid="12"/>
                                        </p:tgtEl>
                                      </p:cBhvr>
                                    </p:animEffect>
                                  </p:childTnLst>
                                </p:cTn>
                              </p:par>
                              <p:par>
                                <p:cTn id="14" presetID="5" presetClass="entr" presetSubtype="10"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checkerboard(across)">
                                      <p:cBhvr>
                                        <p:cTn id="16" dur="2000"/>
                                        <p:tgtEl>
                                          <p:spTgt spid="13"/>
                                        </p:tgtEl>
                                      </p:cBhvr>
                                    </p:animEffect>
                                  </p:childTnLst>
                                </p:cTn>
                              </p:par>
                              <p:par>
                                <p:cTn id="17" presetID="5" presetClass="entr" presetSubtype="10"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checkerboard(across)">
                                      <p:cBhvr>
                                        <p:cTn id="19" dur="2000"/>
                                        <p:tgtEl>
                                          <p:spTgt spid="14"/>
                                        </p:tgtEl>
                                      </p:cBhvr>
                                    </p:animEffect>
                                  </p:childTnLst>
                                </p:cTn>
                              </p:par>
                              <p:par>
                                <p:cTn id="20" presetID="5" presetClass="entr" presetSubtype="10"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checkerboard(across)">
                                      <p:cBhvr>
                                        <p:cTn id="22" dur="2000"/>
                                        <p:tgtEl>
                                          <p:spTgt spid="15"/>
                                        </p:tgtEl>
                                      </p:cBhvr>
                                    </p:animEffect>
                                  </p:childTnLst>
                                </p:cTn>
                              </p:par>
                              <p:par>
                                <p:cTn id="23" presetID="35" presetClass="entr" presetSubtype="0"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0"/>
                                        <p:tgtEl>
                                          <p:spTgt spid="10"/>
                                        </p:tgtEl>
                                      </p:cBhvr>
                                    </p:animEffect>
                                    <p:anim calcmode="lin" valueType="num">
                                      <p:cBhvr>
                                        <p:cTn id="26" dur="2000" fill="hold"/>
                                        <p:tgtEl>
                                          <p:spTgt spid="10"/>
                                        </p:tgtEl>
                                        <p:attrNameLst>
                                          <p:attrName>style.rotation</p:attrName>
                                        </p:attrNameLst>
                                      </p:cBhvr>
                                      <p:tavLst>
                                        <p:tav tm="0">
                                          <p:val>
                                            <p:fltVal val="720"/>
                                          </p:val>
                                        </p:tav>
                                        <p:tav tm="100000">
                                          <p:val>
                                            <p:fltVal val="0"/>
                                          </p:val>
                                        </p:tav>
                                      </p:tavLst>
                                    </p:anim>
                                    <p:anim calcmode="lin" valueType="num">
                                      <p:cBhvr>
                                        <p:cTn id="27" dur="2000" fill="hold"/>
                                        <p:tgtEl>
                                          <p:spTgt spid="10"/>
                                        </p:tgtEl>
                                        <p:attrNameLst>
                                          <p:attrName>ppt_h</p:attrName>
                                        </p:attrNameLst>
                                      </p:cBhvr>
                                      <p:tavLst>
                                        <p:tav tm="0">
                                          <p:val>
                                            <p:fltVal val="0"/>
                                          </p:val>
                                        </p:tav>
                                        <p:tav tm="100000">
                                          <p:val>
                                            <p:strVal val="#ppt_h"/>
                                          </p:val>
                                        </p:tav>
                                      </p:tavLst>
                                    </p:anim>
                                    <p:anim calcmode="lin" valueType="num">
                                      <p:cBhvr>
                                        <p:cTn id="28" dur="2000" fill="hold"/>
                                        <p:tgtEl>
                                          <p:spTgt spid="10"/>
                                        </p:tgtEl>
                                        <p:attrNameLst>
                                          <p:attrName>ppt_w</p:attrName>
                                        </p:attrNameLst>
                                      </p:cBhvr>
                                      <p:tavLst>
                                        <p:tav tm="0">
                                          <p:val>
                                            <p:fltVal val="0"/>
                                          </p:val>
                                        </p:tav>
                                        <p:tav tm="100000">
                                          <p:val>
                                            <p:strVal val="#ppt_w"/>
                                          </p:val>
                                        </p:tav>
                                      </p:tavLst>
                                    </p:anim>
                                  </p:childTnLst>
                                </p:cTn>
                              </p:par>
                              <p:par>
                                <p:cTn id="29" presetID="35" presetClass="entr" presetSubtype="0"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2000"/>
                                        <p:tgtEl>
                                          <p:spTgt spid="11"/>
                                        </p:tgtEl>
                                      </p:cBhvr>
                                    </p:animEffect>
                                    <p:anim calcmode="lin" valueType="num">
                                      <p:cBhvr>
                                        <p:cTn id="32" dur="2000" fill="hold"/>
                                        <p:tgtEl>
                                          <p:spTgt spid="11"/>
                                        </p:tgtEl>
                                        <p:attrNameLst>
                                          <p:attrName>style.rotation</p:attrName>
                                        </p:attrNameLst>
                                      </p:cBhvr>
                                      <p:tavLst>
                                        <p:tav tm="0">
                                          <p:val>
                                            <p:fltVal val="720"/>
                                          </p:val>
                                        </p:tav>
                                        <p:tav tm="100000">
                                          <p:val>
                                            <p:fltVal val="0"/>
                                          </p:val>
                                        </p:tav>
                                      </p:tavLst>
                                    </p:anim>
                                    <p:anim calcmode="lin" valueType="num">
                                      <p:cBhvr>
                                        <p:cTn id="33" dur="2000" fill="hold"/>
                                        <p:tgtEl>
                                          <p:spTgt spid="11"/>
                                        </p:tgtEl>
                                        <p:attrNameLst>
                                          <p:attrName>ppt_h</p:attrName>
                                        </p:attrNameLst>
                                      </p:cBhvr>
                                      <p:tavLst>
                                        <p:tav tm="0">
                                          <p:val>
                                            <p:fltVal val="0"/>
                                          </p:val>
                                        </p:tav>
                                        <p:tav tm="100000">
                                          <p:val>
                                            <p:strVal val="#ppt_h"/>
                                          </p:val>
                                        </p:tav>
                                      </p:tavLst>
                                    </p:anim>
                                    <p:anim calcmode="lin" valueType="num">
                                      <p:cBhvr>
                                        <p:cTn id="34" dur="2000" fill="hold"/>
                                        <p:tgtEl>
                                          <p:spTgt spid="11"/>
                                        </p:tgtEl>
                                        <p:attrNameLst>
                                          <p:attrName>ppt_w</p:attrName>
                                        </p:attrNameLst>
                                      </p:cBhvr>
                                      <p:tavLst>
                                        <p:tav tm="0">
                                          <p:val>
                                            <p:fltVal val="0"/>
                                          </p:val>
                                        </p:tav>
                                        <p:tav tm="100000">
                                          <p:val>
                                            <p:strVal val="#ppt_w"/>
                                          </p:val>
                                        </p:tav>
                                      </p:tavLst>
                                    </p:anim>
                                  </p:childTnLst>
                                </p:cTn>
                              </p:par>
                              <p:par>
                                <p:cTn id="35" presetID="35" presetClass="entr" presetSubtype="0"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2000"/>
                                        <p:tgtEl>
                                          <p:spTgt spid="12"/>
                                        </p:tgtEl>
                                      </p:cBhvr>
                                    </p:animEffect>
                                    <p:anim calcmode="lin" valueType="num">
                                      <p:cBhvr>
                                        <p:cTn id="38" dur="2000" fill="hold"/>
                                        <p:tgtEl>
                                          <p:spTgt spid="12"/>
                                        </p:tgtEl>
                                        <p:attrNameLst>
                                          <p:attrName>style.rotation</p:attrName>
                                        </p:attrNameLst>
                                      </p:cBhvr>
                                      <p:tavLst>
                                        <p:tav tm="0">
                                          <p:val>
                                            <p:fltVal val="720"/>
                                          </p:val>
                                        </p:tav>
                                        <p:tav tm="100000">
                                          <p:val>
                                            <p:fltVal val="0"/>
                                          </p:val>
                                        </p:tav>
                                      </p:tavLst>
                                    </p:anim>
                                    <p:anim calcmode="lin" valueType="num">
                                      <p:cBhvr>
                                        <p:cTn id="39" dur="2000" fill="hold"/>
                                        <p:tgtEl>
                                          <p:spTgt spid="12"/>
                                        </p:tgtEl>
                                        <p:attrNameLst>
                                          <p:attrName>ppt_h</p:attrName>
                                        </p:attrNameLst>
                                      </p:cBhvr>
                                      <p:tavLst>
                                        <p:tav tm="0">
                                          <p:val>
                                            <p:fltVal val="0"/>
                                          </p:val>
                                        </p:tav>
                                        <p:tav tm="100000">
                                          <p:val>
                                            <p:strVal val="#ppt_h"/>
                                          </p:val>
                                        </p:tav>
                                      </p:tavLst>
                                    </p:anim>
                                    <p:anim calcmode="lin" valueType="num">
                                      <p:cBhvr>
                                        <p:cTn id="40" dur="2000" fill="hold"/>
                                        <p:tgtEl>
                                          <p:spTgt spid="12"/>
                                        </p:tgtEl>
                                        <p:attrNameLst>
                                          <p:attrName>ppt_w</p:attrName>
                                        </p:attrNameLst>
                                      </p:cBhvr>
                                      <p:tavLst>
                                        <p:tav tm="0">
                                          <p:val>
                                            <p:fltVal val="0"/>
                                          </p:val>
                                        </p:tav>
                                        <p:tav tm="100000">
                                          <p:val>
                                            <p:strVal val="#ppt_w"/>
                                          </p:val>
                                        </p:tav>
                                      </p:tavLst>
                                    </p:anim>
                                  </p:childTnLst>
                                </p:cTn>
                              </p:par>
                              <p:par>
                                <p:cTn id="41" presetID="35" presetClass="entr" presetSubtype="0"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style.rotation</p:attrName>
                                        </p:attrNameLst>
                                      </p:cBhvr>
                                      <p:tavLst>
                                        <p:tav tm="0">
                                          <p:val>
                                            <p:fltVal val="720"/>
                                          </p:val>
                                        </p:tav>
                                        <p:tav tm="100000">
                                          <p:val>
                                            <p:fltVal val="0"/>
                                          </p:val>
                                        </p:tav>
                                      </p:tavLst>
                                    </p:anim>
                                    <p:anim calcmode="lin" valueType="num">
                                      <p:cBhvr>
                                        <p:cTn id="45" dur="2000" fill="hold"/>
                                        <p:tgtEl>
                                          <p:spTgt spid="13"/>
                                        </p:tgtEl>
                                        <p:attrNameLst>
                                          <p:attrName>ppt_h</p:attrName>
                                        </p:attrNameLst>
                                      </p:cBhvr>
                                      <p:tavLst>
                                        <p:tav tm="0">
                                          <p:val>
                                            <p:fltVal val="0"/>
                                          </p:val>
                                        </p:tav>
                                        <p:tav tm="100000">
                                          <p:val>
                                            <p:strVal val="#ppt_h"/>
                                          </p:val>
                                        </p:tav>
                                      </p:tavLst>
                                    </p:anim>
                                    <p:anim calcmode="lin" valueType="num">
                                      <p:cBhvr>
                                        <p:cTn id="46" dur="2000" fill="hold"/>
                                        <p:tgtEl>
                                          <p:spTgt spid="13"/>
                                        </p:tgtEl>
                                        <p:attrNameLst>
                                          <p:attrName>ppt_w</p:attrName>
                                        </p:attrNameLst>
                                      </p:cBhvr>
                                      <p:tavLst>
                                        <p:tav tm="0">
                                          <p:val>
                                            <p:fltVal val="0"/>
                                          </p:val>
                                        </p:tav>
                                        <p:tav tm="100000">
                                          <p:val>
                                            <p:strVal val="#ppt_w"/>
                                          </p:val>
                                        </p:tav>
                                      </p:tavLst>
                                    </p:anim>
                                  </p:childTnLst>
                                </p:cTn>
                              </p:par>
                              <p:par>
                                <p:cTn id="47" presetID="35" presetClass="entr" presetSubtype="0"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2000"/>
                                        <p:tgtEl>
                                          <p:spTgt spid="14"/>
                                        </p:tgtEl>
                                      </p:cBhvr>
                                    </p:animEffect>
                                    <p:anim calcmode="lin" valueType="num">
                                      <p:cBhvr>
                                        <p:cTn id="50" dur="2000" fill="hold"/>
                                        <p:tgtEl>
                                          <p:spTgt spid="14"/>
                                        </p:tgtEl>
                                        <p:attrNameLst>
                                          <p:attrName>style.rotation</p:attrName>
                                        </p:attrNameLst>
                                      </p:cBhvr>
                                      <p:tavLst>
                                        <p:tav tm="0">
                                          <p:val>
                                            <p:fltVal val="720"/>
                                          </p:val>
                                        </p:tav>
                                        <p:tav tm="100000">
                                          <p:val>
                                            <p:fltVal val="0"/>
                                          </p:val>
                                        </p:tav>
                                      </p:tavLst>
                                    </p:anim>
                                    <p:anim calcmode="lin" valueType="num">
                                      <p:cBhvr>
                                        <p:cTn id="51" dur="2000" fill="hold"/>
                                        <p:tgtEl>
                                          <p:spTgt spid="14"/>
                                        </p:tgtEl>
                                        <p:attrNameLst>
                                          <p:attrName>ppt_h</p:attrName>
                                        </p:attrNameLst>
                                      </p:cBhvr>
                                      <p:tavLst>
                                        <p:tav tm="0">
                                          <p:val>
                                            <p:fltVal val="0"/>
                                          </p:val>
                                        </p:tav>
                                        <p:tav tm="100000">
                                          <p:val>
                                            <p:strVal val="#ppt_h"/>
                                          </p:val>
                                        </p:tav>
                                      </p:tavLst>
                                    </p:anim>
                                    <p:anim calcmode="lin" valueType="num">
                                      <p:cBhvr>
                                        <p:cTn id="52" dur="2000" fill="hold"/>
                                        <p:tgtEl>
                                          <p:spTgt spid="14"/>
                                        </p:tgtEl>
                                        <p:attrNameLst>
                                          <p:attrName>ppt_w</p:attrName>
                                        </p:attrNameLst>
                                      </p:cBhvr>
                                      <p:tavLst>
                                        <p:tav tm="0">
                                          <p:val>
                                            <p:fltVal val="0"/>
                                          </p:val>
                                        </p:tav>
                                        <p:tav tm="100000">
                                          <p:val>
                                            <p:strVal val="#ppt_w"/>
                                          </p:val>
                                        </p:tav>
                                      </p:tavLst>
                                    </p:anim>
                                  </p:childTnLst>
                                </p:cTn>
                              </p:par>
                              <p:par>
                                <p:cTn id="53" presetID="35" presetClass="entr" presetSubtype="0" fill="hold" nodeType="with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fade">
                                      <p:cBhvr>
                                        <p:cTn id="55" dur="2000"/>
                                        <p:tgtEl>
                                          <p:spTgt spid="15"/>
                                        </p:tgtEl>
                                      </p:cBhvr>
                                    </p:animEffect>
                                    <p:anim calcmode="lin" valueType="num">
                                      <p:cBhvr>
                                        <p:cTn id="56" dur="2000" fill="hold"/>
                                        <p:tgtEl>
                                          <p:spTgt spid="15"/>
                                        </p:tgtEl>
                                        <p:attrNameLst>
                                          <p:attrName>style.rotation</p:attrName>
                                        </p:attrNameLst>
                                      </p:cBhvr>
                                      <p:tavLst>
                                        <p:tav tm="0">
                                          <p:val>
                                            <p:fltVal val="720"/>
                                          </p:val>
                                        </p:tav>
                                        <p:tav tm="100000">
                                          <p:val>
                                            <p:fltVal val="0"/>
                                          </p:val>
                                        </p:tav>
                                      </p:tavLst>
                                    </p:anim>
                                    <p:anim calcmode="lin" valueType="num">
                                      <p:cBhvr>
                                        <p:cTn id="57" dur="2000" fill="hold"/>
                                        <p:tgtEl>
                                          <p:spTgt spid="15"/>
                                        </p:tgtEl>
                                        <p:attrNameLst>
                                          <p:attrName>ppt_h</p:attrName>
                                        </p:attrNameLst>
                                      </p:cBhvr>
                                      <p:tavLst>
                                        <p:tav tm="0">
                                          <p:val>
                                            <p:fltVal val="0"/>
                                          </p:val>
                                        </p:tav>
                                        <p:tav tm="100000">
                                          <p:val>
                                            <p:strVal val="#ppt_h"/>
                                          </p:val>
                                        </p:tav>
                                      </p:tavLst>
                                    </p:anim>
                                    <p:anim calcmode="lin" valueType="num">
                                      <p:cBhvr>
                                        <p:cTn id="58" dur="2000" fill="hold"/>
                                        <p:tgtEl>
                                          <p:spTgt spid="15"/>
                                        </p:tgtEl>
                                        <p:attrNameLst>
                                          <p:attrName>ppt_w</p:attrName>
                                        </p:attrNameLst>
                                      </p:cBhvr>
                                      <p:tavLst>
                                        <p:tav tm="0">
                                          <p:val>
                                            <p:fltVal val="0"/>
                                          </p:val>
                                        </p:tav>
                                        <p:tav tm="100000">
                                          <p:val>
                                            <p:strVal val="#ppt_w"/>
                                          </p:val>
                                        </p:tav>
                                      </p:tavLst>
                                    </p:anim>
                                  </p:childTnLst>
                                </p:cTn>
                              </p:par>
                            </p:childTnLst>
                          </p:cTn>
                        </p:par>
                        <p:par>
                          <p:cTn id="59" fill="hold">
                            <p:stCondLst>
                              <p:cond delay="2000"/>
                            </p:stCondLst>
                            <p:childTnLst>
                              <p:par>
                                <p:cTn id="60" presetID="2" presetClass="exit" presetSubtype="6" fill="hold" nodeType="afterEffect">
                                  <p:stCondLst>
                                    <p:cond delay="0"/>
                                  </p:stCondLst>
                                  <p:childTnLst>
                                    <p:anim calcmode="lin" valueType="num">
                                      <p:cBhvr additive="base">
                                        <p:cTn id="61" dur="3000"/>
                                        <p:tgtEl>
                                          <p:spTgt spid="10"/>
                                        </p:tgtEl>
                                        <p:attrNameLst>
                                          <p:attrName>ppt_x</p:attrName>
                                        </p:attrNameLst>
                                      </p:cBhvr>
                                      <p:tavLst>
                                        <p:tav tm="0">
                                          <p:val>
                                            <p:strVal val="ppt_x"/>
                                          </p:val>
                                        </p:tav>
                                        <p:tav tm="100000">
                                          <p:val>
                                            <p:strVal val="1+ppt_w/2"/>
                                          </p:val>
                                        </p:tav>
                                      </p:tavLst>
                                    </p:anim>
                                    <p:anim calcmode="lin" valueType="num">
                                      <p:cBhvr additive="base">
                                        <p:cTn id="62" dur="3000"/>
                                        <p:tgtEl>
                                          <p:spTgt spid="10"/>
                                        </p:tgtEl>
                                        <p:attrNameLst>
                                          <p:attrName>ppt_y</p:attrName>
                                        </p:attrNameLst>
                                      </p:cBhvr>
                                      <p:tavLst>
                                        <p:tav tm="0">
                                          <p:val>
                                            <p:strVal val="ppt_y"/>
                                          </p:val>
                                        </p:tav>
                                        <p:tav tm="100000">
                                          <p:val>
                                            <p:strVal val="1+ppt_h/2"/>
                                          </p:val>
                                        </p:tav>
                                      </p:tavLst>
                                    </p:anim>
                                    <p:set>
                                      <p:cBhvr>
                                        <p:cTn id="63" dur="1" fill="hold">
                                          <p:stCondLst>
                                            <p:cond delay="2999"/>
                                          </p:stCondLst>
                                        </p:cTn>
                                        <p:tgtEl>
                                          <p:spTgt spid="10"/>
                                        </p:tgtEl>
                                        <p:attrNameLst>
                                          <p:attrName>style.visibility</p:attrName>
                                        </p:attrNameLst>
                                      </p:cBhvr>
                                      <p:to>
                                        <p:strVal val="hidden"/>
                                      </p:to>
                                    </p:set>
                                  </p:childTnLst>
                                </p:cTn>
                              </p:par>
                              <p:par>
                                <p:cTn id="64" presetID="2" presetClass="exit" presetSubtype="3" fill="hold" nodeType="withEffect">
                                  <p:stCondLst>
                                    <p:cond delay="0"/>
                                  </p:stCondLst>
                                  <p:childTnLst>
                                    <p:anim calcmode="lin" valueType="num">
                                      <p:cBhvr additive="base">
                                        <p:cTn id="65" dur="3000"/>
                                        <p:tgtEl>
                                          <p:spTgt spid="11"/>
                                        </p:tgtEl>
                                        <p:attrNameLst>
                                          <p:attrName>ppt_x</p:attrName>
                                        </p:attrNameLst>
                                      </p:cBhvr>
                                      <p:tavLst>
                                        <p:tav tm="0">
                                          <p:val>
                                            <p:strVal val="ppt_x"/>
                                          </p:val>
                                        </p:tav>
                                        <p:tav tm="100000">
                                          <p:val>
                                            <p:strVal val="1+ppt_w/2"/>
                                          </p:val>
                                        </p:tav>
                                      </p:tavLst>
                                    </p:anim>
                                    <p:anim calcmode="lin" valueType="num">
                                      <p:cBhvr additive="base">
                                        <p:cTn id="66" dur="3000"/>
                                        <p:tgtEl>
                                          <p:spTgt spid="11"/>
                                        </p:tgtEl>
                                        <p:attrNameLst>
                                          <p:attrName>ppt_y</p:attrName>
                                        </p:attrNameLst>
                                      </p:cBhvr>
                                      <p:tavLst>
                                        <p:tav tm="0">
                                          <p:val>
                                            <p:strVal val="ppt_y"/>
                                          </p:val>
                                        </p:tav>
                                        <p:tav tm="100000">
                                          <p:val>
                                            <p:strVal val="0-ppt_h/2"/>
                                          </p:val>
                                        </p:tav>
                                      </p:tavLst>
                                    </p:anim>
                                    <p:set>
                                      <p:cBhvr>
                                        <p:cTn id="67" dur="1" fill="hold">
                                          <p:stCondLst>
                                            <p:cond delay="2999"/>
                                          </p:stCondLst>
                                        </p:cTn>
                                        <p:tgtEl>
                                          <p:spTgt spid="11"/>
                                        </p:tgtEl>
                                        <p:attrNameLst>
                                          <p:attrName>style.visibility</p:attrName>
                                        </p:attrNameLst>
                                      </p:cBhvr>
                                      <p:to>
                                        <p:strVal val="hidden"/>
                                      </p:to>
                                    </p:set>
                                  </p:childTnLst>
                                </p:cTn>
                              </p:par>
                              <p:par>
                                <p:cTn id="68" presetID="2" presetClass="exit" presetSubtype="1" fill="hold" nodeType="withEffect">
                                  <p:stCondLst>
                                    <p:cond delay="0"/>
                                  </p:stCondLst>
                                  <p:childTnLst>
                                    <p:anim calcmode="lin" valueType="num">
                                      <p:cBhvr additive="base">
                                        <p:cTn id="69" dur="3000"/>
                                        <p:tgtEl>
                                          <p:spTgt spid="12"/>
                                        </p:tgtEl>
                                        <p:attrNameLst>
                                          <p:attrName>ppt_x</p:attrName>
                                        </p:attrNameLst>
                                      </p:cBhvr>
                                      <p:tavLst>
                                        <p:tav tm="0">
                                          <p:val>
                                            <p:strVal val="ppt_x"/>
                                          </p:val>
                                        </p:tav>
                                        <p:tav tm="100000">
                                          <p:val>
                                            <p:strVal val="ppt_x"/>
                                          </p:val>
                                        </p:tav>
                                      </p:tavLst>
                                    </p:anim>
                                    <p:anim calcmode="lin" valueType="num">
                                      <p:cBhvr additive="base">
                                        <p:cTn id="70" dur="3000"/>
                                        <p:tgtEl>
                                          <p:spTgt spid="12"/>
                                        </p:tgtEl>
                                        <p:attrNameLst>
                                          <p:attrName>ppt_y</p:attrName>
                                        </p:attrNameLst>
                                      </p:cBhvr>
                                      <p:tavLst>
                                        <p:tav tm="0">
                                          <p:val>
                                            <p:strVal val="ppt_y"/>
                                          </p:val>
                                        </p:tav>
                                        <p:tav tm="100000">
                                          <p:val>
                                            <p:strVal val="0-ppt_h/2"/>
                                          </p:val>
                                        </p:tav>
                                      </p:tavLst>
                                    </p:anim>
                                    <p:set>
                                      <p:cBhvr>
                                        <p:cTn id="71" dur="1" fill="hold">
                                          <p:stCondLst>
                                            <p:cond delay="2999"/>
                                          </p:stCondLst>
                                        </p:cTn>
                                        <p:tgtEl>
                                          <p:spTgt spid="12"/>
                                        </p:tgtEl>
                                        <p:attrNameLst>
                                          <p:attrName>style.visibility</p:attrName>
                                        </p:attrNameLst>
                                      </p:cBhvr>
                                      <p:to>
                                        <p:strVal val="hidden"/>
                                      </p:to>
                                    </p:set>
                                  </p:childTnLst>
                                </p:cTn>
                              </p:par>
                              <p:par>
                                <p:cTn id="72" presetID="2" presetClass="exit" presetSubtype="9" fill="hold" nodeType="withEffect">
                                  <p:stCondLst>
                                    <p:cond delay="0"/>
                                  </p:stCondLst>
                                  <p:childTnLst>
                                    <p:anim calcmode="lin" valueType="num">
                                      <p:cBhvr additive="base">
                                        <p:cTn id="73" dur="3000"/>
                                        <p:tgtEl>
                                          <p:spTgt spid="13"/>
                                        </p:tgtEl>
                                        <p:attrNameLst>
                                          <p:attrName>ppt_x</p:attrName>
                                        </p:attrNameLst>
                                      </p:cBhvr>
                                      <p:tavLst>
                                        <p:tav tm="0">
                                          <p:val>
                                            <p:strVal val="ppt_x"/>
                                          </p:val>
                                        </p:tav>
                                        <p:tav tm="100000">
                                          <p:val>
                                            <p:strVal val="0-ppt_w/2"/>
                                          </p:val>
                                        </p:tav>
                                      </p:tavLst>
                                    </p:anim>
                                    <p:anim calcmode="lin" valueType="num">
                                      <p:cBhvr additive="base">
                                        <p:cTn id="74" dur="3000"/>
                                        <p:tgtEl>
                                          <p:spTgt spid="13"/>
                                        </p:tgtEl>
                                        <p:attrNameLst>
                                          <p:attrName>ppt_y</p:attrName>
                                        </p:attrNameLst>
                                      </p:cBhvr>
                                      <p:tavLst>
                                        <p:tav tm="0">
                                          <p:val>
                                            <p:strVal val="ppt_y"/>
                                          </p:val>
                                        </p:tav>
                                        <p:tav tm="100000">
                                          <p:val>
                                            <p:strVal val="0-ppt_h/2"/>
                                          </p:val>
                                        </p:tav>
                                      </p:tavLst>
                                    </p:anim>
                                    <p:set>
                                      <p:cBhvr>
                                        <p:cTn id="75" dur="1" fill="hold">
                                          <p:stCondLst>
                                            <p:cond delay="2999"/>
                                          </p:stCondLst>
                                        </p:cTn>
                                        <p:tgtEl>
                                          <p:spTgt spid="13"/>
                                        </p:tgtEl>
                                        <p:attrNameLst>
                                          <p:attrName>style.visibility</p:attrName>
                                        </p:attrNameLst>
                                      </p:cBhvr>
                                      <p:to>
                                        <p:strVal val="hidden"/>
                                      </p:to>
                                    </p:set>
                                  </p:childTnLst>
                                </p:cTn>
                              </p:par>
                              <p:par>
                                <p:cTn id="76" presetID="2" presetClass="exit" presetSubtype="12" fill="hold" nodeType="withEffect">
                                  <p:stCondLst>
                                    <p:cond delay="0"/>
                                  </p:stCondLst>
                                  <p:childTnLst>
                                    <p:anim calcmode="lin" valueType="num">
                                      <p:cBhvr additive="base">
                                        <p:cTn id="77" dur="3000"/>
                                        <p:tgtEl>
                                          <p:spTgt spid="14"/>
                                        </p:tgtEl>
                                        <p:attrNameLst>
                                          <p:attrName>ppt_x</p:attrName>
                                        </p:attrNameLst>
                                      </p:cBhvr>
                                      <p:tavLst>
                                        <p:tav tm="0">
                                          <p:val>
                                            <p:strVal val="ppt_x"/>
                                          </p:val>
                                        </p:tav>
                                        <p:tav tm="100000">
                                          <p:val>
                                            <p:strVal val="0-ppt_w/2"/>
                                          </p:val>
                                        </p:tav>
                                      </p:tavLst>
                                    </p:anim>
                                    <p:anim calcmode="lin" valueType="num">
                                      <p:cBhvr additive="base">
                                        <p:cTn id="78" dur="3000"/>
                                        <p:tgtEl>
                                          <p:spTgt spid="14"/>
                                        </p:tgtEl>
                                        <p:attrNameLst>
                                          <p:attrName>ppt_y</p:attrName>
                                        </p:attrNameLst>
                                      </p:cBhvr>
                                      <p:tavLst>
                                        <p:tav tm="0">
                                          <p:val>
                                            <p:strVal val="ppt_y"/>
                                          </p:val>
                                        </p:tav>
                                        <p:tav tm="100000">
                                          <p:val>
                                            <p:strVal val="1+ppt_h/2"/>
                                          </p:val>
                                        </p:tav>
                                      </p:tavLst>
                                    </p:anim>
                                    <p:set>
                                      <p:cBhvr>
                                        <p:cTn id="79" dur="1" fill="hold">
                                          <p:stCondLst>
                                            <p:cond delay="2999"/>
                                          </p:stCondLst>
                                        </p:cTn>
                                        <p:tgtEl>
                                          <p:spTgt spid="14"/>
                                        </p:tgtEl>
                                        <p:attrNameLst>
                                          <p:attrName>style.visibility</p:attrName>
                                        </p:attrNameLst>
                                      </p:cBhvr>
                                      <p:to>
                                        <p:strVal val="hidden"/>
                                      </p:to>
                                    </p:set>
                                  </p:childTnLst>
                                </p:cTn>
                              </p:par>
                              <p:par>
                                <p:cTn id="80" presetID="2" presetClass="exit" presetSubtype="4" fill="hold" nodeType="withEffect">
                                  <p:stCondLst>
                                    <p:cond delay="0"/>
                                  </p:stCondLst>
                                  <p:childTnLst>
                                    <p:anim calcmode="lin" valueType="num">
                                      <p:cBhvr additive="base">
                                        <p:cTn id="81" dur="3000"/>
                                        <p:tgtEl>
                                          <p:spTgt spid="15"/>
                                        </p:tgtEl>
                                        <p:attrNameLst>
                                          <p:attrName>ppt_x</p:attrName>
                                        </p:attrNameLst>
                                      </p:cBhvr>
                                      <p:tavLst>
                                        <p:tav tm="0">
                                          <p:val>
                                            <p:strVal val="ppt_x"/>
                                          </p:val>
                                        </p:tav>
                                        <p:tav tm="100000">
                                          <p:val>
                                            <p:strVal val="ppt_x"/>
                                          </p:val>
                                        </p:tav>
                                      </p:tavLst>
                                    </p:anim>
                                    <p:anim calcmode="lin" valueType="num">
                                      <p:cBhvr additive="base">
                                        <p:cTn id="82" dur="3000"/>
                                        <p:tgtEl>
                                          <p:spTgt spid="15"/>
                                        </p:tgtEl>
                                        <p:attrNameLst>
                                          <p:attrName>ppt_y</p:attrName>
                                        </p:attrNameLst>
                                      </p:cBhvr>
                                      <p:tavLst>
                                        <p:tav tm="0">
                                          <p:val>
                                            <p:strVal val="ppt_y"/>
                                          </p:val>
                                        </p:tav>
                                        <p:tav tm="100000">
                                          <p:val>
                                            <p:strVal val="1+ppt_h/2"/>
                                          </p:val>
                                        </p:tav>
                                      </p:tavLst>
                                    </p:anim>
                                    <p:set>
                                      <p:cBhvr>
                                        <p:cTn id="83" dur="1" fill="hold">
                                          <p:stCondLst>
                                            <p:cond delay="2999"/>
                                          </p:stCondLst>
                                        </p:cTn>
                                        <p:tgtEl>
                                          <p:spTgt spid="15"/>
                                        </p:tgtEl>
                                        <p:attrNameLst>
                                          <p:attrName>style.visibility</p:attrName>
                                        </p:attrNameLst>
                                      </p:cBhvr>
                                      <p:to>
                                        <p:strVal val="hidden"/>
                                      </p:to>
                                    </p:set>
                                  </p:childTnLst>
                                </p:cTn>
                              </p:par>
                              <p:par>
                                <p:cTn id="84" presetID="21" presetClass="entr" presetSubtype="2" fill="hold" nodeType="with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wheel(2)">
                                      <p:cBhvr>
                                        <p:cTn id="86" dur="3000"/>
                                        <p:tgtEl>
                                          <p:spTgt spid="4"/>
                                        </p:tgtEl>
                                      </p:cBhvr>
                                    </p:animEffect>
                                  </p:childTnLst>
                                </p:cTn>
                              </p:par>
                              <p:par>
                                <p:cTn id="87" presetID="23" presetClass="entr" presetSubtype="288"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5000" fill="hold"/>
                                        <p:tgtEl>
                                          <p:spTgt spid="4"/>
                                        </p:tgtEl>
                                        <p:attrNameLst>
                                          <p:attrName>ppt_w</p:attrName>
                                        </p:attrNameLst>
                                      </p:cBhvr>
                                      <p:tavLst>
                                        <p:tav tm="0">
                                          <p:val>
                                            <p:strVal val="4/3*#ppt_w"/>
                                          </p:val>
                                        </p:tav>
                                        <p:tav tm="100000">
                                          <p:val>
                                            <p:strVal val="#ppt_w"/>
                                          </p:val>
                                        </p:tav>
                                      </p:tavLst>
                                    </p:anim>
                                    <p:anim calcmode="lin" valueType="num">
                                      <p:cBhvr>
                                        <p:cTn id="90" dur="5000" fill="hold"/>
                                        <p:tgtEl>
                                          <p:spTgt spid="4"/>
                                        </p:tgtEl>
                                        <p:attrNameLst>
                                          <p:attrName>ppt_h</p:attrName>
                                        </p:attrNameLst>
                                      </p:cBhvr>
                                      <p:tavLst>
                                        <p:tav tm="0">
                                          <p:val>
                                            <p:strVal val="4/3*#ppt_h"/>
                                          </p:val>
                                        </p:tav>
                                        <p:tav tm="100000">
                                          <p:val>
                                            <p:strVal val="#ppt_h"/>
                                          </p:val>
                                        </p:tav>
                                      </p:tavLst>
                                    </p:anim>
                                  </p:childTnLst>
                                </p:cTn>
                              </p:par>
                            </p:childTnLst>
                          </p:cTn>
                        </p:par>
                        <p:par>
                          <p:cTn id="91" fill="hold">
                            <p:stCondLst>
                              <p:cond delay="7000"/>
                            </p:stCondLst>
                            <p:childTnLst>
                              <p:par>
                                <p:cTn id="92" presetID="10" presetClass="entr" presetSubtype="0" fill="hold" nodeType="afterEffect">
                                  <p:stCondLst>
                                    <p:cond delay="0"/>
                                  </p:stCondLst>
                                  <p:childTnLst>
                                    <p:set>
                                      <p:cBhvr>
                                        <p:cTn id="93" dur="1" fill="hold">
                                          <p:stCondLst>
                                            <p:cond delay="0"/>
                                          </p:stCondLst>
                                        </p:cTn>
                                        <p:tgtEl>
                                          <p:spTgt spid="39938"/>
                                        </p:tgtEl>
                                        <p:attrNameLst>
                                          <p:attrName>style.visibility</p:attrName>
                                        </p:attrNameLst>
                                      </p:cBhvr>
                                      <p:to>
                                        <p:strVal val="visible"/>
                                      </p:to>
                                    </p:set>
                                    <p:animEffect transition="in" filter="fade">
                                      <p:cBhvr>
                                        <p:cTn id="94" dur="2000"/>
                                        <p:tgtEl>
                                          <p:spTgt spid="39938"/>
                                        </p:tgtEl>
                                      </p:cBhvr>
                                    </p:animEffect>
                                  </p:childTnLst>
                                </p:cTn>
                              </p:par>
                            </p:childTnLst>
                          </p:cTn>
                        </p:par>
                        <p:par>
                          <p:cTn id="95" fill="hold">
                            <p:stCondLst>
                              <p:cond delay="9000"/>
                            </p:stCondLst>
                            <p:childTnLst>
                              <p:par>
                                <p:cTn id="96" presetID="56" presetClass="entr" presetSubtype="0" fill="hold" grpId="0" nodeType="afterEffect">
                                  <p:stCondLst>
                                    <p:cond delay="0"/>
                                  </p:stCondLst>
                                  <p:iterate type="lt">
                                    <p:tmPct val="10000"/>
                                  </p:iterate>
                                  <p:childTnLst>
                                    <p:set>
                                      <p:cBhvr>
                                        <p:cTn id="97" dur="1" fill="hold">
                                          <p:stCondLst>
                                            <p:cond delay="0"/>
                                          </p:stCondLst>
                                        </p:cTn>
                                        <p:tgtEl>
                                          <p:spTgt spid="16"/>
                                        </p:tgtEl>
                                        <p:attrNameLst>
                                          <p:attrName>style.visibility</p:attrName>
                                        </p:attrNameLst>
                                      </p:cBhvr>
                                      <p:to>
                                        <p:strVal val="visible"/>
                                      </p:to>
                                    </p:set>
                                    <p:anim by="(-#ppt_w*2)" calcmode="lin" valueType="num">
                                      <p:cBhvr rctx="PPT">
                                        <p:cTn id="98" dur="500" autoRev="1" fill="hold">
                                          <p:stCondLst>
                                            <p:cond delay="0"/>
                                          </p:stCondLst>
                                        </p:cTn>
                                        <p:tgtEl>
                                          <p:spTgt spid="16"/>
                                        </p:tgtEl>
                                        <p:attrNameLst>
                                          <p:attrName>ppt_w</p:attrName>
                                        </p:attrNameLst>
                                      </p:cBhvr>
                                    </p:anim>
                                    <p:anim by="(#ppt_w*0.50)" calcmode="lin" valueType="num">
                                      <p:cBhvr>
                                        <p:cTn id="99" dur="500" decel="50000" autoRev="1" fill="hold">
                                          <p:stCondLst>
                                            <p:cond delay="0"/>
                                          </p:stCondLst>
                                        </p:cTn>
                                        <p:tgtEl>
                                          <p:spTgt spid="16"/>
                                        </p:tgtEl>
                                        <p:attrNameLst>
                                          <p:attrName>ppt_x</p:attrName>
                                        </p:attrNameLst>
                                      </p:cBhvr>
                                    </p:anim>
                                    <p:anim from="(-#ppt_h/2)" to="(#ppt_y)" calcmode="lin" valueType="num">
                                      <p:cBhvr>
                                        <p:cTn id="100" dur="1000" fill="hold">
                                          <p:stCondLst>
                                            <p:cond delay="0"/>
                                          </p:stCondLst>
                                        </p:cTn>
                                        <p:tgtEl>
                                          <p:spTgt spid="16"/>
                                        </p:tgtEl>
                                        <p:attrNameLst>
                                          <p:attrName>ppt_y</p:attrName>
                                        </p:attrNameLst>
                                      </p:cBhvr>
                                    </p:anim>
                                    <p:animRot by="21600000">
                                      <p:cBhvr>
                                        <p:cTn id="101" dur="1000" fill="hold">
                                          <p:stCondLst>
                                            <p:cond delay="0"/>
                                          </p:stCondLst>
                                        </p:cTn>
                                        <p:tgtEl>
                                          <p:spTgt spid="16"/>
                                        </p:tgtEl>
                                        <p:attrNameLst>
                                          <p:attrName>r</p:attrName>
                                        </p:attrNameLst>
                                      </p:cBhvr>
                                    </p:animRot>
                                  </p:childTnLst>
                                </p:cTn>
                              </p:par>
                              <p:par>
                                <p:cTn id="102" presetID="56" presetClass="entr" presetSubtype="0" fill="hold" grpId="0" nodeType="withEffect">
                                  <p:stCondLst>
                                    <p:cond delay="0"/>
                                  </p:stCondLst>
                                  <p:iterate type="lt">
                                    <p:tmPct val="10000"/>
                                  </p:iterate>
                                  <p:childTnLst>
                                    <p:set>
                                      <p:cBhvr>
                                        <p:cTn id="103" dur="1" fill="hold">
                                          <p:stCondLst>
                                            <p:cond delay="0"/>
                                          </p:stCondLst>
                                        </p:cTn>
                                        <p:tgtEl>
                                          <p:spTgt spid="17"/>
                                        </p:tgtEl>
                                        <p:attrNameLst>
                                          <p:attrName>style.visibility</p:attrName>
                                        </p:attrNameLst>
                                      </p:cBhvr>
                                      <p:to>
                                        <p:strVal val="visible"/>
                                      </p:to>
                                    </p:set>
                                    <p:anim by="(-#ppt_w*2)" calcmode="lin" valueType="num">
                                      <p:cBhvr rctx="PPT">
                                        <p:cTn id="104" dur="500" autoRev="1" fill="hold">
                                          <p:stCondLst>
                                            <p:cond delay="0"/>
                                          </p:stCondLst>
                                        </p:cTn>
                                        <p:tgtEl>
                                          <p:spTgt spid="17"/>
                                        </p:tgtEl>
                                        <p:attrNameLst>
                                          <p:attrName>ppt_w</p:attrName>
                                        </p:attrNameLst>
                                      </p:cBhvr>
                                    </p:anim>
                                    <p:anim by="(#ppt_w*0.50)" calcmode="lin" valueType="num">
                                      <p:cBhvr>
                                        <p:cTn id="105" dur="500" decel="50000" autoRev="1" fill="hold">
                                          <p:stCondLst>
                                            <p:cond delay="0"/>
                                          </p:stCondLst>
                                        </p:cTn>
                                        <p:tgtEl>
                                          <p:spTgt spid="17"/>
                                        </p:tgtEl>
                                        <p:attrNameLst>
                                          <p:attrName>ppt_x</p:attrName>
                                        </p:attrNameLst>
                                      </p:cBhvr>
                                    </p:anim>
                                    <p:anim from="(-#ppt_h/2)" to="(#ppt_y)" calcmode="lin" valueType="num">
                                      <p:cBhvr>
                                        <p:cTn id="106" dur="1000" fill="hold">
                                          <p:stCondLst>
                                            <p:cond delay="0"/>
                                          </p:stCondLst>
                                        </p:cTn>
                                        <p:tgtEl>
                                          <p:spTgt spid="17"/>
                                        </p:tgtEl>
                                        <p:attrNameLst>
                                          <p:attrName>ppt_y</p:attrName>
                                        </p:attrNameLst>
                                      </p:cBhvr>
                                    </p:anim>
                                    <p:animRot by="21600000">
                                      <p:cBhvr>
                                        <p:cTn id="107" dur="1000" fill="hold">
                                          <p:stCondLst>
                                            <p:cond delay="0"/>
                                          </p:stCondLst>
                                        </p:cTn>
                                        <p:tgtEl>
                                          <p:spTgt spid="17"/>
                                        </p:tgtEl>
                                        <p:attrNameLst>
                                          <p:attrName>r</p:attrName>
                                        </p:attrNameLst>
                                      </p:cBhvr>
                                    </p:animRot>
                                  </p:childTnLst>
                                </p:cTn>
                              </p:par>
                            </p:childTnLst>
                          </p:cTn>
                        </p:par>
                        <p:par>
                          <p:cTn id="108" fill="hold">
                            <p:stCondLst>
                              <p:cond delay="11100"/>
                            </p:stCondLst>
                            <p:childTnLst>
                              <p:par>
                                <p:cTn id="109" presetID="17" presetClass="entr" presetSubtype="10" fill="hold" nodeType="afterEffect">
                                  <p:stCondLst>
                                    <p:cond delay="0"/>
                                  </p:stCondLst>
                                  <p:childTnLst>
                                    <p:set>
                                      <p:cBhvr>
                                        <p:cTn id="110" dur="1" fill="hold">
                                          <p:stCondLst>
                                            <p:cond delay="0"/>
                                          </p:stCondLst>
                                        </p:cTn>
                                        <p:tgtEl>
                                          <p:spTgt spid="31750"/>
                                        </p:tgtEl>
                                        <p:attrNameLst>
                                          <p:attrName>style.visibility</p:attrName>
                                        </p:attrNameLst>
                                      </p:cBhvr>
                                      <p:to>
                                        <p:strVal val="visible"/>
                                      </p:to>
                                    </p:set>
                                    <p:anim calcmode="lin" valueType="num">
                                      <p:cBhvr>
                                        <p:cTn id="111" dur="2000" fill="hold"/>
                                        <p:tgtEl>
                                          <p:spTgt spid="31750"/>
                                        </p:tgtEl>
                                        <p:attrNameLst>
                                          <p:attrName>ppt_w</p:attrName>
                                        </p:attrNameLst>
                                      </p:cBhvr>
                                      <p:tavLst>
                                        <p:tav tm="0">
                                          <p:val>
                                            <p:fltVal val="0"/>
                                          </p:val>
                                        </p:tav>
                                        <p:tav tm="100000">
                                          <p:val>
                                            <p:strVal val="#ppt_w"/>
                                          </p:val>
                                        </p:tav>
                                      </p:tavLst>
                                    </p:anim>
                                    <p:anim calcmode="lin" valueType="num">
                                      <p:cBhvr>
                                        <p:cTn id="112" dur="2000" fill="hold"/>
                                        <p:tgtEl>
                                          <p:spTgt spid="3175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290312_(www.GdeFon.ru).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11" name="10 Rectángulo"/>
          <p:cNvSpPr/>
          <p:nvPr/>
        </p:nvSpPr>
        <p:spPr>
          <a:xfrm>
            <a:off x="-71438" y="0"/>
            <a:ext cx="9215438" cy="6858000"/>
          </a:xfrm>
          <a:prstGeom prst="rect">
            <a:avLst/>
          </a:prstGeom>
          <a:solidFill>
            <a:srgbClr val="7030A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uadroTexto"/>
          <p:cNvSpPr txBox="1"/>
          <p:nvPr/>
        </p:nvSpPr>
        <p:spPr>
          <a:xfrm>
            <a:off x="642910" y="4786322"/>
            <a:ext cx="4000528" cy="1631216"/>
          </a:xfrm>
          <a:prstGeom prst="rect">
            <a:avLst/>
          </a:prstGeom>
          <a:noFill/>
        </p:spPr>
        <p:txBody>
          <a:bodyPr wrap="square" rtlCol="0">
            <a:spAutoFit/>
          </a:bodyPr>
          <a:lstStyle/>
          <a:p>
            <a:r>
              <a:rPr lang="es-ES" sz="2000" b="1" dirty="0" smtClean="0">
                <a:solidFill>
                  <a:srgbClr val="7030A0"/>
                </a:solidFill>
                <a:effectLst>
                  <a:outerShdw blurRad="38100" dist="38100" dir="2700000" algn="tl">
                    <a:srgbClr val="000000">
                      <a:alpha val="43137"/>
                    </a:srgbClr>
                  </a:outerShdw>
                </a:effectLst>
                <a:latin typeface="Harrington" pitchFamily="82" charset="0"/>
              </a:rPr>
              <a:t>“La esperanza es el sueño </a:t>
            </a:r>
          </a:p>
          <a:p>
            <a:r>
              <a:rPr lang="es-ES" sz="2000" b="1" dirty="0" smtClean="0">
                <a:solidFill>
                  <a:srgbClr val="7030A0"/>
                </a:solidFill>
                <a:effectLst>
                  <a:outerShdw blurRad="38100" dist="38100" dir="2700000" algn="tl">
                    <a:srgbClr val="000000">
                      <a:alpha val="43137"/>
                    </a:srgbClr>
                  </a:outerShdw>
                </a:effectLst>
                <a:latin typeface="Harrington" pitchFamily="82" charset="0"/>
              </a:rPr>
              <a:t>del hombre despierto…” </a:t>
            </a:r>
            <a:br>
              <a:rPr lang="es-ES" sz="2000" b="1" dirty="0" smtClean="0">
                <a:solidFill>
                  <a:srgbClr val="7030A0"/>
                </a:solidFill>
                <a:effectLst>
                  <a:outerShdw blurRad="38100" dist="38100" dir="2700000" algn="tl">
                    <a:srgbClr val="000000">
                      <a:alpha val="43137"/>
                    </a:srgbClr>
                  </a:outerShdw>
                </a:effectLst>
                <a:latin typeface="Harrington" pitchFamily="82" charset="0"/>
              </a:rPr>
            </a:br>
            <a:endParaRPr lang="es-ES" sz="2000" b="1" dirty="0" smtClean="0">
              <a:solidFill>
                <a:srgbClr val="7030A0"/>
              </a:solidFill>
              <a:effectLst>
                <a:outerShdw blurRad="38100" dist="38100" dir="2700000" algn="tl">
                  <a:srgbClr val="000000">
                    <a:alpha val="43137"/>
                  </a:srgbClr>
                </a:outerShdw>
              </a:effectLst>
              <a:latin typeface="Harrington" pitchFamily="82" charset="0"/>
            </a:endParaRPr>
          </a:p>
          <a:p>
            <a:r>
              <a:rPr lang="es-ES" sz="2000" b="1" dirty="0" smtClean="0">
                <a:solidFill>
                  <a:srgbClr val="7030A0"/>
                </a:solidFill>
                <a:effectLst>
                  <a:outerShdw blurRad="38100" dist="38100" dir="2700000" algn="tl">
                    <a:srgbClr val="000000">
                      <a:alpha val="43137"/>
                    </a:srgbClr>
                  </a:outerShdw>
                </a:effectLst>
                <a:latin typeface="Harrington" pitchFamily="82" charset="0"/>
              </a:rPr>
              <a:t>Aristóteles</a:t>
            </a:r>
            <a:r>
              <a:rPr lang="es-ES" sz="2000" b="1" dirty="0" smtClean="0">
                <a:solidFill>
                  <a:srgbClr val="7030A0"/>
                </a:solidFill>
                <a:effectLst>
                  <a:outerShdw blurRad="38100" dist="38100" dir="2700000" algn="tl">
                    <a:srgbClr val="000000">
                      <a:alpha val="43137"/>
                    </a:srgbClr>
                  </a:outerShdw>
                </a:effectLst>
              </a:rPr>
              <a:t> </a:t>
            </a:r>
            <a:br>
              <a:rPr lang="es-ES" sz="2000" b="1" dirty="0" smtClean="0">
                <a:solidFill>
                  <a:srgbClr val="7030A0"/>
                </a:solidFill>
                <a:effectLst>
                  <a:outerShdw blurRad="38100" dist="38100" dir="2700000" algn="tl">
                    <a:srgbClr val="000000">
                      <a:alpha val="43137"/>
                    </a:srgbClr>
                  </a:outerShdw>
                </a:effectLst>
              </a:rPr>
            </a:br>
            <a:endParaRPr lang="es-ES" sz="2000" b="1" dirty="0">
              <a:solidFill>
                <a:srgbClr val="7030A0"/>
              </a:solidFill>
              <a:effectLst>
                <a:outerShdw blurRad="38100" dist="38100" dir="2700000" algn="tl">
                  <a:srgbClr val="000000">
                    <a:alpha val="43137"/>
                  </a:srgbClr>
                </a:outerShdw>
              </a:effectLst>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1" nodeType="withEffect">
                                  <p:stCondLst>
                                    <p:cond delay="0"/>
                                  </p:stCondLst>
                                  <p:childTnLst>
                                    <p:anim calcmode="lin" valueType="num">
                                      <p:cBhvr>
                                        <p:cTn id="6" dur="5000"/>
                                        <p:tgtEl>
                                          <p:spTgt spid="11"/>
                                        </p:tgtEl>
                                        <p:attrNameLst>
                                          <p:attrName>ppt_x</p:attrName>
                                        </p:attrNameLst>
                                      </p:cBhvr>
                                      <p:tavLst>
                                        <p:tav tm="0">
                                          <p:val>
                                            <p:strVal val="ppt_x"/>
                                          </p:val>
                                        </p:tav>
                                        <p:tav tm="100000">
                                          <p:val>
                                            <p:strVal val="ppt_x"/>
                                          </p:val>
                                        </p:tav>
                                      </p:tavLst>
                                    </p:anim>
                                    <p:anim calcmode="lin" valueType="num">
                                      <p:cBhvr>
                                        <p:cTn id="7" dur="5000"/>
                                        <p:tgtEl>
                                          <p:spTgt spid="11"/>
                                        </p:tgtEl>
                                        <p:attrNameLst>
                                          <p:attrName>ppt_y</p:attrName>
                                        </p:attrNameLst>
                                      </p:cBhvr>
                                      <p:tavLst>
                                        <p:tav tm="0">
                                          <p:val>
                                            <p:strVal val="ppt_y"/>
                                          </p:val>
                                        </p:tav>
                                        <p:tav tm="100000">
                                          <p:val>
                                            <p:strVal val="ppt_y+ppt_h/2"/>
                                          </p:val>
                                        </p:tav>
                                      </p:tavLst>
                                    </p:anim>
                                    <p:anim calcmode="lin" valueType="num">
                                      <p:cBhvr>
                                        <p:cTn id="8" dur="5000"/>
                                        <p:tgtEl>
                                          <p:spTgt spid="11"/>
                                        </p:tgtEl>
                                        <p:attrNameLst>
                                          <p:attrName>ppt_w</p:attrName>
                                        </p:attrNameLst>
                                      </p:cBhvr>
                                      <p:tavLst>
                                        <p:tav tm="0">
                                          <p:val>
                                            <p:strVal val="ppt_w"/>
                                          </p:val>
                                        </p:tav>
                                        <p:tav tm="100000">
                                          <p:val>
                                            <p:strVal val="ppt_w"/>
                                          </p:val>
                                        </p:tav>
                                      </p:tavLst>
                                    </p:anim>
                                    <p:anim calcmode="lin" valueType="num">
                                      <p:cBhvr>
                                        <p:cTn id="9" dur="5000"/>
                                        <p:tgtEl>
                                          <p:spTgt spid="11"/>
                                        </p:tgtEl>
                                        <p:attrNameLst>
                                          <p:attrName>ppt_h</p:attrName>
                                        </p:attrNameLst>
                                      </p:cBhvr>
                                      <p:tavLst>
                                        <p:tav tm="0">
                                          <p:val>
                                            <p:strVal val="ppt_h"/>
                                          </p:val>
                                        </p:tav>
                                        <p:tav tm="100000">
                                          <p:val>
                                            <p:fltVal val="0"/>
                                          </p:val>
                                        </p:tav>
                                      </p:tavLst>
                                    </p:anim>
                                    <p:set>
                                      <p:cBhvr>
                                        <p:cTn id="10" dur="1" fill="hold">
                                          <p:stCondLst>
                                            <p:cond delay="4999"/>
                                          </p:stCondLst>
                                        </p:cTn>
                                        <p:tgtEl>
                                          <p:spTgt spid="11"/>
                                        </p:tgtEl>
                                        <p:attrNameLst>
                                          <p:attrName>style.visibility</p:attrName>
                                        </p:attrNameLst>
                                      </p:cBhvr>
                                      <p:to>
                                        <p:strVal val="hidden"/>
                                      </p:to>
                                    </p:set>
                                  </p:childTnLst>
                                </p:cTn>
                              </p:par>
                              <p:par>
                                <p:cTn id="11" presetID="5" presetClass="exit" presetSubtype="10" fill="hold" grpId="0" nodeType="withEffect">
                                  <p:stCondLst>
                                    <p:cond delay="0"/>
                                  </p:stCondLst>
                                  <p:childTnLst>
                                    <p:animEffect transition="out" filter="checkerboard(across)">
                                      <p:cBhvr>
                                        <p:cTn id="12" dur="5000"/>
                                        <p:tgtEl>
                                          <p:spTgt spid="11"/>
                                        </p:tgtEl>
                                      </p:cBhvr>
                                    </p:animEffect>
                                    <p:set>
                                      <p:cBhvr>
                                        <p:cTn id="13" dur="1" fill="hold">
                                          <p:stCondLst>
                                            <p:cond delay="4999"/>
                                          </p:stCondLst>
                                        </p:cTn>
                                        <p:tgtEl>
                                          <p:spTgt spid="11"/>
                                        </p:tgtEl>
                                        <p:attrNameLst>
                                          <p:attrName>style.visibility</p:attrName>
                                        </p:attrNameLst>
                                      </p:cBhvr>
                                      <p:to>
                                        <p:strVal val="hidden"/>
                                      </p:to>
                                    </p:set>
                                  </p:childTnLst>
                                </p:cTn>
                              </p:par>
                              <p:par>
                                <p:cTn id="14" presetID="17" presetClass="entr" presetSubtype="1"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5000" fill="hold"/>
                                        <p:tgtEl>
                                          <p:spTgt spid="10"/>
                                        </p:tgtEl>
                                        <p:attrNameLst>
                                          <p:attrName>ppt_x</p:attrName>
                                        </p:attrNameLst>
                                      </p:cBhvr>
                                      <p:tavLst>
                                        <p:tav tm="0">
                                          <p:val>
                                            <p:strVal val="#ppt_x"/>
                                          </p:val>
                                        </p:tav>
                                        <p:tav tm="100000">
                                          <p:val>
                                            <p:strVal val="#ppt_x"/>
                                          </p:val>
                                        </p:tav>
                                      </p:tavLst>
                                    </p:anim>
                                    <p:anim calcmode="lin" valueType="num">
                                      <p:cBhvr>
                                        <p:cTn id="17" dur="5000" fill="hold"/>
                                        <p:tgtEl>
                                          <p:spTgt spid="10"/>
                                        </p:tgtEl>
                                        <p:attrNameLst>
                                          <p:attrName>ppt_y</p:attrName>
                                        </p:attrNameLst>
                                      </p:cBhvr>
                                      <p:tavLst>
                                        <p:tav tm="0">
                                          <p:val>
                                            <p:strVal val="#ppt_y-#ppt_h/2"/>
                                          </p:val>
                                        </p:tav>
                                        <p:tav tm="100000">
                                          <p:val>
                                            <p:strVal val="#ppt_y"/>
                                          </p:val>
                                        </p:tav>
                                      </p:tavLst>
                                    </p:anim>
                                    <p:anim calcmode="lin" valueType="num">
                                      <p:cBhvr>
                                        <p:cTn id="18" dur="5000" fill="hold"/>
                                        <p:tgtEl>
                                          <p:spTgt spid="10"/>
                                        </p:tgtEl>
                                        <p:attrNameLst>
                                          <p:attrName>ppt_w</p:attrName>
                                        </p:attrNameLst>
                                      </p:cBhvr>
                                      <p:tavLst>
                                        <p:tav tm="0">
                                          <p:val>
                                            <p:strVal val="#ppt_w"/>
                                          </p:val>
                                        </p:tav>
                                        <p:tav tm="100000">
                                          <p:val>
                                            <p:strVal val="#ppt_w"/>
                                          </p:val>
                                        </p:tav>
                                      </p:tavLst>
                                    </p:anim>
                                    <p:anim calcmode="lin" valueType="num">
                                      <p:cBhvr>
                                        <p:cTn id="19" dur="5000" fill="hold"/>
                                        <p:tgtEl>
                                          <p:spTgt spid="10"/>
                                        </p:tgtEl>
                                        <p:attrNameLst>
                                          <p:attrName>ppt_h</p:attrName>
                                        </p:attrNameLst>
                                      </p:cBhvr>
                                      <p:tavLst>
                                        <p:tav tm="0">
                                          <p:val>
                                            <p:fltVal val="0"/>
                                          </p:val>
                                        </p:tav>
                                        <p:tav tm="100000">
                                          <p:val>
                                            <p:strVal val="#ppt_h"/>
                                          </p:val>
                                        </p:tav>
                                      </p:tavLst>
                                    </p:anim>
                                  </p:childTnLst>
                                </p:cTn>
                              </p:par>
                              <p:par>
                                <p:cTn id="20" presetID="4" presetClass="entr" presetSubtype="3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out)">
                                      <p:cBhvr>
                                        <p:cTn id="22" dur="5000"/>
                                        <p:tgtEl>
                                          <p:spTgt spid="10"/>
                                        </p:tgtEl>
                                      </p:cBhvr>
                                    </p:animEffect>
                                  </p:childTnLst>
                                </p:cTn>
                              </p:par>
                            </p:childTnLst>
                          </p:cTn>
                        </p:par>
                        <p:par>
                          <p:cTn id="23" fill="hold">
                            <p:stCondLst>
                              <p:cond delay="5000"/>
                            </p:stCondLst>
                            <p:childTnLst>
                              <p:par>
                                <p:cTn id="24" presetID="2" presetClass="entr" presetSubtype="8" fill="hold" grpId="0" nodeType="after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2000" fill="hold"/>
                                        <p:tgtEl>
                                          <p:spTgt spid="4"/>
                                        </p:tgtEl>
                                        <p:attrNameLst>
                                          <p:attrName>ppt_x</p:attrName>
                                        </p:attrNameLst>
                                      </p:cBhvr>
                                      <p:tavLst>
                                        <p:tav tm="0">
                                          <p:val>
                                            <p:strVal val="0-#ppt_w/2"/>
                                          </p:val>
                                        </p:tav>
                                        <p:tav tm="100000">
                                          <p:val>
                                            <p:strVal val="#ppt_x"/>
                                          </p:val>
                                        </p:tav>
                                      </p:tavLst>
                                    </p:anim>
                                    <p:anim calcmode="lin" valueType="num">
                                      <p:cBhvr additive="base">
                                        <p:cTn id="27" dur="2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403.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71438" y="0"/>
            <a:ext cx="9215438" cy="6858000"/>
          </a:xfrm>
          <a:prstGeom prst="rect">
            <a:avLst/>
          </a:prstGeom>
          <a:solidFill>
            <a:srgbClr val="7030A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3794" name="Picture 2" descr="MUJERES"/>
          <p:cNvPicPr>
            <a:picLocks noChangeAspect="1" noChangeArrowheads="1"/>
          </p:cNvPicPr>
          <p:nvPr/>
        </p:nvPicPr>
        <p:blipFill>
          <a:blip r:embed="rId3">
            <a:lum contrast="10000"/>
          </a:blip>
          <a:srcRect t="6542" r="35222"/>
          <a:stretch>
            <a:fillRect/>
          </a:stretch>
        </p:blipFill>
        <p:spPr bwMode="auto">
          <a:xfrm flipH="1">
            <a:off x="-1" y="0"/>
            <a:ext cx="7072330" cy="6858000"/>
          </a:xfrm>
          <a:prstGeom prst="rect">
            <a:avLst/>
          </a:prstGeom>
          <a:noFill/>
        </p:spPr>
      </p:pic>
      <p:sp>
        <p:nvSpPr>
          <p:cNvPr id="7" name="6 CuadroTexto"/>
          <p:cNvSpPr txBox="1"/>
          <p:nvPr/>
        </p:nvSpPr>
        <p:spPr>
          <a:xfrm>
            <a:off x="4143372" y="357166"/>
            <a:ext cx="4786346" cy="2554545"/>
          </a:xfrm>
          <a:prstGeom prst="rect">
            <a:avLst/>
          </a:prstGeom>
          <a:noFill/>
        </p:spPr>
        <p:txBody>
          <a:bodyPr wrap="square" rtlCol="0">
            <a:spAutoFit/>
          </a:bodyPr>
          <a:lstStyle/>
          <a:p>
            <a:r>
              <a:rPr lang="es-ES" sz="2000" b="1" dirty="0" smtClean="0">
                <a:solidFill>
                  <a:srgbClr val="002060"/>
                </a:solidFill>
                <a:effectLst>
                  <a:outerShdw blurRad="38100" dist="38100" dir="2700000" algn="tl">
                    <a:srgbClr val="000000">
                      <a:alpha val="43137"/>
                    </a:srgbClr>
                  </a:outerShdw>
                </a:effectLst>
              </a:rPr>
              <a:t>“</a:t>
            </a:r>
            <a:r>
              <a:rPr lang="es-ES" sz="2000" b="1" dirty="0" smtClean="0">
                <a:solidFill>
                  <a:srgbClr val="002060"/>
                </a:solidFill>
                <a:effectLst>
                  <a:outerShdw blurRad="38100" dist="38100" dir="2700000" algn="tl">
                    <a:srgbClr val="000000">
                      <a:alpha val="43137"/>
                    </a:srgbClr>
                  </a:outerShdw>
                </a:effectLst>
                <a:latin typeface="Harrington" pitchFamily="82" charset="0"/>
              </a:rPr>
              <a:t>Todos tenemos a alguien, cuyo trabajo es importante para que nosotros podamos salir adelante. Uno necesita muchos paracaídas en la vida; uno físico, uno emocional, uno mental y hasta uno espiritual…” </a:t>
            </a:r>
            <a:br>
              <a:rPr lang="es-ES" sz="2000" b="1" dirty="0" smtClean="0">
                <a:solidFill>
                  <a:srgbClr val="002060"/>
                </a:solidFill>
                <a:effectLst>
                  <a:outerShdw blurRad="38100" dist="38100" dir="2700000" algn="tl">
                    <a:srgbClr val="000000">
                      <a:alpha val="43137"/>
                    </a:srgbClr>
                  </a:outerShdw>
                </a:effectLst>
                <a:latin typeface="Harrington" pitchFamily="82" charset="0"/>
              </a:rPr>
            </a:br>
            <a:endParaRPr lang="es-ES" sz="2000" b="1" dirty="0" smtClean="0">
              <a:solidFill>
                <a:srgbClr val="002060"/>
              </a:solidFill>
              <a:effectLst>
                <a:outerShdw blurRad="38100" dist="38100" dir="2700000" algn="tl">
                  <a:srgbClr val="000000">
                    <a:alpha val="43137"/>
                  </a:srgbClr>
                </a:outerShdw>
              </a:effectLst>
              <a:latin typeface="Harrington" pitchFamily="82" charset="0"/>
            </a:endParaRPr>
          </a:p>
          <a:p>
            <a:r>
              <a:rPr lang="es-ES" sz="2000" b="1" dirty="0" smtClean="0">
                <a:solidFill>
                  <a:srgbClr val="002060"/>
                </a:solidFill>
                <a:effectLst>
                  <a:outerShdw blurRad="38100" dist="38100" dir="2700000" algn="tl">
                    <a:srgbClr val="000000">
                      <a:alpha val="43137"/>
                    </a:srgbClr>
                  </a:outerShdw>
                </a:effectLst>
                <a:latin typeface="Harrington" pitchFamily="82" charset="0"/>
              </a:rPr>
              <a:t>Charles </a:t>
            </a:r>
            <a:r>
              <a:rPr lang="es-ES" sz="2000" b="1" dirty="0" err="1" smtClean="0">
                <a:solidFill>
                  <a:srgbClr val="002060"/>
                </a:solidFill>
                <a:effectLst>
                  <a:outerShdw blurRad="38100" dist="38100" dir="2700000" algn="tl">
                    <a:srgbClr val="000000">
                      <a:alpha val="43137"/>
                    </a:srgbClr>
                  </a:outerShdw>
                </a:effectLst>
                <a:latin typeface="Harrington" pitchFamily="82" charset="0"/>
              </a:rPr>
              <a:t>Plumb</a:t>
            </a:r>
            <a:r>
              <a:rPr lang="es-ES" sz="2000" b="1" dirty="0" smtClean="0">
                <a:solidFill>
                  <a:srgbClr val="002060"/>
                </a:solidFill>
                <a:effectLst>
                  <a:outerShdw blurRad="38100" dist="38100" dir="2700000" algn="tl">
                    <a:srgbClr val="000000">
                      <a:alpha val="43137"/>
                    </a:srgbClr>
                  </a:outerShdw>
                </a:effectLst>
                <a:latin typeface="Harrington" pitchFamily="82" charset="0"/>
              </a:rPr>
              <a:t> </a:t>
            </a:r>
            <a:endParaRPr lang="es-ES" sz="2000" b="1" dirty="0">
              <a:solidFill>
                <a:srgbClr val="00206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par>
                                <p:cTn id="20" presetID="3" presetClass="entr" presetSubtype="5"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vertical)">
                                      <p:cBhvr>
                                        <p:cTn id="22" dur="5000"/>
                                        <p:tgtEl>
                                          <p:spTgt spid="4"/>
                                        </p:tgtEl>
                                      </p:cBhvr>
                                    </p:animEffect>
                                  </p:childTnLst>
                                </p:cTn>
                              </p:par>
                            </p:childTnLst>
                          </p:cTn>
                        </p:par>
                        <p:par>
                          <p:cTn id="23" fill="hold">
                            <p:stCondLst>
                              <p:cond delay="5000"/>
                            </p:stCondLst>
                            <p:childTnLst>
                              <p:par>
                                <p:cTn id="24" presetID="10" presetClass="entr" presetSubtype="0" fill="hold" nodeType="afterEffect">
                                  <p:stCondLst>
                                    <p:cond delay="0"/>
                                  </p:stCondLst>
                                  <p:childTnLst>
                                    <p:set>
                                      <p:cBhvr>
                                        <p:cTn id="25" dur="1" fill="hold">
                                          <p:stCondLst>
                                            <p:cond delay="0"/>
                                          </p:stCondLst>
                                        </p:cTn>
                                        <p:tgtEl>
                                          <p:spTgt spid="33794"/>
                                        </p:tgtEl>
                                        <p:attrNameLst>
                                          <p:attrName>style.visibility</p:attrName>
                                        </p:attrNameLst>
                                      </p:cBhvr>
                                      <p:to>
                                        <p:strVal val="visible"/>
                                      </p:to>
                                    </p:set>
                                    <p:animEffect transition="in" filter="fade">
                                      <p:cBhvr>
                                        <p:cTn id="26" dur="3000"/>
                                        <p:tgtEl>
                                          <p:spTgt spid="33794"/>
                                        </p:tgtEl>
                                      </p:cBhvr>
                                    </p:animEffect>
                                  </p:childTnLst>
                                </p:cTn>
                              </p:par>
                            </p:childTnLst>
                          </p:cTn>
                        </p:par>
                        <p:par>
                          <p:cTn id="27" fill="hold">
                            <p:stCondLst>
                              <p:cond delay="8000"/>
                            </p:stCondLst>
                            <p:childTnLst>
                              <p:par>
                                <p:cTn id="28" presetID="17" presetClass="entr" presetSubtype="10"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2000" fill="hold"/>
                                        <p:tgtEl>
                                          <p:spTgt spid="7"/>
                                        </p:tgtEl>
                                        <p:attrNameLst>
                                          <p:attrName>ppt_w</p:attrName>
                                        </p:attrNameLst>
                                      </p:cBhvr>
                                      <p:tavLst>
                                        <p:tav tm="0">
                                          <p:val>
                                            <p:fltVal val="0"/>
                                          </p:val>
                                        </p:tav>
                                        <p:tav tm="100000">
                                          <p:val>
                                            <p:strVal val="#ppt_w"/>
                                          </p:val>
                                        </p:tav>
                                      </p:tavLst>
                                    </p:anim>
                                    <p:anim calcmode="lin" valueType="num">
                                      <p:cBhvr>
                                        <p:cTn id="31"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11_04_24 iris germanica bicolor morado blanco.JPG"/>
          <p:cNvPicPr>
            <a:picLocks noChangeAspect="1"/>
          </p:cNvPicPr>
          <p:nvPr/>
        </p:nvPicPr>
        <p:blipFill>
          <a:blip r:embed="rId2"/>
          <a:stretch>
            <a:fillRect/>
          </a:stretch>
        </p:blipFill>
        <p:spPr>
          <a:xfrm>
            <a:off x="0" y="0"/>
            <a:ext cx="9144000" cy="6858000"/>
          </a:xfrm>
          <a:prstGeom prst="rect">
            <a:avLst/>
          </a:prstGeom>
          <a:ln>
            <a:noFill/>
          </a:ln>
          <a:scene3d>
            <a:camera prst="orthographicFront"/>
            <a:lightRig rig="threePt" dir="t"/>
          </a:scene3d>
          <a:sp3d>
            <a:bevelT w="152400" h="50800" prst="softRound"/>
          </a:sp3d>
        </p:spPr>
      </p:pic>
      <p:sp>
        <p:nvSpPr>
          <p:cNvPr id="5" name="4 Rectángulo"/>
          <p:cNvSpPr/>
          <p:nvPr/>
        </p:nvSpPr>
        <p:spPr>
          <a:xfrm>
            <a:off x="-71438" y="0"/>
            <a:ext cx="9215438" cy="6858000"/>
          </a:xfrm>
          <a:prstGeom prst="rect">
            <a:avLst/>
          </a:prstGeom>
          <a:solidFill>
            <a:srgbClr val="954ECA">
              <a:alpha val="69804"/>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357158" y="4500570"/>
            <a:ext cx="3571900" cy="1938992"/>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latin typeface="Harrington" pitchFamily="82" charset="0"/>
              </a:rPr>
              <a:t>“Es mejor viajar lleno de esperanza, que llegar…”</a:t>
            </a:r>
          </a:p>
          <a:p>
            <a:endParaRPr lang="es-ES" sz="2400" b="1" dirty="0" smtClean="0">
              <a:effectLst>
                <a:outerShdw blurRad="38100" dist="38100" dir="2700000" algn="tl">
                  <a:srgbClr val="000000">
                    <a:alpha val="43137"/>
                  </a:srgbClr>
                </a:outerShdw>
              </a:effectLst>
              <a:latin typeface="Harrington" pitchFamily="82" charset="0"/>
            </a:endParaRPr>
          </a:p>
          <a:p>
            <a:r>
              <a:rPr lang="es-ES" sz="2400" b="1" dirty="0" smtClean="0">
                <a:effectLst>
                  <a:outerShdw blurRad="38100" dist="38100" dir="2700000" algn="tl">
                    <a:srgbClr val="000000">
                      <a:alpha val="43137"/>
                    </a:srgbClr>
                  </a:outerShdw>
                </a:effectLst>
                <a:latin typeface="Harrington" pitchFamily="82" charset="0"/>
              </a:rPr>
              <a:t>Proverbio japonés  </a:t>
            </a:r>
            <a:br>
              <a:rPr lang="es-ES" sz="2400" b="1" dirty="0" smtClean="0">
                <a:effectLst>
                  <a:outerShdw blurRad="38100" dist="38100" dir="2700000" algn="tl">
                    <a:srgbClr val="000000">
                      <a:alpha val="43137"/>
                    </a:srgbClr>
                  </a:outerShdw>
                </a:effectLst>
                <a:latin typeface="Harrington" pitchFamily="82" charset="0"/>
              </a:rPr>
            </a:br>
            <a:endParaRPr lang="es-ES" sz="2400" b="1"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1"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4"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par>
                                <p:cTn id="20" presetID="20" presetClass="entr" presetSubtype="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edge">
                                      <p:cBhvr>
                                        <p:cTn id="22" dur="5000"/>
                                        <p:tgtEl>
                                          <p:spTgt spid="4"/>
                                        </p:tgtEl>
                                      </p:cBhvr>
                                    </p:animEffect>
                                  </p:childTnLst>
                                </p:cTn>
                              </p:par>
                            </p:childTnLst>
                          </p:cTn>
                        </p:par>
                        <p:par>
                          <p:cTn id="23" fill="hold">
                            <p:stCondLst>
                              <p:cond delay="5000"/>
                            </p:stCondLst>
                            <p:childTnLst>
                              <p:par>
                                <p:cTn id="24" presetID="2" presetClass="entr" presetSubtype="8"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2000" fill="hold"/>
                                        <p:tgtEl>
                                          <p:spTgt spid="6"/>
                                        </p:tgtEl>
                                        <p:attrNameLst>
                                          <p:attrName>ppt_x</p:attrName>
                                        </p:attrNameLst>
                                      </p:cBhvr>
                                      <p:tavLst>
                                        <p:tav tm="0">
                                          <p:val>
                                            <p:strVal val="0-#ppt_w/2"/>
                                          </p:val>
                                        </p:tav>
                                        <p:tav tm="100000">
                                          <p:val>
                                            <p:strVal val="#ppt_x"/>
                                          </p:val>
                                        </p:tav>
                                      </p:tavLst>
                                    </p:anim>
                                    <p:anim calcmode="lin" valueType="num">
                                      <p:cBhvr additive="base">
                                        <p:cTn id="27" dur="2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51963638_6.jpg"/>
          <p:cNvPicPr>
            <a:picLocks noChangeAspect="1"/>
          </p:cNvPicPr>
          <p:nvPr/>
        </p:nvPicPr>
        <p:blipFill>
          <a:blip r:embed="rId2"/>
          <a:srcRect l="11458"/>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71438" y="0"/>
            <a:ext cx="9215438" cy="6858000"/>
          </a:xfrm>
          <a:prstGeom prst="rect">
            <a:avLst/>
          </a:prstGeom>
          <a:solidFill>
            <a:srgbClr val="7030A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5357818" y="857232"/>
            <a:ext cx="3500462" cy="3477875"/>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Harrington" pitchFamily="82" charset="0"/>
              </a:rPr>
              <a:t>“A veces en los desafíos que la vida nos lanza a diario, perdemos de  vista lo que es verdaderamente importante y las personas que nos salvan en el momento oportuno sin que se lo pidamos…” </a:t>
            </a:r>
            <a:br>
              <a:rPr lang="es-ES" sz="2000" b="1" dirty="0" smtClean="0">
                <a:effectLst>
                  <a:outerShdw blurRad="38100" dist="38100" dir="2700000" algn="tl">
                    <a:srgbClr val="000000">
                      <a:alpha val="43137"/>
                    </a:srgbClr>
                  </a:outerShdw>
                </a:effectLst>
                <a:latin typeface="Harrington" pitchFamily="82" charset="0"/>
              </a:rPr>
            </a:br>
            <a:endParaRPr lang="es-ES" sz="2000" b="1" dirty="0" smtClean="0">
              <a:effectLst>
                <a:outerShdw blurRad="38100" dist="38100" dir="2700000" algn="tl">
                  <a:srgbClr val="000000">
                    <a:alpha val="43137"/>
                  </a:srgbClr>
                </a:outerShdw>
              </a:effectLst>
              <a:latin typeface="Harrington" pitchFamily="82" charset="0"/>
            </a:endParaRPr>
          </a:p>
          <a:p>
            <a:r>
              <a:rPr lang="es-ES" sz="2000" b="1" dirty="0" smtClean="0">
                <a:effectLst>
                  <a:outerShdw blurRad="38100" dist="38100" dir="2700000" algn="tl">
                    <a:srgbClr val="000000">
                      <a:alpha val="43137"/>
                    </a:srgbClr>
                  </a:outerShdw>
                </a:effectLst>
                <a:latin typeface="Harrington" pitchFamily="82" charset="0"/>
              </a:rPr>
              <a:t>Charles </a:t>
            </a:r>
            <a:r>
              <a:rPr lang="es-ES" sz="2000" b="1" dirty="0" err="1" smtClean="0">
                <a:effectLst>
                  <a:outerShdw blurRad="38100" dist="38100" dir="2700000" algn="tl">
                    <a:srgbClr val="000000">
                      <a:alpha val="43137"/>
                    </a:srgbClr>
                  </a:outerShdw>
                </a:effectLst>
                <a:latin typeface="Harrington" pitchFamily="82" charset="0"/>
              </a:rPr>
              <a:t>Plumb</a:t>
            </a:r>
            <a:r>
              <a:rPr lang="es-ES" sz="2000" b="1" dirty="0" smtClean="0">
                <a:effectLst>
                  <a:outerShdw blurRad="38100" dist="38100" dir="2700000" algn="tl">
                    <a:srgbClr val="000000">
                      <a:alpha val="43137"/>
                    </a:srgbClr>
                  </a:outerShdw>
                </a:effectLst>
                <a:latin typeface="Harrington" pitchFamily="82" charset="0"/>
              </a:rPr>
              <a:t> </a:t>
            </a:r>
            <a:br>
              <a:rPr lang="es-ES" sz="2000" b="1" dirty="0" smtClean="0">
                <a:effectLst>
                  <a:outerShdw blurRad="38100" dist="38100" dir="2700000" algn="tl">
                    <a:srgbClr val="000000">
                      <a:alpha val="43137"/>
                    </a:srgbClr>
                  </a:outerShdw>
                </a:effectLst>
                <a:latin typeface="Harrington" pitchFamily="82" charset="0"/>
              </a:rPr>
            </a:br>
            <a:r>
              <a:rPr lang="es-ES" sz="2000" b="1" dirty="0" smtClean="0">
                <a:effectLst>
                  <a:outerShdw blurRad="38100" dist="38100" dir="2700000" algn="tl">
                    <a:srgbClr val="000000">
                      <a:alpha val="43137"/>
                    </a:srgbClr>
                  </a:outerShdw>
                </a:effectLst>
                <a:latin typeface="Harrington" pitchFamily="82" charset="0"/>
              </a:rPr>
              <a:t/>
            </a:r>
            <a:br>
              <a:rPr lang="es-ES" sz="2000" b="1" dirty="0" smtClean="0">
                <a:effectLst>
                  <a:outerShdw blurRad="38100" dist="38100" dir="2700000" algn="tl">
                    <a:srgbClr val="000000">
                      <a:alpha val="43137"/>
                    </a:srgbClr>
                  </a:outerShdw>
                </a:effectLst>
                <a:latin typeface="Harrington" pitchFamily="82" charset="0"/>
              </a:rPr>
            </a:br>
            <a:endParaRPr lang="es-ES" sz="2000" b="1"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16" fill="hold" grpId="1" nodeType="withEffect">
                                  <p:stCondLst>
                                    <p:cond delay="0"/>
                                  </p:stCondLst>
                                  <p:childTnLst>
                                    <p:animEffect transition="out" filter="plus(in)">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1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plus(in)">
                                      <p:cBhvr>
                                        <p:cTn id="22" dur="5000"/>
                                        <p:tgtEl>
                                          <p:spTgt spid="4"/>
                                        </p:tgtEl>
                                      </p:cBhvr>
                                    </p:animEffect>
                                  </p:childTnLst>
                                </p:cTn>
                              </p:par>
                            </p:childTnLst>
                          </p:cTn>
                        </p:par>
                        <p:par>
                          <p:cTn id="23" fill="hold">
                            <p:stCondLst>
                              <p:cond delay="5000"/>
                            </p:stCondLst>
                            <p:childTnLst>
                              <p:par>
                                <p:cTn id="24" presetID="17" presetClass="entr" presetSubtype="1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2000" fill="hold"/>
                                        <p:tgtEl>
                                          <p:spTgt spid="6"/>
                                        </p:tgtEl>
                                        <p:attrNameLst>
                                          <p:attrName>ppt_w</p:attrName>
                                        </p:attrNameLst>
                                      </p:cBhvr>
                                      <p:tavLst>
                                        <p:tav tm="0">
                                          <p:val>
                                            <p:fltVal val="0"/>
                                          </p:val>
                                        </p:tav>
                                        <p:tav tm="100000">
                                          <p:val>
                                            <p:strVal val="#ppt_w"/>
                                          </p:val>
                                        </p:tav>
                                      </p:tavLst>
                                    </p:anim>
                                    <p:anim calcmode="lin" valueType="num">
                                      <p:cBhvr>
                                        <p:cTn id="27"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469921831_1d25fe5105_o.jpg"/>
          <p:cNvPicPr>
            <a:picLocks noChangeAspect="1"/>
          </p:cNvPicPr>
          <p:nvPr/>
        </p:nvPicPr>
        <p:blipFill>
          <a:blip r:embed="rId2"/>
          <a:stretch>
            <a:fillRect/>
          </a:stretch>
        </p:blipFill>
        <p:spPr>
          <a:xfrm>
            <a:off x="-1" y="0"/>
            <a:ext cx="9144001" cy="6858000"/>
          </a:xfrm>
          <a:prstGeom prst="rect">
            <a:avLst/>
          </a:prstGeom>
          <a:scene3d>
            <a:camera prst="orthographicFront"/>
            <a:lightRig rig="threePt" dir="t"/>
          </a:scene3d>
          <a:sp3d>
            <a:bevelT prst="angle"/>
          </a:sp3d>
        </p:spPr>
      </p:pic>
      <p:sp>
        <p:nvSpPr>
          <p:cNvPr id="5" name="4 Rectángulo"/>
          <p:cNvSpPr/>
          <p:nvPr/>
        </p:nvSpPr>
        <p:spPr>
          <a:xfrm>
            <a:off x="-71438" y="0"/>
            <a:ext cx="9215438" cy="6858000"/>
          </a:xfrm>
          <a:prstGeom prst="rect">
            <a:avLst/>
          </a:prstGeom>
          <a:solidFill>
            <a:srgbClr val="7030A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5786446" y="1071546"/>
            <a:ext cx="2500330" cy="2308324"/>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latin typeface="Harrington" pitchFamily="82" charset="0"/>
              </a:rPr>
              <a:t>“</a:t>
            </a:r>
            <a:r>
              <a:rPr lang="es-ES" sz="2000" b="1" dirty="0" smtClean="0">
                <a:effectLst>
                  <a:outerShdw blurRad="38100" dist="38100" dir="2700000" algn="tl">
                    <a:srgbClr val="000000">
                      <a:alpha val="43137"/>
                    </a:srgbClr>
                  </a:outerShdw>
                </a:effectLst>
                <a:latin typeface="Harrington" pitchFamily="82" charset="0"/>
              </a:rPr>
              <a:t>El reflejo de tus gestos y acciones es lo que proyectas ante los demás…” </a:t>
            </a:r>
            <a:br>
              <a:rPr lang="es-ES" sz="2000" b="1" dirty="0" smtClean="0">
                <a:effectLst>
                  <a:outerShdw blurRad="38100" dist="38100" dir="2700000" algn="tl">
                    <a:srgbClr val="000000">
                      <a:alpha val="43137"/>
                    </a:srgbClr>
                  </a:outerShdw>
                </a:effectLst>
                <a:latin typeface="Harrington" pitchFamily="82" charset="0"/>
              </a:rPr>
            </a:br>
            <a:endParaRPr lang="es-ES" sz="2000" b="1" dirty="0" smtClean="0">
              <a:effectLst>
                <a:outerShdw blurRad="38100" dist="38100" dir="2700000" algn="tl">
                  <a:srgbClr val="000000">
                    <a:alpha val="43137"/>
                  </a:srgbClr>
                </a:outerShdw>
              </a:effectLst>
              <a:latin typeface="Harrington" pitchFamily="82" charset="0"/>
            </a:endParaRPr>
          </a:p>
          <a:p>
            <a:r>
              <a:rPr lang="es-ES" sz="2000" b="1" dirty="0" smtClean="0">
                <a:effectLst>
                  <a:outerShdw blurRad="38100" dist="38100" dir="2700000" algn="tl">
                    <a:srgbClr val="000000">
                      <a:alpha val="43137"/>
                    </a:srgbClr>
                  </a:outerShdw>
                </a:effectLst>
                <a:latin typeface="Harrington" pitchFamily="82" charset="0"/>
              </a:rPr>
              <a:t>Anónimo </a:t>
            </a:r>
            <a:br>
              <a:rPr lang="es-ES" sz="2000" b="1" dirty="0" smtClean="0">
                <a:effectLst>
                  <a:outerShdw blurRad="38100" dist="38100" dir="2700000" algn="tl">
                    <a:srgbClr val="000000">
                      <a:alpha val="43137"/>
                    </a:srgbClr>
                  </a:outerShdw>
                </a:effectLst>
                <a:latin typeface="Harrington" pitchFamily="82" charset="0"/>
              </a:rPr>
            </a:br>
            <a:endParaRPr lang="es-ES" sz="2000" b="1"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5" presetClass="exit" presetSubtype="5" fill="hold" grpId="1" nodeType="withEffect">
                                  <p:stCondLst>
                                    <p:cond delay="0"/>
                                  </p:stCondLst>
                                  <p:childTnLst>
                                    <p:animEffect transition="out" filter="checkerboard(down)">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4"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5000"/>
                                        <p:tgtEl>
                                          <p:spTgt spid="4"/>
                                        </p:tgtEl>
                                      </p:cBhvr>
                                    </p:animEffect>
                                  </p:childTnLst>
                                </p:cTn>
                              </p:par>
                            </p:childTnLst>
                          </p:cTn>
                        </p:par>
                        <p:par>
                          <p:cTn id="23" fill="hold">
                            <p:stCondLst>
                              <p:cond delay="5000"/>
                            </p:stCondLst>
                            <p:childTnLst>
                              <p:par>
                                <p:cTn id="24" presetID="2" presetClass="entr" presetSubtype="1"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2000" fill="hold"/>
                                        <p:tgtEl>
                                          <p:spTgt spid="6"/>
                                        </p:tgtEl>
                                        <p:attrNameLst>
                                          <p:attrName>ppt_x</p:attrName>
                                        </p:attrNameLst>
                                      </p:cBhvr>
                                      <p:tavLst>
                                        <p:tav tm="0">
                                          <p:val>
                                            <p:strVal val="#ppt_x"/>
                                          </p:val>
                                        </p:tav>
                                        <p:tav tm="100000">
                                          <p:val>
                                            <p:strVal val="#ppt_x"/>
                                          </p:val>
                                        </p:tav>
                                      </p:tavLst>
                                    </p:anim>
                                    <p:anim calcmode="lin" valueType="num">
                                      <p:cBhvr additive="base">
                                        <p:cTn id="27" dur="20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bstracto_blanco_morado-1280x800.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71438" y="0"/>
            <a:ext cx="9215438" cy="6858000"/>
          </a:xfrm>
          <a:prstGeom prst="rect">
            <a:avLst/>
          </a:prstGeom>
          <a:solidFill>
            <a:srgbClr val="7030A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9698" name="Picture 2" descr="MUJERES"/>
          <p:cNvPicPr>
            <a:picLocks noChangeAspect="1" noChangeArrowheads="1"/>
          </p:cNvPicPr>
          <p:nvPr/>
        </p:nvPicPr>
        <p:blipFill>
          <a:blip r:embed="rId3"/>
          <a:srcRect/>
          <a:stretch>
            <a:fillRect/>
          </a:stretch>
        </p:blipFill>
        <p:spPr bwMode="auto">
          <a:xfrm>
            <a:off x="950212" y="1"/>
            <a:ext cx="6517370" cy="6858000"/>
          </a:xfrm>
          <a:prstGeom prst="rect">
            <a:avLst/>
          </a:prstGeom>
          <a:noFill/>
        </p:spPr>
      </p:pic>
      <p:sp>
        <p:nvSpPr>
          <p:cNvPr id="7" name="6 CuadroTexto"/>
          <p:cNvSpPr txBox="1"/>
          <p:nvPr/>
        </p:nvSpPr>
        <p:spPr>
          <a:xfrm>
            <a:off x="4000496" y="285728"/>
            <a:ext cx="4857784" cy="3416320"/>
          </a:xfrm>
          <a:prstGeom prst="rect">
            <a:avLst/>
          </a:prstGeom>
          <a:noFill/>
        </p:spPr>
        <p:txBody>
          <a:bodyPr wrap="square" rtlCol="0">
            <a:spAutoFit/>
          </a:bodyPr>
          <a:lstStyle/>
          <a:p>
            <a:pPr algn="ctr"/>
            <a:r>
              <a:rPr lang="es-ES" sz="2400" b="1" dirty="0" smtClean="0">
                <a:latin typeface="Harrington" pitchFamily="82" charset="0"/>
              </a:rPr>
              <a:t>“Dedicamos mucho tiempo pensando en lo que nos hace falta y casi nunca nos detenemos a recordar y agradecer lo muchísimo bueno que poseemos…” </a:t>
            </a:r>
            <a:br>
              <a:rPr lang="es-ES" sz="2400" b="1" dirty="0" smtClean="0">
                <a:latin typeface="Harrington" pitchFamily="82" charset="0"/>
              </a:rPr>
            </a:br>
            <a:endParaRPr lang="es-ES" sz="2400" b="1" dirty="0" smtClean="0">
              <a:latin typeface="Harrington" pitchFamily="82" charset="0"/>
            </a:endParaRPr>
          </a:p>
          <a:p>
            <a:r>
              <a:rPr lang="es-ES" sz="2400" b="1" dirty="0" smtClean="0">
                <a:latin typeface="Harrington" pitchFamily="82" charset="0"/>
              </a:rPr>
              <a:t>P</a:t>
            </a:r>
            <a:r>
              <a:rPr lang="es-ES" sz="2400" b="1" dirty="0" smtClean="0">
                <a:latin typeface="Harrington" pitchFamily="82" charset="0"/>
              </a:rPr>
              <a:t>. Damián </a:t>
            </a:r>
            <a:br>
              <a:rPr lang="es-ES" sz="2400" b="1" dirty="0" smtClean="0">
                <a:latin typeface="Harrington" pitchFamily="82" charset="0"/>
              </a:rPr>
            </a:br>
            <a:endParaRPr lang="es-ES" sz="2400" b="1" dirty="0">
              <a:latin typeface="Harrington" pitchFamily="82" charset="0"/>
            </a:endParaRPr>
          </a:p>
        </p:txBody>
      </p:sp>
    </p:spTree>
  </p:cSld>
  <p:clrMapOvr>
    <a:masterClrMapping/>
  </p:clrMapOvr>
  <p:transition spd="slow"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4"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par>
                                <p:cTn id="20" presetID="13"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plus(out)">
                                      <p:cBhvr>
                                        <p:cTn id="22" dur="5000"/>
                                        <p:tgtEl>
                                          <p:spTgt spid="4"/>
                                        </p:tgtEl>
                                      </p:cBhvr>
                                    </p:animEffect>
                                  </p:childTnLst>
                                </p:cTn>
                              </p:par>
                            </p:childTnLst>
                          </p:cTn>
                        </p:par>
                        <p:par>
                          <p:cTn id="23" fill="hold">
                            <p:stCondLst>
                              <p:cond delay="5000"/>
                            </p:stCondLst>
                            <p:childTnLst>
                              <p:par>
                                <p:cTn id="24" presetID="10" presetClass="entr" presetSubtype="0" fill="hold" nodeType="afterEffect">
                                  <p:stCondLst>
                                    <p:cond delay="0"/>
                                  </p:stCondLst>
                                  <p:childTnLst>
                                    <p:set>
                                      <p:cBhvr>
                                        <p:cTn id="25" dur="1" fill="hold">
                                          <p:stCondLst>
                                            <p:cond delay="0"/>
                                          </p:stCondLst>
                                        </p:cTn>
                                        <p:tgtEl>
                                          <p:spTgt spid="29698"/>
                                        </p:tgtEl>
                                        <p:attrNameLst>
                                          <p:attrName>style.visibility</p:attrName>
                                        </p:attrNameLst>
                                      </p:cBhvr>
                                      <p:to>
                                        <p:strVal val="visible"/>
                                      </p:to>
                                    </p:set>
                                    <p:animEffect transition="in" filter="fade">
                                      <p:cBhvr>
                                        <p:cTn id="26" dur="3000"/>
                                        <p:tgtEl>
                                          <p:spTgt spid="29698"/>
                                        </p:tgtEl>
                                      </p:cBhvr>
                                    </p:animEffect>
                                  </p:childTnLst>
                                </p:cTn>
                              </p:par>
                            </p:childTnLst>
                          </p:cTn>
                        </p:par>
                        <p:par>
                          <p:cTn id="27" fill="hold">
                            <p:stCondLst>
                              <p:cond delay="8000"/>
                            </p:stCondLst>
                            <p:childTnLst>
                              <p:par>
                                <p:cTn id="28" presetID="2" presetClass="entr" presetSubtype="2"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1+#ppt_w/2"/>
                                          </p:val>
                                        </p:tav>
                                        <p:tav tm="100000">
                                          <p:val>
                                            <p:strVal val="#ppt_x"/>
                                          </p:val>
                                        </p:tav>
                                      </p:tavLst>
                                    </p:anim>
                                    <p:anim calcmode="lin" valueType="num">
                                      <p:cBhvr additive="base">
                                        <p:cTn id="31" dur="2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023bf450bff5d95ffd404c7259f76f5.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sp>
        <p:nvSpPr>
          <p:cNvPr id="5" name="4 Rectángulo"/>
          <p:cNvSpPr/>
          <p:nvPr/>
        </p:nvSpPr>
        <p:spPr>
          <a:xfrm>
            <a:off x="-71438" y="0"/>
            <a:ext cx="9215438" cy="6858000"/>
          </a:xfrm>
          <a:prstGeom prst="rect">
            <a:avLst/>
          </a:prstGeom>
          <a:solidFill>
            <a:srgbClr val="7030A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5214942" y="571480"/>
            <a:ext cx="3571900" cy="1323439"/>
          </a:xfrm>
          <a:prstGeom prst="rect">
            <a:avLst/>
          </a:prstGeom>
          <a:noFill/>
        </p:spPr>
        <p:txBody>
          <a:bodyPr wrap="square" rtlCol="0">
            <a:spAutoFit/>
          </a:bodyPr>
          <a:lstStyle/>
          <a:p>
            <a:pPr algn="ctr"/>
            <a:r>
              <a:rPr lang="es-ES" sz="2000" b="1" dirty="0" smtClean="0">
                <a:solidFill>
                  <a:srgbClr val="002060"/>
                </a:solidFill>
                <a:effectLst>
                  <a:outerShdw blurRad="38100" dist="38100" dir="2700000" algn="tl">
                    <a:srgbClr val="000000">
                      <a:alpha val="43137"/>
                    </a:srgbClr>
                  </a:outerShdw>
                </a:effectLst>
                <a:latin typeface="Harrington" pitchFamily="82" charset="0"/>
              </a:rPr>
              <a:t>“Cada uno de nuestros días es valioso e irremplazable…” </a:t>
            </a:r>
            <a:br>
              <a:rPr lang="es-ES" sz="2000" b="1" dirty="0" smtClean="0">
                <a:solidFill>
                  <a:srgbClr val="002060"/>
                </a:solidFill>
                <a:effectLst>
                  <a:outerShdw blurRad="38100" dist="38100" dir="2700000" algn="tl">
                    <a:srgbClr val="000000">
                      <a:alpha val="43137"/>
                    </a:srgbClr>
                  </a:outerShdw>
                </a:effectLst>
                <a:latin typeface="Harrington" pitchFamily="82" charset="0"/>
              </a:rPr>
            </a:br>
            <a:endParaRPr lang="es-ES" sz="2000" b="1" dirty="0" smtClean="0">
              <a:solidFill>
                <a:srgbClr val="002060"/>
              </a:solidFill>
              <a:effectLst>
                <a:outerShdw blurRad="38100" dist="38100" dir="2700000" algn="tl">
                  <a:srgbClr val="000000">
                    <a:alpha val="43137"/>
                  </a:srgbClr>
                </a:outerShdw>
              </a:effectLst>
              <a:latin typeface="Harrington" pitchFamily="82" charset="0"/>
            </a:endParaRPr>
          </a:p>
          <a:p>
            <a:r>
              <a:rPr lang="es-ES" sz="2000" b="1" dirty="0" smtClean="0">
                <a:solidFill>
                  <a:srgbClr val="002060"/>
                </a:solidFill>
                <a:effectLst>
                  <a:outerShdw blurRad="38100" dist="38100" dir="2700000" algn="tl">
                    <a:srgbClr val="000000">
                      <a:alpha val="43137"/>
                    </a:srgbClr>
                  </a:outerShdw>
                </a:effectLst>
                <a:latin typeface="Harrington" pitchFamily="82" charset="0"/>
              </a:rPr>
              <a:t>Anónimo</a:t>
            </a:r>
            <a:r>
              <a:rPr lang="es-ES" sz="2000" dirty="0" smtClean="0">
                <a:effectLst>
                  <a:outerShdw blurRad="38100" dist="38100" dir="2700000" algn="tl">
                    <a:srgbClr val="000000">
                      <a:alpha val="43137"/>
                    </a:srgbClr>
                  </a:outerShdw>
                </a:effectLst>
                <a:latin typeface="Harrington" pitchFamily="82" charset="0"/>
              </a:rPr>
              <a:t> </a:t>
            </a:r>
            <a:endParaRPr lang="es-ES" sz="2000"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6" presetClass="exit" presetSubtype="32" fill="hold" grpId="1" nodeType="withEffect">
                                  <p:stCondLst>
                                    <p:cond delay="0"/>
                                  </p:stCondLst>
                                  <p:childTnLst>
                                    <p:animEffect transition="out" filter="circle(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par>
                                <p:cTn id="20" presetID="16" presetClass="entr" presetSubtype="37"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5000"/>
                                        <p:tgtEl>
                                          <p:spTgt spid="4"/>
                                        </p:tgtEl>
                                      </p:cBhvr>
                                    </p:animEffect>
                                  </p:childTnLst>
                                </p:cTn>
                              </p:par>
                            </p:childTnLst>
                          </p:cTn>
                        </p:par>
                        <p:par>
                          <p:cTn id="23" fill="hold">
                            <p:stCondLst>
                              <p:cond delay="5000"/>
                            </p:stCondLst>
                            <p:childTnLst>
                              <p:par>
                                <p:cTn id="24" presetID="2" presetClass="entr" presetSubtype="8"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2000" fill="hold"/>
                                        <p:tgtEl>
                                          <p:spTgt spid="6"/>
                                        </p:tgtEl>
                                        <p:attrNameLst>
                                          <p:attrName>ppt_x</p:attrName>
                                        </p:attrNameLst>
                                      </p:cBhvr>
                                      <p:tavLst>
                                        <p:tav tm="0">
                                          <p:val>
                                            <p:strVal val="0-#ppt_w/2"/>
                                          </p:val>
                                        </p:tav>
                                        <p:tav tm="100000">
                                          <p:val>
                                            <p:strVal val="#ppt_x"/>
                                          </p:val>
                                        </p:tav>
                                      </p:tavLst>
                                    </p:anim>
                                    <p:anim calcmode="lin" valueType="num">
                                      <p:cBhvr additive="base">
                                        <p:cTn id="27" dur="2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E10D9F87.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215438" cy="6858000"/>
          </a:xfrm>
          <a:prstGeom prst="rect">
            <a:avLst/>
          </a:prstGeom>
          <a:solidFill>
            <a:srgbClr val="7030A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6626" name="Picture 2" descr="FEMMES"/>
          <p:cNvPicPr>
            <a:picLocks noChangeAspect="1" noChangeArrowheads="1"/>
          </p:cNvPicPr>
          <p:nvPr/>
        </p:nvPicPr>
        <p:blipFill>
          <a:blip r:embed="rId3"/>
          <a:srcRect/>
          <a:stretch>
            <a:fillRect/>
          </a:stretch>
        </p:blipFill>
        <p:spPr bwMode="auto">
          <a:xfrm>
            <a:off x="0" y="266700"/>
            <a:ext cx="4572000" cy="6591300"/>
          </a:xfrm>
          <a:prstGeom prst="rect">
            <a:avLst/>
          </a:prstGeom>
          <a:noFill/>
        </p:spPr>
      </p:pic>
      <p:sp>
        <p:nvSpPr>
          <p:cNvPr id="7" name="6 CuadroTexto"/>
          <p:cNvSpPr txBox="1"/>
          <p:nvPr/>
        </p:nvSpPr>
        <p:spPr>
          <a:xfrm>
            <a:off x="3286116" y="3500438"/>
            <a:ext cx="4000528" cy="1631216"/>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latin typeface="Harrington" pitchFamily="82" charset="0"/>
              </a:rPr>
              <a:t>“No eres responsable de la cara que tienes, eres responsable de la cara que pones…” </a:t>
            </a:r>
            <a:br>
              <a:rPr lang="es-ES" sz="2000" b="1" dirty="0" smtClean="0">
                <a:effectLst>
                  <a:outerShdw blurRad="38100" dist="38100" dir="2700000" algn="tl">
                    <a:srgbClr val="000000">
                      <a:alpha val="43137"/>
                    </a:srgbClr>
                  </a:outerShdw>
                </a:effectLst>
                <a:latin typeface="Harrington" pitchFamily="82" charset="0"/>
              </a:rPr>
            </a:br>
            <a:endParaRPr lang="es-ES" sz="2000" b="1" dirty="0" smtClean="0">
              <a:effectLst>
                <a:outerShdw blurRad="38100" dist="38100" dir="2700000" algn="tl">
                  <a:srgbClr val="000000">
                    <a:alpha val="43137"/>
                  </a:srgbClr>
                </a:outerShdw>
              </a:effectLst>
              <a:latin typeface="Harrington" pitchFamily="82" charset="0"/>
            </a:endParaRPr>
          </a:p>
          <a:p>
            <a:r>
              <a:rPr lang="es-ES" sz="2000" b="1" dirty="0" smtClean="0">
                <a:effectLst>
                  <a:outerShdw blurRad="38100" dist="38100" dir="2700000" algn="tl">
                    <a:srgbClr val="000000">
                      <a:alpha val="43137"/>
                    </a:srgbClr>
                  </a:outerShdw>
                </a:effectLst>
                <a:latin typeface="Harrington" pitchFamily="82" charset="0"/>
              </a:rPr>
              <a:t>Anónimo</a:t>
            </a:r>
            <a:r>
              <a:rPr lang="es-ES" sz="2000" b="1" dirty="0" smtClean="0">
                <a:effectLst>
                  <a:outerShdw blurRad="38100" dist="38100" dir="2700000" algn="tl">
                    <a:srgbClr val="000000">
                      <a:alpha val="43137"/>
                    </a:srgbClr>
                  </a:outerShdw>
                </a:effectLst>
                <a:latin typeface="Harrington" pitchFamily="82" charset="0"/>
              </a:rPr>
              <a:t> </a:t>
            </a:r>
            <a:endParaRPr lang="es-ES" sz="2000" b="1"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4"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5000"/>
                                        <p:tgtEl>
                                          <p:spTgt spid="4"/>
                                        </p:tgtEl>
                                      </p:cBhvr>
                                    </p:animEffect>
                                  </p:childTnLst>
                                </p:cTn>
                              </p:par>
                            </p:childTnLst>
                          </p:cTn>
                        </p:par>
                        <p:par>
                          <p:cTn id="23" fill="hold">
                            <p:stCondLst>
                              <p:cond delay="5000"/>
                            </p:stCondLst>
                            <p:childTnLst>
                              <p:par>
                                <p:cTn id="24" presetID="10" presetClass="entr" presetSubtype="0" fill="hold" nodeType="afterEffect">
                                  <p:stCondLst>
                                    <p:cond delay="0"/>
                                  </p:stCondLst>
                                  <p:childTnLst>
                                    <p:set>
                                      <p:cBhvr>
                                        <p:cTn id="25" dur="1" fill="hold">
                                          <p:stCondLst>
                                            <p:cond delay="0"/>
                                          </p:stCondLst>
                                        </p:cTn>
                                        <p:tgtEl>
                                          <p:spTgt spid="26626"/>
                                        </p:tgtEl>
                                        <p:attrNameLst>
                                          <p:attrName>style.visibility</p:attrName>
                                        </p:attrNameLst>
                                      </p:cBhvr>
                                      <p:to>
                                        <p:strVal val="visible"/>
                                      </p:to>
                                    </p:set>
                                    <p:animEffect transition="in" filter="fade">
                                      <p:cBhvr>
                                        <p:cTn id="26" dur="5000"/>
                                        <p:tgtEl>
                                          <p:spTgt spid="26626"/>
                                        </p:tgtEl>
                                      </p:cBhvr>
                                    </p:animEffect>
                                  </p:childTnLst>
                                </p:cTn>
                              </p:par>
                            </p:childTnLst>
                          </p:cTn>
                        </p:par>
                        <p:par>
                          <p:cTn id="27" fill="hold">
                            <p:stCondLst>
                              <p:cond delay="10000"/>
                            </p:stCondLst>
                            <p:childTnLst>
                              <p:par>
                                <p:cTn id="28" presetID="2" presetClass="entr" presetSubtype="1"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ppt_x"/>
                                          </p:val>
                                        </p:tav>
                                        <p:tav tm="100000">
                                          <p:val>
                                            <p:strVal val="#ppt_x"/>
                                          </p:val>
                                        </p:tav>
                                      </p:tavLst>
                                    </p:anim>
                                    <p:anim calcmode="lin" valueType="num">
                                      <p:cBhvr additive="base">
                                        <p:cTn id="31" dur="20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llfons.ru-467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71438" y="0"/>
            <a:ext cx="9215438" cy="6858000"/>
          </a:xfrm>
          <a:prstGeom prst="rect">
            <a:avLst/>
          </a:prstGeom>
          <a:solidFill>
            <a:srgbClr val="7030A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642910" y="642918"/>
            <a:ext cx="3428992" cy="2554545"/>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latin typeface="Harrington" pitchFamily="82" charset="0"/>
              </a:rPr>
              <a:t>“Si volviera el tiempo atrás…dormiría menos, soñaría más , aprovecharía la luz para apreciar un día más de vida, </a:t>
            </a:r>
            <a:br>
              <a:rPr lang="es-ES" sz="2000" b="1" dirty="0" smtClean="0">
                <a:effectLst>
                  <a:outerShdw blurRad="38100" dist="38100" dir="2700000" algn="tl">
                    <a:srgbClr val="000000">
                      <a:alpha val="43137"/>
                    </a:srgbClr>
                  </a:outerShdw>
                </a:effectLst>
                <a:latin typeface="Harrington" pitchFamily="82" charset="0"/>
              </a:rPr>
            </a:br>
            <a:endParaRPr lang="es-ES" sz="2000" b="1" dirty="0" smtClean="0">
              <a:effectLst>
                <a:outerShdw blurRad="38100" dist="38100" dir="2700000" algn="tl">
                  <a:srgbClr val="000000">
                    <a:alpha val="43137"/>
                  </a:srgbClr>
                </a:outerShdw>
              </a:effectLst>
              <a:latin typeface="Harrington" pitchFamily="82" charset="0"/>
            </a:endParaRPr>
          </a:p>
          <a:p>
            <a:r>
              <a:rPr lang="es-ES" sz="2000" b="1" dirty="0" smtClean="0">
                <a:effectLst>
                  <a:outerShdw blurRad="38100" dist="38100" dir="2700000" algn="tl">
                    <a:srgbClr val="000000">
                      <a:alpha val="43137"/>
                    </a:srgbClr>
                  </a:outerShdw>
                </a:effectLst>
                <a:latin typeface="Harrington" pitchFamily="82" charset="0"/>
              </a:rPr>
              <a:t>G. García Márquez </a:t>
            </a:r>
            <a:br>
              <a:rPr lang="es-ES" sz="2000" b="1" dirty="0" smtClean="0">
                <a:effectLst>
                  <a:outerShdw blurRad="38100" dist="38100" dir="2700000" algn="tl">
                    <a:srgbClr val="000000">
                      <a:alpha val="43137"/>
                    </a:srgbClr>
                  </a:outerShdw>
                </a:effectLst>
                <a:latin typeface="Harrington" pitchFamily="82" charset="0"/>
              </a:rPr>
            </a:br>
            <a:endParaRPr lang="es-ES" sz="2000" b="1"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5" presetClass="exit" presetSubtype="5" fill="hold" grpId="1" nodeType="withEffect">
                                  <p:stCondLst>
                                    <p:cond delay="0"/>
                                  </p:stCondLst>
                                  <p:childTnLst>
                                    <p:animEffect transition="out" filter="checkerboard(down)">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4"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par>
                                <p:cTn id="20" presetID="4"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5000"/>
                                        <p:tgtEl>
                                          <p:spTgt spid="4"/>
                                        </p:tgtEl>
                                      </p:cBhvr>
                                    </p:animEffect>
                                  </p:childTnLst>
                                </p:cTn>
                              </p:par>
                            </p:childTnLst>
                          </p:cTn>
                        </p:par>
                        <p:par>
                          <p:cTn id="23" fill="hold">
                            <p:stCondLst>
                              <p:cond delay="5000"/>
                            </p:stCondLst>
                            <p:childTnLst>
                              <p:par>
                                <p:cTn id="24" presetID="2" presetClass="entr" presetSubtype="8"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2000" fill="hold"/>
                                        <p:tgtEl>
                                          <p:spTgt spid="6"/>
                                        </p:tgtEl>
                                        <p:attrNameLst>
                                          <p:attrName>ppt_x</p:attrName>
                                        </p:attrNameLst>
                                      </p:cBhvr>
                                      <p:tavLst>
                                        <p:tav tm="0">
                                          <p:val>
                                            <p:strVal val="0-#ppt_w/2"/>
                                          </p:val>
                                        </p:tav>
                                        <p:tav tm="100000">
                                          <p:val>
                                            <p:strVal val="#ppt_x"/>
                                          </p:val>
                                        </p:tav>
                                      </p:tavLst>
                                    </p:anim>
                                    <p:anim calcmode="lin" valueType="num">
                                      <p:cBhvr additive="base">
                                        <p:cTn id="27" dur="2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hica-asiatica-en-vestido-purpura-8712.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71438" y="0"/>
            <a:ext cx="9215438" cy="6858000"/>
          </a:xfrm>
          <a:prstGeom prst="rect">
            <a:avLst/>
          </a:prstGeom>
          <a:solidFill>
            <a:srgbClr val="7030A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
            </a:r>
            <a:br>
              <a:rPr lang="es-ES" dirty="0" smtClean="0"/>
            </a:br>
            <a:endParaRPr lang="es-ES" dirty="0"/>
          </a:p>
        </p:txBody>
      </p:sp>
      <p:sp>
        <p:nvSpPr>
          <p:cNvPr id="6" name="5 CuadroTexto"/>
          <p:cNvSpPr txBox="1"/>
          <p:nvPr/>
        </p:nvSpPr>
        <p:spPr>
          <a:xfrm>
            <a:off x="5286380" y="428604"/>
            <a:ext cx="3571868" cy="1938992"/>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latin typeface="Harrington" pitchFamily="82" charset="0"/>
              </a:rPr>
              <a:t>“No es grande el que siempre triunfa, sino el que jamás se desalienta…” </a:t>
            </a:r>
            <a:br>
              <a:rPr lang="es-ES" sz="2000" b="1" dirty="0" smtClean="0">
                <a:effectLst>
                  <a:outerShdw blurRad="38100" dist="38100" dir="2700000" algn="tl">
                    <a:srgbClr val="000000">
                      <a:alpha val="43137"/>
                    </a:srgbClr>
                  </a:outerShdw>
                </a:effectLst>
                <a:latin typeface="Harrington" pitchFamily="82" charset="0"/>
              </a:rPr>
            </a:br>
            <a:endParaRPr lang="es-ES" sz="2000" b="1" dirty="0" smtClean="0">
              <a:effectLst>
                <a:outerShdw blurRad="38100" dist="38100" dir="2700000" algn="tl">
                  <a:srgbClr val="000000">
                    <a:alpha val="43137"/>
                  </a:srgbClr>
                </a:outerShdw>
              </a:effectLst>
              <a:latin typeface="Harrington" pitchFamily="82" charset="0"/>
            </a:endParaRPr>
          </a:p>
          <a:p>
            <a:r>
              <a:rPr lang="es-ES" sz="2000" b="1" dirty="0" smtClean="0">
                <a:effectLst>
                  <a:outerShdw blurRad="38100" dist="38100" dir="2700000" algn="tl">
                    <a:srgbClr val="000000">
                      <a:alpha val="43137"/>
                    </a:srgbClr>
                  </a:outerShdw>
                </a:effectLst>
                <a:latin typeface="Harrington" pitchFamily="82" charset="0"/>
              </a:rPr>
              <a:t>     Martín </a:t>
            </a:r>
            <a:r>
              <a:rPr lang="es-ES" sz="2000" b="1" dirty="0" smtClean="0">
                <a:effectLst>
                  <a:outerShdw blurRad="38100" dist="38100" dir="2700000" algn="tl">
                    <a:srgbClr val="000000">
                      <a:alpha val="43137"/>
                    </a:srgbClr>
                  </a:outerShdw>
                </a:effectLst>
                <a:latin typeface="Harrington" pitchFamily="82" charset="0"/>
              </a:rPr>
              <a:t>Descalzo </a:t>
            </a:r>
            <a:br>
              <a:rPr lang="es-ES" sz="2000" b="1" dirty="0" smtClean="0">
                <a:effectLst>
                  <a:outerShdw blurRad="38100" dist="38100" dir="2700000" algn="tl">
                    <a:srgbClr val="000000">
                      <a:alpha val="43137"/>
                    </a:srgbClr>
                  </a:outerShdw>
                </a:effectLst>
                <a:latin typeface="Harrington" pitchFamily="82" charset="0"/>
              </a:rPr>
            </a:br>
            <a:endParaRPr lang="es-ES" sz="2000" b="1"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6" presetClass="exit" presetSubtype="42" fill="hold" grpId="1" nodeType="withEffect">
                                  <p:stCondLst>
                                    <p:cond delay="0"/>
                                  </p:stCondLst>
                                  <p:childTnLst>
                                    <p:animEffect transition="out" filter="barn(out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16" presetClass="entr" presetSubtype="4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outHorizontal)">
                                      <p:cBhvr>
                                        <p:cTn id="22" dur="5000"/>
                                        <p:tgtEl>
                                          <p:spTgt spid="4"/>
                                        </p:tgtEl>
                                      </p:cBhvr>
                                    </p:animEffect>
                                  </p:childTnLst>
                                </p:cTn>
                              </p:par>
                            </p:childTnLst>
                          </p:cTn>
                        </p:par>
                        <p:par>
                          <p:cTn id="23" fill="hold">
                            <p:stCondLst>
                              <p:cond delay="5000"/>
                            </p:stCondLst>
                            <p:childTnLst>
                              <p:par>
                                <p:cTn id="24" presetID="2" presetClass="entr" presetSubtype="2"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2000" fill="hold"/>
                                        <p:tgtEl>
                                          <p:spTgt spid="6"/>
                                        </p:tgtEl>
                                        <p:attrNameLst>
                                          <p:attrName>ppt_x</p:attrName>
                                        </p:attrNameLst>
                                      </p:cBhvr>
                                      <p:tavLst>
                                        <p:tav tm="0">
                                          <p:val>
                                            <p:strVal val="1+#ppt_w/2"/>
                                          </p:val>
                                        </p:tav>
                                        <p:tav tm="100000">
                                          <p:val>
                                            <p:strVal val="#ppt_x"/>
                                          </p:val>
                                        </p:tav>
                                      </p:tavLst>
                                    </p:anim>
                                    <p:anim calcmode="lin" valueType="num">
                                      <p:cBhvr additive="base">
                                        <p:cTn id="27" dur="2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lorful-violet.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215438" cy="6858000"/>
          </a:xfrm>
          <a:prstGeom prst="rect">
            <a:avLst/>
          </a:prstGeom>
          <a:solidFill>
            <a:srgbClr val="7030A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4578" name="Picture 2" descr="http://77120coulommiers.7.7.pic.centerblog.net/f6df5c33.png"/>
          <p:cNvPicPr>
            <a:picLocks noChangeAspect="1" noChangeArrowheads="1"/>
          </p:cNvPicPr>
          <p:nvPr/>
        </p:nvPicPr>
        <p:blipFill>
          <a:blip r:embed="rId3"/>
          <a:srcRect/>
          <a:stretch>
            <a:fillRect/>
          </a:stretch>
        </p:blipFill>
        <p:spPr bwMode="auto">
          <a:xfrm>
            <a:off x="0" y="571481"/>
            <a:ext cx="7424537" cy="6286520"/>
          </a:xfrm>
          <a:prstGeom prst="rect">
            <a:avLst/>
          </a:prstGeom>
          <a:noFill/>
        </p:spPr>
      </p:pic>
      <p:sp>
        <p:nvSpPr>
          <p:cNvPr id="7" name="6 CuadroTexto"/>
          <p:cNvSpPr txBox="1"/>
          <p:nvPr/>
        </p:nvSpPr>
        <p:spPr>
          <a:xfrm>
            <a:off x="4786314" y="3286124"/>
            <a:ext cx="4000528" cy="2554545"/>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latin typeface="Harrington" pitchFamily="82" charset="0"/>
              </a:rPr>
              <a:t>Tanta prisa tenemos por hacer, escribir y dejar oír nuestra voz en el silencio de la eternidad, que olvidamos lo único realmente importante  -vivir-</a:t>
            </a:r>
          </a:p>
          <a:p>
            <a:endParaRPr lang="es-ES" sz="2000" b="1" dirty="0" smtClean="0">
              <a:effectLst>
                <a:outerShdw blurRad="38100" dist="38100" dir="2700000" algn="tl">
                  <a:srgbClr val="000000">
                    <a:alpha val="43137"/>
                  </a:srgbClr>
                </a:outerShdw>
              </a:effectLst>
              <a:latin typeface="Harrington" pitchFamily="82" charset="0"/>
            </a:endParaRPr>
          </a:p>
          <a:p>
            <a:r>
              <a:rPr lang="es-ES" sz="2000" b="1" dirty="0" smtClean="0">
                <a:effectLst>
                  <a:outerShdw blurRad="38100" dist="38100" dir="2700000" algn="tl">
                    <a:srgbClr val="000000">
                      <a:alpha val="43137"/>
                    </a:srgbClr>
                  </a:outerShdw>
                </a:effectLst>
                <a:latin typeface="Harrington" pitchFamily="82" charset="0"/>
              </a:rPr>
              <a:t>       </a:t>
            </a:r>
            <a:r>
              <a:rPr lang="es-ES" sz="2000" b="1" dirty="0" smtClean="0">
                <a:effectLst>
                  <a:outerShdw blurRad="38100" dist="38100" dir="2700000" algn="tl">
                    <a:srgbClr val="000000">
                      <a:alpha val="43137"/>
                    </a:srgbClr>
                  </a:outerShdw>
                </a:effectLst>
                <a:latin typeface="Harrington" pitchFamily="82" charset="0"/>
              </a:rPr>
              <a:t>Robert Louis Stevenson.</a:t>
            </a:r>
          </a:p>
          <a:p>
            <a:endParaRPr lang="es-ES" sz="2000" b="1"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grpId="1"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strVal val="ppt_h"/>
                                          </p:val>
                                        </p:tav>
                                      </p:tavLst>
                                    </p:anim>
                                    <p:set>
                                      <p:cBhvr>
                                        <p:cTn id="8" dur="1" fill="hold">
                                          <p:stCondLst>
                                            <p:cond delay="4999"/>
                                          </p:stCondLst>
                                        </p:cTn>
                                        <p:tgtEl>
                                          <p:spTgt spid="5"/>
                                        </p:tgtEl>
                                        <p:attrNameLst>
                                          <p:attrName>style.visibility</p:attrName>
                                        </p:attrNameLst>
                                      </p:cBhvr>
                                      <p:to>
                                        <p:strVal val="hidden"/>
                                      </p:to>
                                    </p:set>
                                  </p:childTnLst>
                                </p:cTn>
                              </p:par>
                              <p:par>
                                <p:cTn id="9" presetID="13" presetClass="exit" presetSubtype="32" fill="hold" grpId="0" nodeType="withEffect">
                                  <p:stCondLst>
                                    <p:cond delay="0"/>
                                  </p:stCondLst>
                                  <p:childTnLst>
                                    <p:animEffect transition="out" filter="plus(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out)">
                                      <p:cBhvr>
                                        <p:cTn id="18" dur="5000"/>
                                        <p:tgtEl>
                                          <p:spTgt spid="4"/>
                                        </p:tgtEl>
                                      </p:cBhvr>
                                    </p:animEffect>
                                  </p:childTnLst>
                                </p:cTn>
                              </p:par>
                            </p:childTnLst>
                          </p:cTn>
                        </p:par>
                        <p:par>
                          <p:cTn id="19" fill="hold">
                            <p:stCondLst>
                              <p:cond delay="5000"/>
                            </p:stCondLst>
                            <p:childTnLst>
                              <p:par>
                                <p:cTn id="20" presetID="10" presetClass="entr" presetSubtype="0" fill="hold" nodeType="afterEffect">
                                  <p:stCondLst>
                                    <p:cond delay="0"/>
                                  </p:stCondLst>
                                  <p:childTnLst>
                                    <p:set>
                                      <p:cBhvr>
                                        <p:cTn id="21" dur="1" fill="hold">
                                          <p:stCondLst>
                                            <p:cond delay="0"/>
                                          </p:stCondLst>
                                        </p:cTn>
                                        <p:tgtEl>
                                          <p:spTgt spid="24578"/>
                                        </p:tgtEl>
                                        <p:attrNameLst>
                                          <p:attrName>style.visibility</p:attrName>
                                        </p:attrNameLst>
                                      </p:cBhvr>
                                      <p:to>
                                        <p:strVal val="visible"/>
                                      </p:to>
                                    </p:set>
                                    <p:animEffect transition="in" filter="fade">
                                      <p:cBhvr>
                                        <p:cTn id="22" dur="5000"/>
                                        <p:tgtEl>
                                          <p:spTgt spid="24578"/>
                                        </p:tgtEl>
                                      </p:cBhvr>
                                    </p:animEffect>
                                  </p:childTnLst>
                                </p:cTn>
                              </p:par>
                            </p:childTnLst>
                          </p:cTn>
                        </p:par>
                        <p:par>
                          <p:cTn id="23" fill="hold">
                            <p:stCondLst>
                              <p:cond delay="10000"/>
                            </p:stCondLst>
                            <p:childTnLst>
                              <p:par>
                                <p:cTn id="24" presetID="2" presetClass="entr" presetSubtype="1"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sktopwallpapers.org.ua-6709.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71438" y="0"/>
            <a:ext cx="9215438" cy="6858000"/>
          </a:xfrm>
          <a:prstGeom prst="rect">
            <a:avLst/>
          </a:prstGeom>
          <a:solidFill>
            <a:srgbClr val="7030A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2530" name="Picture 2" descr="MUJERES"/>
          <p:cNvPicPr>
            <a:picLocks noChangeAspect="1" noChangeArrowheads="1"/>
          </p:cNvPicPr>
          <p:nvPr/>
        </p:nvPicPr>
        <p:blipFill>
          <a:blip r:embed="rId3"/>
          <a:srcRect/>
          <a:stretch>
            <a:fillRect/>
          </a:stretch>
        </p:blipFill>
        <p:spPr bwMode="auto">
          <a:xfrm>
            <a:off x="0" y="285728"/>
            <a:ext cx="6299302" cy="6572272"/>
          </a:xfrm>
          <a:prstGeom prst="rect">
            <a:avLst/>
          </a:prstGeom>
          <a:noFill/>
        </p:spPr>
      </p:pic>
      <p:sp>
        <p:nvSpPr>
          <p:cNvPr id="7" name="6 CuadroTexto"/>
          <p:cNvSpPr txBox="1"/>
          <p:nvPr/>
        </p:nvSpPr>
        <p:spPr>
          <a:xfrm>
            <a:off x="5500694" y="357166"/>
            <a:ext cx="3071834" cy="2862322"/>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latin typeface="Harrington" pitchFamily="82" charset="0"/>
              </a:rPr>
              <a:t>Quien crea que su propia vida y la de sus semejantes está privada de significado no es sólo infeliz, sino que apenas es capaz de vivir- </a:t>
            </a:r>
          </a:p>
          <a:p>
            <a:endParaRPr lang="es-ES" sz="2000" b="1" dirty="0" smtClean="0">
              <a:effectLst>
                <a:outerShdw blurRad="38100" dist="38100" dir="2700000" algn="tl">
                  <a:srgbClr val="000000">
                    <a:alpha val="43137"/>
                  </a:srgbClr>
                </a:outerShdw>
              </a:effectLst>
              <a:latin typeface="Harrington" pitchFamily="82" charset="0"/>
            </a:endParaRPr>
          </a:p>
          <a:p>
            <a:r>
              <a:rPr lang="es-ES" sz="2000" b="1" dirty="0" smtClean="0">
                <a:effectLst>
                  <a:outerShdw blurRad="38100" dist="38100" dir="2700000" algn="tl">
                    <a:srgbClr val="000000">
                      <a:alpha val="43137"/>
                    </a:srgbClr>
                  </a:outerShdw>
                </a:effectLst>
                <a:latin typeface="Harrington" pitchFamily="82" charset="0"/>
              </a:rPr>
              <a:t>       Albert </a:t>
            </a:r>
            <a:r>
              <a:rPr lang="es-ES" sz="2000" b="1" dirty="0" smtClean="0">
                <a:effectLst>
                  <a:outerShdw blurRad="38100" dist="38100" dir="2700000" algn="tl">
                    <a:srgbClr val="000000">
                      <a:alpha val="43137"/>
                    </a:srgbClr>
                  </a:outerShdw>
                </a:effectLst>
                <a:latin typeface="Harrington" pitchFamily="82" charset="0"/>
              </a:rPr>
              <a:t>Einstein</a:t>
            </a:r>
          </a:p>
          <a:p>
            <a:endParaRPr lang="es-ES" sz="2000"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par>
                                <p:cTn id="20" presetID="16" presetClass="entr" presetSubtype="37"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5000"/>
                                        <p:tgtEl>
                                          <p:spTgt spid="4"/>
                                        </p:tgtEl>
                                      </p:cBhvr>
                                    </p:animEffect>
                                  </p:childTnLst>
                                </p:cTn>
                              </p:par>
                            </p:childTnLst>
                          </p:cTn>
                        </p:par>
                        <p:par>
                          <p:cTn id="23" fill="hold">
                            <p:stCondLst>
                              <p:cond delay="5000"/>
                            </p:stCondLst>
                            <p:childTnLst>
                              <p:par>
                                <p:cTn id="24" presetID="10" presetClass="entr" presetSubtype="0" fill="hold" nodeType="afterEffect">
                                  <p:stCondLst>
                                    <p:cond delay="0"/>
                                  </p:stCondLst>
                                  <p:childTnLst>
                                    <p:set>
                                      <p:cBhvr>
                                        <p:cTn id="25" dur="1" fill="hold">
                                          <p:stCondLst>
                                            <p:cond delay="0"/>
                                          </p:stCondLst>
                                        </p:cTn>
                                        <p:tgtEl>
                                          <p:spTgt spid="22530"/>
                                        </p:tgtEl>
                                        <p:attrNameLst>
                                          <p:attrName>style.visibility</p:attrName>
                                        </p:attrNameLst>
                                      </p:cBhvr>
                                      <p:to>
                                        <p:strVal val="visible"/>
                                      </p:to>
                                    </p:set>
                                    <p:animEffect transition="in" filter="fade">
                                      <p:cBhvr>
                                        <p:cTn id="26" dur="3000"/>
                                        <p:tgtEl>
                                          <p:spTgt spid="22530"/>
                                        </p:tgtEl>
                                      </p:cBhvr>
                                    </p:animEffect>
                                  </p:childTnLst>
                                </p:cTn>
                              </p:par>
                            </p:childTnLst>
                          </p:cTn>
                        </p:par>
                        <p:par>
                          <p:cTn id="27" fill="hold">
                            <p:stCondLst>
                              <p:cond delay="8000"/>
                            </p:stCondLst>
                            <p:childTnLst>
                              <p:par>
                                <p:cTn id="28" presetID="2" presetClass="entr" presetSubtype="2"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1+#ppt_w/2"/>
                                          </p:val>
                                        </p:tav>
                                        <p:tav tm="100000">
                                          <p:val>
                                            <p:strVal val="#ppt_x"/>
                                          </p:val>
                                        </p:tav>
                                      </p:tavLst>
                                    </p:anim>
                                    <p:anim calcmode="lin" valueType="num">
                                      <p:cBhvr additive="base">
                                        <p:cTn id="31" dur="2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sktopwallpapers.org.ua-949.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71438" y="0"/>
            <a:ext cx="9215438" cy="6858000"/>
          </a:xfrm>
          <a:prstGeom prst="rect">
            <a:avLst/>
          </a:prstGeom>
          <a:solidFill>
            <a:srgbClr val="7030A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4500562" y="214290"/>
            <a:ext cx="4357718" cy="2215991"/>
          </a:xfrm>
          <a:prstGeom prst="rect">
            <a:avLst/>
          </a:prstGeom>
          <a:noFill/>
        </p:spPr>
        <p:txBody>
          <a:bodyPr wrap="square" rtlCol="0">
            <a:spAutoFit/>
          </a:bodyPr>
          <a:lstStyle/>
          <a:p>
            <a:pPr algn="ctr"/>
            <a:r>
              <a:rPr lang="es-ES" sz="2000" b="1" dirty="0" smtClean="0">
                <a:solidFill>
                  <a:srgbClr val="FFFF00"/>
                </a:solidFill>
                <a:effectLst>
                  <a:outerShdw blurRad="38100" dist="38100" dir="2700000" algn="tl">
                    <a:srgbClr val="000000">
                      <a:alpha val="43137"/>
                    </a:srgbClr>
                  </a:outerShdw>
                </a:effectLst>
                <a:latin typeface="Harrington" pitchFamily="82" charset="0"/>
              </a:rPr>
              <a:t>El hombre que más ha vivido no es aquel que más años ha cumplido, sino aquel que más ha experimentado la vida </a:t>
            </a:r>
          </a:p>
          <a:p>
            <a:endParaRPr lang="es-ES" sz="2000" b="1" dirty="0" smtClean="0">
              <a:solidFill>
                <a:srgbClr val="FFFF00"/>
              </a:solidFill>
              <a:effectLst>
                <a:outerShdw blurRad="38100" dist="38100" dir="2700000" algn="tl">
                  <a:srgbClr val="000000">
                    <a:alpha val="43137"/>
                  </a:srgbClr>
                </a:outerShdw>
              </a:effectLst>
              <a:latin typeface="Harrington" pitchFamily="82" charset="0"/>
            </a:endParaRPr>
          </a:p>
          <a:p>
            <a:r>
              <a:rPr lang="es-ES" sz="2000" b="1" dirty="0" smtClean="0">
                <a:solidFill>
                  <a:srgbClr val="FFFF00"/>
                </a:solidFill>
                <a:effectLst>
                  <a:outerShdw blurRad="38100" dist="38100" dir="2700000" algn="tl">
                    <a:srgbClr val="000000">
                      <a:alpha val="43137"/>
                    </a:srgbClr>
                  </a:outerShdw>
                </a:effectLst>
                <a:latin typeface="Harrington" pitchFamily="82" charset="0"/>
              </a:rPr>
              <a:t>Jean Jacques Rousseau</a:t>
            </a:r>
          </a:p>
          <a:p>
            <a:endParaRPr lang="es-ES" b="1" dirty="0">
              <a:solidFill>
                <a:srgbClr val="FFFF00"/>
              </a:solidFill>
            </a:endParaRPr>
          </a:p>
        </p:txBody>
      </p:sp>
    </p:spTree>
  </p:cSld>
  <p:clrMapOvr>
    <a:masterClrMapping/>
  </p:clrMapOvr>
  <p:transition spd="slow"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4"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par>
                                <p:cTn id="20" presetID="21" presetClass="entr" presetSubtype="8"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heel(8)">
                                      <p:cBhvr>
                                        <p:cTn id="22" dur="5000"/>
                                        <p:tgtEl>
                                          <p:spTgt spid="4"/>
                                        </p:tgtEl>
                                      </p:cBhvr>
                                    </p:animEffect>
                                  </p:childTnLst>
                                </p:cTn>
                              </p:par>
                            </p:childTnLst>
                          </p:cTn>
                        </p:par>
                        <p:par>
                          <p:cTn id="23" fill="hold">
                            <p:stCondLst>
                              <p:cond delay="5000"/>
                            </p:stCondLst>
                            <p:childTnLst>
                              <p:par>
                                <p:cTn id="24" presetID="2" presetClass="entr" presetSubtype="4"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2000" fill="hold"/>
                                        <p:tgtEl>
                                          <p:spTgt spid="6"/>
                                        </p:tgtEl>
                                        <p:attrNameLst>
                                          <p:attrName>ppt_x</p:attrName>
                                        </p:attrNameLst>
                                      </p:cBhvr>
                                      <p:tavLst>
                                        <p:tav tm="0">
                                          <p:val>
                                            <p:strVal val="#ppt_x"/>
                                          </p:val>
                                        </p:tav>
                                        <p:tav tm="100000">
                                          <p:val>
                                            <p:strVal val="#ppt_x"/>
                                          </p:val>
                                        </p:tav>
                                      </p:tavLst>
                                    </p:anim>
                                    <p:anim calcmode="lin" valueType="num">
                                      <p:cBhvr additive="base">
                                        <p:cTn id="27" dur="20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lores-hermosas-wallpaper-8852-3129.jpg"/>
          <p:cNvPicPr>
            <a:picLocks noChangeAspect="1"/>
          </p:cNvPicPr>
          <p:nvPr/>
        </p:nvPicPr>
        <p:blipFill>
          <a:blip r:embed="rId2"/>
          <a:stretch>
            <a:fillRect/>
          </a:stretch>
        </p:blipFill>
        <p:spPr>
          <a:xfrm>
            <a:off x="1" y="0"/>
            <a:ext cx="9144000" cy="6858000"/>
          </a:xfrm>
          <a:prstGeom prst="rect">
            <a:avLst/>
          </a:prstGeom>
          <a:scene3d>
            <a:camera prst="orthographicFront"/>
            <a:lightRig rig="threePt" dir="t"/>
          </a:scene3d>
          <a:sp3d>
            <a:bevelT prst="angle"/>
          </a:sp3d>
        </p:spPr>
      </p:pic>
      <p:sp>
        <p:nvSpPr>
          <p:cNvPr id="5" name="4 Rectángulo"/>
          <p:cNvSpPr/>
          <p:nvPr/>
        </p:nvSpPr>
        <p:spPr>
          <a:xfrm>
            <a:off x="-71438" y="0"/>
            <a:ext cx="9215438" cy="6858000"/>
          </a:xfrm>
          <a:prstGeom prst="rect">
            <a:avLst/>
          </a:prstGeom>
          <a:solidFill>
            <a:srgbClr val="7030A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3857620" y="1500174"/>
            <a:ext cx="3357586" cy="2246769"/>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latin typeface="Harrington" pitchFamily="82" charset="0"/>
              </a:rPr>
              <a:t>Quien no vive de algún modo para los demás, tampoco vive para sí mismo</a:t>
            </a:r>
          </a:p>
          <a:p>
            <a:endParaRPr lang="es-ES" sz="2000" b="1" dirty="0" smtClean="0">
              <a:effectLst>
                <a:outerShdw blurRad="38100" dist="38100" dir="2700000" algn="tl">
                  <a:srgbClr val="000000">
                    <a:alpha val="43137"/>
                  </a:srgbClr>
                </a:outerShdw>
              </a:effectLst>
              <a:latin typeface="Harrington" pitchFamily="82" charset="0"/>
            </a:endParaRPr>
          </a:p>
          <a:p>
            <a:r>
              <a:rPr lang="es-ES" sz="2000" b="1" dirty="0" err="1" smtClean="0">
                <a:effectLst>
                  <a:outerShdw blurRad="38100" dist="38100" dir="2700000" algn="tl">
                    <a:srgbClr val="000000">
                      <a:alpha val="43137"/>
                    </a:srgbClr>
                  </a:outerShdw>
                </a:effectLst>
                <a:latin typeface="Harrington" pitchFamily="82" charset="0"/>
              </a:rPr>
              <a:t>Montaigne</a:t>
            </a:r>
            <a:endParaRPr lang="es-ES" sz="2000" b="1" dirty="0" smtClean="0">
              <a:effectLst>
                <a:outerShdw blurRad="38100" dist="38100" dir="2700000" algn="tl">
                  <a:srgbClr val="000000">
                    <a:alpha val="43137"/>
                  </a:srgbClr>
                </a:outerShdw>
              </a:effectLst>
              <a:latin typeface="Harrington" pitchFamily="82" charset="0"/>
            </a:endParaRPr>
          </a:p>
          <a:p>
            <a:r>
              <a:rPr lang="es-ES" sz="2000" b="1" dirty="0" smtClean="0">
                <a:effectLst>
                  <a:outerShdw blurRad="38100" dist="38100" dir="2700000" algn="tl">
                    <a:srgbClr val="000000">
                      <a:alpha val="43137"/>
                    </a:srgbClr>
                  </a:outerShdw>
                </a:effectLst>
                <a:latin typeface="Harrington" pitchFamily="82" charset="0"/>
              </a:rPr>
              <a:t> </a:t>
            </a:r>
          </a:p>
          <a:p>
            <a:endParaRPr lang="es-ES" sz="2000"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grpId="0"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strVal val="ppt_h"/>
                                          </p:val>
                                        </p:tav>
                                      </p:tavLst>
                                    </p:anim>
                                    <p:set>
                                      <p:cBhvr>
                                        <p:cTn id="8" dur="1" fill="hold">
                                          <p:stCondLst>
                                            <p:cond delay="4999"/>
                                          </p:stCondLst>
                                        </p:cTn>
                                        <p:tgtEl>
                                          <p:spTgt spid="5"/>
                                        </p:tgtEl>
                                        <p:attrNameLst>
                                          <p:attrName>style.visibility</p:attrName>
                                        </p:attrNameLst>
                                      </p:cBhvr>
                                      <p:to>
                                        <p:strVal val="hidden"/>
                                      </p:to>
                                    </p:set>
                                  </p:childTnLst>
                                </p:cTn>
                              </p:par>
                              <p:par>
                                <p:cTn id="9" presetID="8" presetClass="exit" presetSubtype="32" fill="hold" grpId="1" nodeType="withEffect">
                                  <p:stCondLst>
                                    <p:cond delay="0"/>
                                  </p:stCondLst>
                                  <p:childTnLst>
                                    <p:animEffect transition="out" filter="diamond(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5000"/>
                                        <p:tgtEl>
                                          <p:spTgt spid="4"/>
                                        </p:tgtEl>
                                      </p:cBhvr>
                                    </p:animEffect>
                                  </p:childTnLst>
                                </p:cTn>
                              </p:par>
                            </p:childTnLst>
                          </p:cTn>
                        </p:par>
                        <p:par>
                          <p:cTn id="19" fill="hold">
                            <p:stCondLst>
                              <p:cond delay="5000"/>
                            </p:stCondLst>
                            <p:childTnLst>
                              <p:par>
                                <p:cTn id="20" presetID="2" presetClass="entr" presetSubtype="4"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esktopwallpapers.org.ua-8638.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215438" cy="6858000"/>
          </a:xfrm>
          <a:prstGeom prst="rect">
            <a:avLst/>
          </a:prstGeom>
          <a:solidFill>
            <a:srgbClr val="7030A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1506" name="Picture 2" descr="MUJERES"/>
          <p:cNvPicPr>
            <a:picLocks noChangeAspect="1" noChangeArrowheads="1"/>
          </p:cNvPicPr>
          <p:nvPr/>
        </p:nvPicPr>
        <p:blipFill>
          <a:blip r:embed="rId3"/>
          <a:srcRect/>
          <a:stretch>
            <a:fillRect/>
          </a:stretch>
        </p:blipFill>
        <p:spPr bwMode="auto">
          <a:xfrm>
            <a:off x="0" y="192748"/>
            <a:ext cx="6357950" cy="6665252"/>
          </a:xfrm>
          <a:prstGeom prst="rect">
            <a:avLst/>
          </a:prstGeom>
          <a:noFill/>
        </p:spPr>
      </p:pic>
      <p:sp>
        <p:nvSpPr>
          <p:cNvPr id="7" name="6 CuadroTexto"/>
          <p:cNvSpPr txBox="1"/>
          <p:nvPr/>
        </p:nvSpPr>
        <p:spPr>
          <a:xfrm>
            <a:off x="5143504" y="1643050"/>
            <a:ext cx="3571900" cy="3416320"/>
          </a:xfrm>
          <a:prstGeom prst="rect">
            <a:avLst/>
          </a:prstGeom>
          <a:noFill/>
        </p:spPr>
        <p:txBody>
          <a:bodyPr wrap="square" rtlCol="0">
            <a:spAutoFit/>
          </a:bodyPr>
          <a:lstStyle/>
          <a:p>
            <a:pPr algn="ctr"/>
            <a:r>
              <a:rPr lang="es-ES" sz="2400" b="1" dirty="0" smtClean="0">
                <a:effectLst>
                  <a:outerShdw blurRad="38100" dist="38100" dir="2700000" algn="tl">
                    <a:srgbClr val="000000">
                      <a:alpha val="43137"/>
                    </a:srgbClr>
                  </a:outerShdw>
                </a:effectLst>
                <a:latin typeface="Harrington" pitchFamily="82" charset="0"/>
              </a:rPr>
              <a:t>Estar preparado es importante, saber esperar lo es aún más, pero aprovechar el momento adecuado es la clave de la vida.</a:t>
            </a:r>
          </a:p>
          <a:p>
            <a:endParaRPr lang="es-ES" sz="2400" b="1" dirty="0" smtClean="0">
              <a:effectLst>
                <a:outerShdw blurRad="38100" dist="38100" dir="2700000" algn="tl">
                  <a:srgbClr val="000000">
                    <a:alpha val="43137"/>
                  </a:srgbClr>
                </a:outerShdw>
              </a:effectLst>
              <a:latin typeface="Harrington" pitchFamily="82" charset="0"/>
            </a:endParaRPr>
          </a:p>
          <a:p>
            <a:r>
              <a:rPr lang="es-ES" sz="2400" b="1" dirty="0" smtClean="0">
                <a:effectLst>
                  <a:outerShdw blurRad="38100" dist="38100" dir="2700000" algn="tl">
                    <a:srgbClr val="000000">
                      <a:alpha val="43137"/>
                    </a:srgbClr>
                  </a:outerShdw>
                </a:effectLst>
                <a:latin typeface="Harrington" pitchFamily="82" charset="0"/>
              </a:rPr>
              <a:t> Arthur </a:t>
            </a:r>
            <a:r>
              <a:rPr lang="es-ES" sz="2400" b="1" dirty="0" err="1" smtClean="0">
                <a:effectLst>
                  <a:outerShdw blurRad="38100" dist="38100" dir="2700000" algn="tl">
                    <a:srgbClr val="000000">
                      <a:alpha val="43137"/>
                    </a:srgbClr>
                  </a:outerShdw>
                </a:effectLst>
                <a:latin typeface="Harrington" pitchFamily="82" charset="0"/>
              </a:rPr>
              <a:t>Schnitzler</a:t>
            </a:r>
            <a:endParaRPr lang="es-ES" sz="2400" b="1" dirty="0" smtClean="0">
              <a:effectLst>
                <a:outerShdw blurRad="38100" dist="38100" dir="2700000" algn="tl">
                  <a:srgbClr val="000000">
                    <a:alpha val="43137"/>
                  </a:srgbClr>
                </a:outerShdw>
              </a:effectLst>
              <a:latin typeface="Harrington" pitchFamily="82" charset="0"/>
            </a:endParaRPr>
          </a:p>
          <a:p>
            <a:endParaRPr lang="es-ES" sz="2400"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4"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5000"/>
                                        <p:tgtEl>
                                          <p:spTgt spid="4"/>
                                        </p:tgtEl>
                                      </p:cBhvr>
                                    </p:animEffect>
                                  </p:childTnLst>
                                </p:cTn>
                              </p:par>
                            </p:childTnLst>
                          </p:cTn>
                        </p:par>
                        <p:par>
                          <p:cTn id="23" fill="hold">
                            <p:stCondLst>
                              <p:cond delay="5000"/>
                            </p:stCondLst>
                            <p:childTnLst>
                              <p:par>
                                <p:cTn id="24" presetID="10" presetClass="entr" presetSubtype="0" fill="hold" nodeType="afterEffect">
                                  <p:stCondLst>
                                    <p:cond delay="0"/>
                                  </p:stCondLst>
                                  <p:childTnLst>
                                    <p:set>
                                      <p:cBhvr>
                                        <p:cTn id="25" dur="1" fill="hold">
                                          <p:stCondLst>
                                            <p:cond delay="0"/>
                                          </p:stCondLst>
                                        </p:cTn>
                                        <p:tgtEl>
                                          <p:spTgt spid="21506"/>
                                        </p:tgtEl>
                                        <p:attrNameLst>
                                          <p:attrName>style.visibility</p:attrName>
                                        </p:attrNameLst>
                                      </p:cBhvr>
                                      <p:to>
                                        <p:strVal val="visible"/>
                                      </p:to>
                                    </p:set>
                                    <p:animEffect transition="in" filter="fade">
                                      <p:cBhvr>
                                        <p:cTn id="26" dur="3000"/>
                                        <p:tgtEl>
                                          <p:spTgt spid="21506"/>
                                        </p:tgtEl>
                                      </p:cBhvr>
                                    </p:animEffect>
                                  </p:childTnLst>
                                </p:cTn>
                              </p:par>
                            </p:childTnLst>
                          </p:cTn>
                        </p:par>
                        <p:par>
                          <p:cTn id="27" fill="hold">
                            <p:stCondLst>
                              <p:cond delay="8000"/>
                            </p:stCondLst>
                            <p:childTnLst>
                              <p:par>
                                <p:cTn id="28" presetID="2" presetClass="entr" presetSubtype="2"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1+#ppt_w/2"/>
                                          </p:val>
                                        </p:tav>
                                        <p:tav tm="100000">
                                          <p:val>
                                            <p:strVal val="#ppt_x"/>
                                          </p:val>
                                        </p:tav>
                                      </p:tavLst>
                                    </p:anim>
                                    <p:anim calcmode="lin" valueType="num">
                                      <p:cBhvr additive="base">
                                        <p:cTn id="31" dur="2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lores Purpur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71438" y="0"/>
            <a:ext cx="9215438" cy="6858000"/>
          </a:xfrm>
          <a:prstGeom prst="rect">
            <a:avLst/>
          </a:prstGeom>
          <a:solidFill>
            <a:srgbClr val="7030A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5357818" y="428604"/>
            <a:ext cx="3500430" cy="2616101"/>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Harrington" pitchFamily="82" charset="0"/>
              </a:rPr>
              <a:t>Aprendí que no se puede dar marcha atrás, que la esencia de la vida es ir hacia adelante. La vida, en realidad, es una calle de sentido único</a:t>
            </a:r>
          </a:p>
          <a:p>
            <a:endParaRPr lang="es-ES" sz="2000" b="1" dirty="0" smtClean="0">
              <a:effectLst>
                <a:outerShdw blurRad="38100" dist="38100" dir="2700000" algn="tl">
                  <a:srgbClr val="000000">
                    <a:alpha val="43137"/>
                  </a:srgbClr>
                </a:outerShdw>
              </a:effectLst>
              <a:latin typeface="Harrington" pitchFamily="82" charset="0"/>
            </a:endParaRPr>
          </a:p>
          <a:p>
            <a:r>
              <a:rPr lang="es-ES" sz="2000" b="1" dirty="0" smtClean="0">
                <a:effectLst>
                  <a:outerShdw blurRad="38100" dist="38100" dir="2700000" algn="tl">
                    <a:srgbClr val="000000">
                      <a:alpha val="43137"/>
                    </a:srgbClr>
                  </a:outerShdw>
                </a:effectLst>
                <a:latin typeface="Harrington" pitchFamily="82" charset="0"/>
              </a:rPr>
              <a:t> Agatha Christie</a:t>
            </a:r>
          </a:p>
          <a:p>
            <a:endParaRPr lang="es-ES" sz="2400" b="1"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par>
                                <p:cTn id="20" presetID="13"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plus(out)">
                                      <p:cBhvr>
                                        <p:cTn id="22" dur="5000"/>
                                        <p:tgtEl>
                                          <p:spTgt spid="4"/>
                                        </p:tgtEl>
                                      </p:cBhvr>
                                    </p:animEffect>
                                  </p:childTnLst>
                                </p:cTn>
                              </p:par>
                            </p:childTnLst>
                          </p:cTn>
                        </p:par>
                        <p:par>
                          <p:cTn id="23" fill="hold">
                            <p:stCondLst>
                              <p:cond delay="5000"/>
                            </p:stCondLst>
                            <p:childTnLst>
                              <p:par>
                                <p:cTn id="24" presetID="2" presetClass="entr" presetSubtype="1"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2000" fill="hold"/>
                                        <p:tgtEl>
                                          <p:spTgt spid="6"/>
                                        </p:tgtEl>
                                        <p:attrNameLst>
                                          <p:attrName>ppt_x</p:attrName>
                                        </p:attrNameLst>
                                      </p:cBhvr>
                                      <p:tavLst>
                                        <p:tav tm="0">
                                          <p:val>
                                            <p:strVal val="#ppt_x"/>
                                          </p:val>
                                        </p:tav>
                                        <p:tav tm="100000">
                                          <p:val>
                                            <p:strVal val="#ppt_x"/>
                                          </p:val>
                                        </p:tav>
                                      </p:tavLst>
                                    </p:anim>
                                    <p:anim calcmode="lin" valueType="num">
                                      <p:cBhvr additive="base">
                                        <p:cTn id="27" dur="20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lores-en-macro-10175.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71438" y="0"/>
            <a:ext cx="9215438" cy="6858000"/>
          </a:xfrm>
          <a:prstGeom prst="rect">
            <a:avLst/>
          </a:prstGeom>
          <a:solidFill>
            <a:srgbClr val="7030A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19460" name="Picture 4" descr="Image du Blog magnolias.centerblog.net"/>
          <p:cNvPicPr>
            <a:picLocks noChangeAspect="1" noChangeArrowheads="1"/>
          </p:cNvPicPr>
          <p:nvPr/>
        </p:nvPicPr>
        <p:blipFill>
          <a:blip r:embed="rId3"/>
          <a:srcRect/>
          <a:stretch>
            <a:fillRect/>
          </a:stretch>
        </p:blipFill>
        <p:spPr bwMode="auto">
          <a:xfrm>
            <a:off x="428596" y="1076324"/>
            <a:ext cx="3543300" cy="5781676"/>
          </a:xfrm>
          <a:prstGeom prst="rect">
            <a:avLst/>
          </a:prstGeom>
          <a:noFill/>
        </p:spPr>
      </p:pic>
      <p:sp>
        <p:nvSpPr>
          <p:cNvPr id="7" name="6 CuadroTexto"/>
          <p:cNvSpPr txBox="1"/>
          <p:nvPr/>
        </p:nvSpPr>
        <p:spPr>
          <a:xfrm>
            <a:off x="4286248" y="3643314"/>
            <a:ext cx="4286280" cy="2616101"/>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latin typeface="Harrington" pitchFamily="82" charset="0"/>
              </a:rPr>
              <a:t>En tres tiempos se divide la vida: en presente, pasado y futuro. De éstos, el presente es brevísimo; el futuro, dudoso; el pasado, cierto. </a:t>
            </a:r>
          </a:p>
          <a:p>
            <a:endParaRPr lang="es-ES" sz="2000" b="1" dirty="0" smtClean="0">
              <a:effectLst>
                <a:outerShdw blurRad="38100" dist="38100" dir="2700000" algn="tl">
                  <a:srgbClr val="000000">
                    <a:alpha val="43137"/>
                  </a:srgbClr>
                </a:outerShdw>
              </a:effectLst>
              <a:latin typeface="Harrington" pitchFamily="82" charset="0"/>
            </a:endParaRPr>
          </a:p>
          <a:p>
            <a:r>
              <a:rPr lang="es-ES" sz="2000" b="1" dirty="0" smtClean="0">
                <a:effectLst>
                  <a:outerShdw blurRad="38100" dist="38100" dir="2700000" algn="tl">
                    <a:srgbClr val="000000">
                      <a:alpha val="43137"/>
                    </a:srgbClr>
                  </a:outerShdw>
                </a:effectLst>
                <a:latin typeface="Harrington" pitchFamily="82" charset="0"/>
              </a:rPr>
              <a:t>Séneca</a:t>
            </a:r>
          </a:p>
          <a:p>
            <a:r>
              <a:rPr lang="es-ES" sz="2000" b="1" dirty="0" smtClean="0">
                <a:effectLst>
                  <a:outerShdw blurRad="38100" dist="38100" dir="2700000" algn="tl">
                    <a:srgbClr val="000000">
                      <a:alpha val="43137"/>
                    </a:srgbClr>
                  </a:outerShdw>
                </a:effectLst>
                <a:latin typeface="Harrington" pitchFamily="82" charset="0"/>
              </a:rPr>
              <a:t> </a:t>
            </a:r>
          </a:p>
          <a:p>
            <a:endParaRPr lang="es-ES" sz="2400"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8"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diamond(out)">
                                      <p:cBhvr>
                                        <p:cTn id="22" dur="5000"/>
                                        <p:tgtEl>
                                          <p:spTgt spid="4"/>
                                        </p:tgtEl>
                                      </p:cBhvr>
                                    </p:animEffect>
                                  </p:childTnLst>
                                </p:cTn>
                              </p:par>
                            </p:childTnLst>
                          </p:cTn>
                        </p:par>
                        <p:par>
                          <p:cTn id="23" fill="hold">
                            <p:stCondLst>
                              <p:cond delay="5000"/>
                            </p:stCondLst>
                            <p:childTnLst>
                              <p:par>
                                <p:cTn id="24" presetID="10" presetClass="entr" presetSubtype="0" fill="hold" nodeType="afterEffect">
                                  <p:stCondLst>
                                    <p:cond delay="0"/>
                                  </p:stCondLst>
                                  <p:childTnLst>
                                    <p:set>
                                      <p:cBhvr>
                                        <p:cTn id="25" dur="1" fill="hold">
                                          <p:stCondLst>
                                            <p:cond delay="0"/>
                                          </p:stCondLst>
                                        </p:cTn>
                                        <p:tgtEl>
                                          <p:spTgt spid="19460"/>
                                        </p:tgtEl>
                                        <p:attrNameLst>
                                          <p:attrName>style.visibility</p:attrName>
                                        </p:attrNameLst>
                                      </p:cBhvr>
                                      <p:to>
                                        <p:strVal val="visible"/>
                                      </p:to>
                                    </p:set>
                                    <p:animEffect transition="in" filter="fade">
                                      <p:cBhvr>
                                        <p:cTn id="26" dur="5000"/>
                                        <p:tgtEl>
                                          <p:spTgt spid="19460"/>
                                        </p:tgtEl>
                                      </p:cBhvr>
                                    </p:animEffect>
                                  </p:childTnLst>
                                </p:cTn>
                              </p:par>
                            </p:childTnLst>
                          </p:cTn>
                        </p:par>
                        <p:par>
                          <p:cTn id="27" fill="hold">
                            <p:stCondLst>
                              <p:cond delay="10000"/>
                            </p:stCondLst>
                            <p:childTnLst>
                              <p:par>
                                <p:cTn id="28" presetID="17" presetClass="entr" presetSubtype="10"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2000" fill="hold"/>
                                        <p:tgtEl>
                                          <p:spTgt spid="7"/>
                                        </p:tgtEl>
                                        <p:attrNameLst>
                                          <p:attrName>ppt_w</p:attrName>
                                        </p:attrNameLst>
                                      </p:cBhvr>
                                      <p:tavLst>
                                        <p:tav tm="0">
                                          <p:val>
                                            <p:fltVal val="0"/>
                                          </p:val>
                                        </p:tav>
                                        <p:tav tm="100000">
                                          <p:val>
                                            <p:strVal val="#ppt_w"/>
                                          </p:val>
                                        </p:tav>
                                      </p:tavLst>
                                    </p:anim>
                                    <p:anim calcmode="lin" valueType="num">
                                      <p:cBhvr>
                                        <p:cTn id="31"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lor-purpura-bella-8787.jpg"/>
          <p:cNvPicPr>
            <a:picLocks noChangeAspect="1"/>
          </p:cNvPicPr>
          <p:nvPr/>
        </p:nvPicPr>
        <p:blipFill>
          <a:blip r:embed="rId2"/>
          <a:srcRect t="5208"/>
          <a:stretch>
            <a:fillRect/>
          </a:stretch>
        </p:blipFill>
        <p:spPr>
          <a:xfrm>
            <a:off x="0" y="0"/>
            <a:ext cx="9144000" cy="6858000"/>
          </a:xfrm>
          <a:prstGeom prst="rect">
            <a:avLst/>
          </a:prstGeom>
          <a:scene3d>
            <a:camera prst="orthographicFront"/>
            <a:lightRig rig="threePt" dir="t"/>
          </a:scene3d>
          <a:sp3d>
            <a:bevelT prst="angle"/>
          </a:sp3d>
        </p:spPr>
      </p:pic>
      <p:sp>
        <p:nvSpPr>
          <p:cNvPr id="5" name="4 Rectángulo"/>
          <p:cNvSpPr/>
          <p:nvPr/>
        </p:nvSpPr>
        <p:spPr>
          <a:xfrm>
            <a:off x="0" y="0"/>
            <a:ext cx="9215438" cy="6858000"/>
          </a:xfrm>
          <a:prstGeom prst="rect">
            <a:avLst/>
          </a:prstGeom>
          <a:solidFill>
            <a:srgbClr val="7030A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357158" y="3903345"/>
            <a:ext cx="4286280" cy="2523768"/>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latin typeface="Harrington" pitchFamily="82" charset="0"/>
              </a:rPr>
              <a:t>La vida es dulce o amarga; es corta o larga. ¿Qué importa? El que la goza la halla corta, y el que la sufre la halla larga</a:t>
            </a:r>
          </a:p>
          <a:p>
            <a:endParaRPr lang="es-ES" sz="2000" b="1" dirty="0" smtClean="0">
              <a:effectLst>
                <a:outerShdw blurRad="38100" dist="38100" dir="2700000" algn="tl">
                  <a:srgbClr val="000000">
                    <a:alpha val="43137"/>
                  </a:srgbClr>
                </a:outerShdw>
              </a:effectLst>
              <a:latin typeface="Harrington" pitchFamily="82" charset="0"/>
            </a:endParaRPr>
          </a:p>
          <a:p>
            <a:r>
              <a:rPr lang="es-ES" sz="2000" b="1" dirty="0" smtClean="0">
                <a:effectLst>
                  <a:outerShdw blurRad="38100" dist="38100" dir="2700000" algn="tl">
                    <a:srgbClr val="000000">
                      <a:alpha val="43137"/>
                    </a:srgbClr>
                  </a:outerShdw>
                </a:effectLst>
                <a:latin typeface="Harrington" pitchFamily="82" charset="0"/>
              </a:rPr>
              <a:t>Ramón de Campoamor</a:t>
            </a:r>
          </a:p>
          <a:p>
            <a:r>
              <a:rPr lang="es-ES" sz="2000" b="1" dirty="0" smtClean="0">
                <a:effectLst>
                  <a:outerShdw blurRad="38100" dist="38100" dir="2700000" algn="tl">
                    <a:srgbClr val="000000">
                      <a:alpha val="43137"/>
                    </a:srgbClr>
                  </a:outerShdw>
                </a:effectLst>
                <a:latin typeface="Harrington" pitchFamily="82" charset="0"/>
              </a:rPr>
              <a:t> </a:t>
            </a:r>
          </a:p>
          <a:p>
            <a:endParaRPr lang="es-ES" sz="1600" dirty="0"/>
          </a:p>
        </p:txBody>
      </p:sp>
    </p:spTree>
  </p:cSld>
  <p:clrMapOvr>
    <a:masterClrMapping/>
  </p:clrMapOvr>
  <p:transition spd="slow"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3" presetClass="entr" presetSubtype="5"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vertical)">
                                      <p:cBhvr>
                                        <p:cTn id="22" dur="5000"/>
                                        <p:tgtEl>
                                          <p:spTgt spid="4"/>
                                        </p:tgtEl>
                                      </p:cBhvr>
                                    </p:animEffect>
                                  </p:childTnLst>
                                </p:cTn>
                              </p:par>
                            </p:childTnLst>
                          </p:cTn>
                        </p:par>
                        <p:par>
                          <p:cTn id="23" fill="hold">
                            <p:stCondLst>
                              <p:cond delay="5000"/>
                            </p:stCondLst>
                            <p:childTnLst>
                              <p:par>
                                <p:cTn id="24" presetID="17" presetClass="entr" presetSubtype="1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2000" fill="hold"/>
                                        <p:tgtEl>
                                          <p:spTgt spid="6"/>
                                        </p:tgtEl>
                                        <p:attrNameLst>
                                          <p:attrName>ppt_w</p:attrName>
                                        </p:attrNameLst>
                                      </p:cBhvr>
                                      <p:tavLst>
                                        <p:tav tm="0">
                                          <p:val>
                                            <p:fltVal val="0"/>
                                          </p:val>
                                        </p:tav>
                                        <p:tav tm="100000">
                                          <p:val>
                                            <p:strVal val="#ppt_w"/>
                                          </p:val>
                                        </p:tav>
                                      </p:tavLst>
                                    </p:anim>
                                    <p:anim calcmode="lin" valueType="num">
                                      <p:cBhvr>
                                        <p:cTn id="27"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lor-violeta-6149.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71438" y="0"/>
            <a:ext cx="9215438" cy="6858000"/>
          </a:xfrm>
          <a:prstGeom prst="rect">
            <a:avLst/>
          </a:prstGeom>
          <a:solidFill>
            <a:srgbClr val="7030A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5500694" y="2786058"/>
            <a:ext cx="3429024" cy="2923877"/>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latin typeface="Harrington" pitchFamily="82" charset="0"/>
              </a:rPr>
              <a:t>“No corras por la vida tan rápido que olvides, no solamente donde has estado, sino hacia donde vas”</a:t>
            </a:r>
          </a:p>
          <a:p>
            <a:endParaRPr lang="es-ES" sz="2400" b="1" dirty="0" smtClean="0">
              <a:solidFill>
                <a:srgbClr val="FFFF00"/>
              </a:solidFill>
              <a:effectLst>
                <a:outerShdw blurRad="38100" dist="38100" dir="2700000" algn="tl">
                  <a:srgbClr val="000000">
                    <a:alpha val="43137"/>
                  </a:srgbClr>
                </a:outerShdw>
              </a:effectLst>
              <a:latin typeface="Harrington" pitchFamily="82" charset="0"/>
            </a:endParaRPr>
          </a:p>
          <a:p>
            <a:r>
              <a:rPr lang="es-ES" sz="2400" b="1" dirty="0" smtClean="0">
                <a:solidFill>
                  <a:srgbClr val="FFFF00"/>
                </a:solidFill>
                <a:effectLst>
                  <a:outerShdw blurRad="38100" dist="38100" dir="2700000" algn="tl">
                    <a:srgbClr val="000000">
                      <a:alpha val="43137"/>
                    </a:srgbClr>
                  </a:outerShdw>
                </a:effectLst>
                <a:latin typeface="Harrington" pitchFamily="82" charset="0"/>
              </a:rPr>
              <a:t>Anónimo</a:t>
            </a:r>
            <a:endParaRPr lang="es-ES" sz="2400" b="1" dirty="0" smtClean="0">
              <a:solidFill>
                <a:srgbClr val="FFFF00"/>
              </a:solidFill>
              <a:effectLst>
                <a:outerShdw blurRad="38100" dist="38100" dir="2700000" algn="tl">
                  <a:srgbClr val="000000">
                    <a:alpha val="43137"/>
                  </a:srgbClr>
                </a:outerShdw>
              </a:effectLst>
              <a:latin typeface="Harrington" pitchFamily="82" charset="0"/>
            </a:endParaRPr>
          </a:p>
          <a:p>
            <a:endParaRPr lang="es-ES" sz="1600" dirty="0">
              <a:solidFill>
                <a:srgbClr val="FFFF00"/>
              </a:solidFill>
            </a:endParaRPr>
          </a:p>
        </p:txBody>
      </p:sp>
    </p:spTree>
  </p:cSld>
  <p:clrMapOvr>
    <a:masterClrMapping/>
  </p:clrMapOvr>
  <p:transition spd="slow"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par>
                                <p:cTn id="20" presetID="8"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diamond(out)">
                                      <p:cBhvr>
                                        <p:cTn id="22" dur="5000"/>
                                        <p:tgtEl>
                                          <p:spTgt spid="4"/>
                                        </p:tgtEl>
                                      </p:cBhvr>
                                    </p:animEffect>
                                  </p:childTnLst>
                                </p:cTn>
                              </p:par>
                            </p:childTnLst>
                          </p:cTn>
                        </p:par>
                        <p:par>
                          <p:cTn id="23" fill="hold">
                            <p:stCondLst>
                              <p:cond delay="5000"/>
                            </p:stCondLst>
                            <p:childTnLst>
                              <p:par>
                                <p:cTn id="24" presetID="17" presetClass="entr" presetSubtype="1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2000" fill="hold"/>
                                        <p:tgtEl>
                                          <p:spTgt spid="6"/>
                                        </p:tgtEl>
                                        <p:attrNameLst>
                                          <p:attrName>ppt_w</p:attrName>
                                        </p:attrNameLst>
                                      </p:cBhvr>
                                      <p:tavLst>
                                        <p:tav tm="0">
                                          <p:val>
                                            <p:fltVal val="0"/>
                                          </p:val>
                                        </p:tav>
                                        <p:tav tm="100000">
                                          <p:val>
                                            <p:strVal val="#ppt_w"/>
                                          </p:val>
                                        </p:tav>
                                      </p:tavLst>
                                    </p:anim>
                                    <p:anim calcmode="lin" valueType="num">
                                      <p:cBhvr>
                                        <p:cTn id="27"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lower-Wallpapers.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71438" y="0"/>
            <a:ext cx="9215438" cy="6858000"/>
          </a:xfrm>
          <a:prstGeom prst="rect">
            <a:avLst/>
          </a:prstGeom>
          <a:solidFill>
            <a:srgbClr val="7030A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2071670" y="4714884"/>
            <a:ext cx="6072230" cy="1631216"/>
          </a:xfrm>
          <a:prstGeom prst="rect">
            <a:avLst/>
          </a:prstGeom>
          <a:noFill/>
        </p:spPr>
        <p:txBody>
          <a:bodyPr wrap="square" rtlCol="0">
            <a:spAutoFit/>
          </a:bodyPr>
          <a:lstStyle/>
          <a:p>
            <a:pPr algn="ctr"/>
            <a:r>
              <a:rPr lang="es-ES" sz="2000" b="1" dirty="0" smtClean="0">
                <a:solidFill>
                  <a:srgbClr val="FFFF00"/>
                </a:solidFill>
                <a:effectLst>
                  <a:outerShdw blurRad="38100" dist="38100" dir="2700000" algn="tl">
                    <a:srgbClr val="000000">
                      <a:alpha val="43137"/>
                    </a:srgbClr>
                  </a:outerShdw>
                </a:effectLst>
                <a:latin typeface="Harrington" pitchFamily="82" charset="0"/>
              </a:rPr>
              <a:t>“¡Da de ti mismo cuanto puedas! ¿Sabes? cuando te vayas, lo único que vas a dejar, es el recuerdo de lo que hiciste aquí”</a:t>
            </a:r>
          </a:p>
          <a:p>
            <a:r>
              <a:rPr lang="es-ES" sz="2000" b="1" dirty="0" smtClean="0">
                <a:solidFill>
                  <a:srgbClr val="FFFF00"/>
                </a:solidFill>
                <a:effectLst>
                  <a:outerShdw blurRad="38100" dist="38100" dir="2700000" algn="tl">
                    <a:srgbClr val="000000">
                      <a:alpha val="43137"/>
                    </a:srgbClr>
                  </a:outerShdw>
                </a:effectLst>
                <a:latin typeface="Harrington" pitchFamily="82" charset="0"/>
              </a:rPr>
              <a:t>Voltaire</a:t>
            </a:r>
            <a:endParaRPr lang="es-ES" sz="2000" b="1" dirty="0" smtClean="0">
              <a:solidFill>
                <a:srgbClr val="FFFF00"/>
              </a:solidFill>
              <a:effectLst>
                <a:outerShdw blurRad="38100" dist="38100" dir="2700000" algn="tl">
                  <a:srgbClr val="000000">
                    <a:alpha val="43137"/>
                  </a:srgbClr>
                </a:outerShdw>
              </a:effectLst>
              <a:latin typeface="Harrington" pitchFamily="82" charset="0"/>
            </a:endParaRPr>
          </a:p>
          <a:p>
            <a:endParaRPr lang="es-ES" sz="2000" b="1"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1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plus(in)">
                                      <p:cBhvr>
                                        <p:cTn id="22" dur="5000"/>
                                        <p:tgtEl>
                                          <p:spTgt spid="4"/>
                                        </p:tgtEl>
                                      </p:cBhvr>
                                    </p:animEffect>
                                  </p:childTnLst>
                                </p:cTn>
                              </p:par>
                            </p:childTnLst>
                          </p:cTn>
                        </p:par>
                        <p:par>
                          <p:cTn id="23" fill="hold">
                            <p:stCondLst>
                              <p:cond delay="5000"/>
                            </p:stCondLst>
                            <p:childTnLst>
                              <p:par>
                                <p:cTn id="24" presetID="17" presetClass="entr" presetSubtype="1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2000" fill="hold"/>
                                        <p:tgtEl>
                                          <p:spTgt spid="6"/>
                                        </p:tgtEl>
                                        <p:attrNameLst>
                                          <p:attrName>ppt_w</p:attrName>
                                        </p:attrNameLst>
                                      </p:cBhvr>
                                      <p:tavLst>
                                        <p:tav tm="0">
                                          <p:val>
                                            <p:fltVal val="0"/>
                                          </p:val>
                                        </p:tav>
                                        <p:tav tm="100000">
                                          <p:val>
                                            <p:strVal val="#ppt_w"/>
                                          </p:val>
                                        </p:tav>
                                      </p:tavLst>
                                    </p:anim>
                                    <p:anim calcmode="lin" valueType="num">
                                      <p:cBhvr>
                                        <p:cTn id="27"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urple Abstract Wallpapers 8.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215438" cy="6858000"/>
          </a:xfrm>
          <a:prstGeom prst="rect">
            <a:avLst/>
          </a:prstGeom>
          <a:solidFill>
            <a:srgbClr val="7030A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11266" name="Picture 2" descr="MUJERES"/>
          <p:cNvPicPr>
            <a:picLocks noChangeAspect="1" noChangeArrowheads="1"/>
          </p:cNvPicPr>
          <p:nvPr/>
        </p:nvPicPr>
        <p:blipFill>
          <a:blip r:embed="rId3"/>
          <a:srcRect/>
          <a:stretch>
            <a:fillRect/>
          </a:stretch>
        </p:blipFill>
        <p:spPr bwMode="auto">
          <a:xfrm>
            <a:off x="3428992" y="0"/>
            <a:ext cx="4572032" cy="6543676"/>
          </a:xfrm>
          <a:prstGeom prst="rect">
            <a:avLst/>
          </a:prstGeom>
          <a:noFill/>
        </p:spPr>
      </p:pic>
      <p:sp>
        <p:nvSpPr>
          <p:cNvPr id="7" name="6 CuadroTexto"/>
          <p:cNvSpPr txBox="1"/>
          <p:nvPr/>
        </p:nvSpPr>
        <p:spPr>
          <a:xfrm>
            <a:off x="285720" y="2214554"/>
            <a:ext cx="3611886" cy="1938992"/>
          </a:xfrm>
          <a:prstGeom prst="rect">
            <a:avLst/>
          </a:prstGeom>
          <a:noFill/>
        </p:spPr>
        <p:txBody>
          <a:bodyPr wrap="none" rtlCol="0">
            <a:spAutoFit/>
          </a:bodyPr>
          <a:lstStyle/>
          <a:p>
            <a:pPr algn="ctr"/>
            <a:r>
              <a:rPr lang="es-ES" sz="2000" b="1" dirty="0" smtClean="0">
                <a:effectLst>
                  <a:outerShdw blurRad="38100" dist="38100" dir="2700000" algn="tl">
                    <a:srgbClr val="000000">
                      <a:alpha val="43137"/>
                    </a:srgbClr>
                  </a:outerShdw>
                </a:effectLst>
                <a:latin typeface="Harrington" pitchFamily="82" charset="0"/>
              </a:rPr>
              <a:t>“Castiga a los que te envidian, </a:t>
            </a:r>
          </a:p>
          <a:p>
            <a:pPr algn="ctr"/>
            <a:r>
              <a:rPr lang="es-ES" sz="2000" b="1" dirty="0" smtClean="0">
                <a:effectLst>
                  <a:outerShdw blurRad="38100" dist="38100" dir="2700000" algn="tl">
                    <a:srgbClr val="000000">
                      <a:alpha val="43137"/>
                    </a:srgbClr>
                  </a:outerShdw>
                </a:effectLst>
                <a:latin typeface="Harrington" pitchFamily="82" charset="0"/>
              </a:rPr>
              <a:t>haciéndoles el bien”</a:t>
            </a:r>
          </a:p>
          <a:p>
            <a:endParaRPr lang="es-ES" sz="2000" b="1" dirty="0" smtClean="0">
              <a:latin typeface="Harrington" pitchFamily="82" charset="0"/>
            </a:endParaRPr>
          </a:p>
          <a:p>
            <a:r>
              <a:rPr lang="es-ES" sz="2000" b="1" dirty="0" smtClean="0">
                <a:effectLst>
                  <a:outerShdw blurRad="38100" dist="38100" dir="2700000" algn="tl">
                    <a:srgbClr val="000000">
                      <a:alpha val="43137"/>
                    </a:srgbClr>
                  </a:outerShdw>
                </a:effectLst>
                <a:latin typeface="Harrington" pitchFamily="82" charset="0"/>
              </a:rPr>
              <a:t>Proverbio japonés  </a:t>
            </a:r>
          </a:p>
          <a:p>
            <a:endParaRPr lang="es-ES" sz="2000" b="1" dirty="0" smtClean="0">
              <a:latin typeface="Harrington" pitchFamily="82" charset="0"/>
            </a:endParaRPr>
          </a:p>
          <a:p>
            <a:endParaRPr lang="es-ES" sz="2000" b="1" dirty="0"/>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16" presetClass="entr" presetSubtype="4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outHorizontal)">
                                      <p:cBhvr>
                                        <p:cTn id="22" dur="5000"/>
                                        <p:tgtEl>
                                          <p:spTgt spid="4"/>
                                        </p:tgtEl>
                                      </p:cBhvr>
                                    </p:animEffect>
                                  </p:childTnLst>
                                </p:cTn>
                              </p:par>
                            </p:childTnLst>
                          </p:cTn>
                        </p:par>
                        <p:par>
                          <p:cTn id="23" fill="hold">
                            <p:stCondLst>
                              <p:cond delay="5000"/>
                            </p:stCondLst>
                            <p:childTnLst>
                              <p:par>
                                <p:cTn id="24" presetID="10" presetClass="entr" presetSubtype="0" fill="hold" nodeType="afterEffect">
                                  <p:stCondLst>
                                    <p:cond delay="0"/>
                                  </p:stCondLst>
                                  <p:childTnLst>
                                    <p:set>
                                      <p:cBhvr>
                                        <p:cTn id="25" dur="1" fill="hold">
                                          <p:stCondLst>
                                            <p:cond delay="0"/>
                                          </p:stCondLst>
                                        </p:cTn>
                                        <p:tgtEl>
                                          <p:spTgt spid="11266"/>
                                        </p:tgtEl>
                                        <p:attrNameLst>
                                          <p:attrName>style.visibility</p:attrName>
                                        </p:attrNameLst>
                                      </p:cBhvr>
                                      <p:to>
                                        <p:strVal val="visible"/>
                                      </p:to>
                                    </p:set>
                                    <p:animEffect transition="in" filter="fade">
                                      <p:cBhvr>
                                        <p:cTn id="26" dur="3000"/>
                                        <p:tgtEl>
                                          <p:spTgt spid="11266"/>
                                        </p:tgtEl>
                                      </p:cBhvr>
                                    </p:animEffect>
                                  </p:childTnLst>
                                </p:cTn>
                              </p:par>
                            </p:childTnLst>
                          </p:cTn>
                        </p:par>
                        <p:par>
                          <p:cTn id="27" fill="hold">
                            <p:stCondLst>
                              <p:cond delay="8000"/>
                            </p:stCondLst>
                            <p:childTnLst>
                              <p:par>
                                <p:cTn id="28" presetID="17" presetClass="entr" presetSubtype="10"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2000" fill="hold"/>
                                        <p:tgtEl>
                                          <p:spTgt spid="7"/>
                                        </p:tgtEl>
                                        <p:attrNameLst>
                                          <p:attrName>ppt_w</p:attrName>
                                        </p:attrNameLst>
                                      </p:cBhvr>
                                      <p:tavLst>
                                        <p:tav tm="0">
                                          <p:val>
                                            <p:fltVal val="0"/>
                                          </p:val>
                                        </p:tav>
                                        <p:tav tm="100000">
                                          <p:val>
                                            <p:strVal val="#ppt_w"/>
                                          </p:val>
                                        </p:tav>
                                      </p:tavLst>
                                    </p:anim>
                                    <p:anim calcmode="lin" valueType="num">
                                      <p:cBhvr>
                                        <p:cTn id="31"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bile_Lampoon_Violet.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71438" y="0"/>
            <a:ext cx="9215438" cy="6858000"/>
          </a:xfrm>
          <a:prstGeom prst="rect">
            <a:avLst/>
          </a:prstGeom>
          <a:solidFill>
            <a:srgbClr val="7030A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4857752" y="500042"/>
            <a:ext cx="3786214" cy="2308324"/>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latin typeface="Harrington" pitchFamily="82" charset="0"/>
              </a:rPr>
              <a:t>“A menudo me he tenido que comer mis palabras y he descubierto que era una dieta equilibrada”</a:t>
            </a:r>
          </a:p>
          <a:p>
            <a:endParaRPr lang="es-ES" sz="2000" b="1" dirty="0" smtClean="0">
              <a:effectLst>
                <a:outerShdw blurRad="38100" dist="38100" dir="2700000" algn="tl">
                  <a:srgbClr val="000000">
                    <a:alpha val="43137"/>
                  </a:srgbClr>
                </a:outerShdw>
              </a:effectLst>
              <a:latin typeface="Harrington" pitchFamily="82" charset="0"/>
            </a:endParaRPr>
          </a:p>
          <a:p>
            <a:r>
              <a:rPr lang="es-ES" sz="2000" b="1" dirty="0" err="1" smtClean="0">
                <a:effectLst>
                  <a:outerShdw blurRad="38100" dist="38100" dir="2700000" algn="tl">
                    <a:srgbClr val="000000">
                      <a:alpha val="43137"/>
                    </a:srgbClr>
                  </a:outerShdw>
                </a:effectLst>
                <a:latin typeface="Harrington" pitchFamily="82" charset="0"/>
              </a:rPr>
              <a:t>Winston</a:t>
            </a:r>
            <a:r>
              <a:rPr lang="es-ES" sz="2000" b="1" dirty="0" smtClean="0">
                <a:effectLst>
                  <a:outerShdw blurRad="38100" dist="38100" dir="2700000" algn="tl">
                    <a:srgbClr val="000000">
                      <a:alpha val="43137"/>
                    </a:srgbClr>
                  </a:outerShdw>
                </a:effectLst>
                <a:latin typeface="Harrington" pitchFamily="82" charset="0"/>
              </a:rPr>
              <a:t> Churchill</a:t>
            </a:r>
          </a:p>
          <a:p>
            <a:endParaRPr lang="es-ES" sz="2000"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6" presetClass="exit" presetSubtype="42" fill="hold" grpId="1" nodeType="withEffect">
                                  <p:stCondLst>
                                    <p:cond delay="0"/>
                                  </p:stCondLst>
                                  <p:childTnLst>
                                    <p:animEffect transition="out" filter="barn(out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16" presetClass="entr" presetSubtype="4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outHorizontal)">
                                      <p:cBhvr>
                                        <p:cTn id="22" dur="5000"/>
                                        <p:tgtEl>
                                          <p:spTgt spid="4"/>
                                        </p:tgtEl>
                                      </p:cBhvr>
                                    </p:animEffect>
                                  </p:childTnLst>
                                </p:cTn>
                              </p:par>
                            </p:childTnLst>
                          </p:cTn>
                        </p:par>
                        <p:par>
                          <p:cTn id="23" fill="hold">
                            <p:stCondLst>
                              <p:cond delay="5000"/>
                            </p:stCondLst>
                            <p:childTnLst>
                              <p:par>
                                <p:cTn id="24" presetID="17" presetClass="entr" presetSubtype="1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2000" fill="hold"/>
                                        <p:tgtEl>
                                          <p:spTgt spid="6"/>
                                        </p:tgtEl>
                                        <p:attrNameLst>
                                          <p:attrName>ppt_w</p:attrName>
                                        </p:attrNameLst>
                                      </p:cBhvr>
                                      <p:tavLst>
                                        <p:tav tm="0">
                                          <p:val>
                                            <p:fltVal val="0"/>
                                          </p:val>
                                        </p:tav>
                                        <p:tav tm="100000">
                                          <p:val>
                                            <p:strVal val="#ppt_w"/>
                                          </p:val>
                                        </p:tav>
                                      </p:tavLst>
                                    </p:anim>
                                    <p:anim calcmode="lin" valueType="num">
                                      <p:cBhvr>
                                        <p:cTn id="27"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oche_de_color_Purpura-1024x768-543860.jpe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71438" y="0"/>
            <a:ext cx="9215438" cy="6858000"/>
          </a:xfrm>
          <a:prstGeom prst="rect">
            <a:avLst/>
          </a:prstGeom>
          <a:solidFill>
            <a:srgbClr val="7030A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214282" y="500042"/>
            <a:ext cx="3786182" cy="3139321"/>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latin typeface="Harrington" pitchFamily="82" charset="0"/>
              </a:rPr>
              <a:t>“Cuando escribo y cuando hablo procuro plantar semillas de esperanza; cuando trabajo en el huerto, he de plantar semillas de alimento. Ambas son absolutamente necesarias para la vida”</a:t>
            </a:r>
          </a:p>
          <a:p>
            <a:endParaRPr lang="es-ES" sz="2000" dirty="0" smtClean="0">
              <a:effectLst>
                <a:outerShdw blurRad="38100" dist="38100" dir="2700000" algn="tl">
                  <a:srgbClr val="000000">
                    <a:alpha val="43137"/>
                  </a:srgbClr>
                </a:outerShdw>
              </a:effectLst>
              <a:latin typeface="Harrington" pitchFamily="82" charset="0"/>
            </a:endParaRPr>
          </a:p>
          <a:p>
            <a:r>
              <a:rPr lang="es-ES" sz="2000" b="1" dirty="0" err="1" smtClean="0">
                <a:effectLst>
                  <a:outerShdw blurRad="38100" dist="38100" dir="2700000" algn="tl">
                    <a:srgbClr val="000000">
                      <a:alpha val="43137"/>
                    </a:srgbClr>
                  </a:outerShdw>
                </a:effectLst>
                <a:latin typeface="Harrington" pitchFamily="82" charset="0"/>
              </a:rPr>
              <a:t>Og</a:t>
            </a:r>
            <a:r>
              <a:rPr lang="es-ES" sz="2000" b="1" dirty="0" smtClean="0">
                <a:effectLst>
                  <a:outerShdw blurRad="38100" dist="38100" dir="2700000" algn="tl">
                    <a:srgbClr val="000000">
                      <a:alpha val="43137"/>
                    </a:srgbClr>
                  </a:outerShdw>
                </a:effectLst>
                <a:latin typeface="Harrington" pitchFamily="82" charset="0"/>
              </a:rPr>
              <a:t> </a:t>
            </a:r>
            <a:r>
              <a:rPr lang="es-ES" sz="2000" b="1" dirty="0" err="1" smtClean="0">
                <a:effectLst>
                  <a:outerShdw blurRad="38100" dist="38100" dir="2700000" algn="tl">
                    <a:srgbClr val="000000">
                      <a:alpha val="43137"/>
                    </a:srgbClr>
                  </a:outerShdw>
                </a:effectLst>
                <a:latin typeface="Harrington" pitchFamily="82" charset="0"/>
              </a:rPr>
              <a:t>Mandino</a:t>
            </a:r>
            <a:endParaRPr lang="es-ES" sz="2000" b="1" dirty="0" smtClean="0">
              <a:effectLst>
                <a:outerShdw blurRad="38100" dist="38100" dir="2700000" algn="tl">
                  <a:srgbClr val="000000">
                    <a:alpha val="43137"/>
                  </a:srgbClr>
                </a:outerShdw>
              </a:effectLst>
              <a:latin typeface="Harrington" pitchFamily="82" charset="0"/>
            </a:endParaRPr>
          </a:p>
          <a:p>
            <a:endParaRPr lang="es-ES" dirty="0"/>
          </a:p>
        </p:txBody>
      </p:sp>
    </p:spTree>
  </p:cSld>
  <p:clrMapOvr>
    <a:masterClrMapping/>
  </p:clrMapOvr>
  <p:transition spd="slow"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4"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par>
                                <p:cTn id="20" presetID="5"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heckerboard(across)">
                                      <p:cBhvr>
                                        <p:cTn id="22" dur="5000"/>
                                        <p:tgtEl>
                                          <p:spTgt spid="4"/>
                                        </p:tgtEl>
                                      </p:cBhvr>
                                    </p:animEffect>
                                  </p:childTnLst>
                                </p:cTn>
                              </p:par>
                            </p:childTnLst>
                          </p:cTn>
                        </p:par>
                        <p:par>
                          <p:cTn id="23" fill="hold">
                            <p:stCondLst>
                              <p:cond delay="5000"/>
                            </p:stCondLst>
                            <p:childTnLst>
                              <p:par>
                                <p:cTn id="24" presetID="17" presetClass="entr" presetSubtype="1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2000" fill="hold"/>
                                        <p:tgtEl>
                                          <p:spTgt spid="6"/>
                                        </p:tgtEl>
                                        <p:attrNameLst>
                                          <p:attrName>ppt_w</p:attrName>
                                        </p:attrNameLst>
                                      </p:cBhvr>
                                      <p:tavLst>
                                        <p:tav tm="0">
                                          <p:val>
                                            <p:fltVal val="0"/>
                                          </p:val>
                                        </p:tav>
                                        <p:tav tm="100000">
                                          <p:val>
                                            <p:strVal val="#ppt_w"/>
                                          </p:val>
                                        </p:tav>
                                      </p:tavLst>
                                    </p:anim>
                                    <p:anim calcmode="lin" valueType="num">
                                      <p:cBhvr>
                                        <p:cTn id="27"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urple-fractal-wallpaper-p123_1280x1280.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71438" y="0"/>
            <a:ext cx="9215438" cy="6858000"/>
          </a:xfrm>
          <a:prstGeom prst="rect">
            <a:avLst/>
          </a:prstGeom>
          <a:solidFill>
            <a:srgbClr val="7030A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242" name="Picture 2" descr="MUJERES"/>
          <p:cNvPicPr>
            <a:picLocks noChangeAspect="1" noChangeArrowheads="1"/>
          </p:cNvPicPr>
          <p:nvPr/>
        </p:nvPicPr>
        <p:blipFill>
          <a:blip r:embed="rId3"/>
          <a:srcRect/>
          <a:stretch>
            <a:fillRect/>
          </a:stretch>
        </p:blipFill>
        <p:spPr bwMode="auto">
          <a:xfrm>
            <a:off x="1500166" y="285704"/>
            <a:ext cx="5214944" cy="6572296"/>
          </a:xfrm>
          <a:prstGeom prst="rect">
            <a:avLst/>
          </a:prstGeom>
          <a:noFill/>
        </p:spPr>
      </p:pic>
      <p:sp>
        <p:nvSpPr>
          <p:cNvPr id="7" name="6 CuadroTexto"/>
          <p:cNvSpPr txBox="1"/>
          <p:nvPr/>
        </p:nvSpPr>
        <p:spPr>
          <a:xfrm>
            <a:off x="5357818" y="1071546"/>
            <a:ext cx="3571900" cy="1938992"/>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latin typeface="Harrington" pitchFamily="82" charset="0"/>
              </a:rPr>
              <a:t>Una alegría compartida se transforma en doble alegría; una pena compartida, en media pena. </a:t>
            </a:r>
          </a:p>
          <a:p>
            <a:endParaRPr lang="es-ES" sz="2000" b="1" dirty="0" smtClean="0">
              <a:effectLst>
                <a:outerShdw blurRad="38100" dist="38100" dir="2700000" algn="tl">
                  <a:srgbClr val="000000">
                    <a:alpha val="43137"/>
                  </a:srgbClr>
                </a:outerShdw>
              </a:effectLst>
              <a:latin typeface="Harrington" pitchFamily="82" charset="0"/>
            </a:endParaRPr>
          </a:p>
          <a:p>
            <a:r>
              <a:rPr lang="es-ES" sz="2000" b="1" dirty="0" smtClean="0">
                <a:effectLst>
                  <a:outerShdw blurRad="38100" dist="38100" dir="2700000" algn="tl">
                    <a:srgbClr val="000000">
                      <a:alpha val="43137"/>
                    </a:srgbClr>
                  </a:outerShdw>
                </a:effectLst>
                <a:latin typeface="Harrington" pitchFamily="82" charset="0"/>
              </a:rPr>
              <a:t>Proverbio sueco</a:t>
            </a:r>
            <a:endParaRPr lang="es-ES" sz="2000" b="1"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par>
                                <p:cTn id="20" presetID="8"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diamond(out)">
                                      <p:cBhvr>
                                        <p:cTn id="22" dur="5000"/>
                                        <p:tgtEl>
                                          <p:spTgt spid="4"/>
                                        </p:tgtEl>
                                      </p:cBhvr>
                                    </p:animEffect>
                                  </p:childTnLst>
                                </p:cTn>
                              </p:par>
                            </p:childTnLst>
                          </p:cTn>
                        </p:par>
                        <p:par>
                          <p:cTn id="23" fill="hold">
                            <p:stCondLst>
                              <p:cond delay="5000"/>
                            </p:stCondLst>
                            <p:childTnLst>
                              <p:par>
                                <p:cTn id="24" presetID="10" presetClass="entr" presetSubtype="0" fill="hold" nodeType="afterEffect">
                                  <p:stCondLst>
                                    <p:cond delay="0"/>
                                  </p:stCondLst>
                                  <p:childTnLst>
                                    <p:set>
                                      <p:cBhvr>
                                        <p:cTn id="25" dur="1" fill="hold">
                                          <p:stCondLst>
                                            <p:cond delay="0"/>
                                          </p:stCondLst>
                                        </p:cTn>
                                        <p:tgtEl>
                                          <p:spTgt spid="10242"/>
                                        </p:tgtEl>
                                        <p:attrNameLst>
                                          <p:attrName>style.visibility</p:attrName>
                                        </p:attrNameLst>
                                      </p:cBhvr>
                                      <p:to>
                                        <p:strVal val="visible"/>
                                      </p:to>
                                    </p:set>
                                    <p:animEffect transition="in" filter="fade">
                                      <p:cBhvr>
                                        <p:cTn id="26" dur="3000"/>
                                        <p:tgtEl>
                                          <p:spTgt spid="10242"/>
                                        </p:tgtEl>
                                      </p:cBhvr>
                                    </p:animEffect>
                                  </p:childTnLst>
                                </p:cTn>
                              </p:par>
                            </p:childTnLst>
                          </p:cTn>
                        </p:par>
                        <p:par>
                          <p:cTn id="27" fill="hold">
                            <p:stCondLst>
                              <p:cond delay="8000"/>
                            </p:stCondLst>
                            <p:childTnLst>
                              <p:par>
                                <p:cTn id="28" presetID="17" presetClass="entr" presetSubtype="10"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2000" fill="hold"/>
                                        <p:tgtEl>
                                          <p:spTgt spid="7"/>
                                        </p:tgtEl>
                                        <p:attrNameLst>
                                          <p:attrName>ppt_w</p:attrName>
                                        </p:attrNameLst>
                                      </p:cBhvr>
                                      <p:tavLst>
                                        <p:tav tm="0">
                                          <p:val>
                                            <p:fltVal val="0"/>
                                          </p:val>
                                        </p:tav>
                                        <p:tav tm="100000">
                                          <p:val>
                                            <p:strVal val="#ppt_w"/>
                                          </p:val>
                                        </p:tav>
                                      </p:tavLst>
                                    </p:anim>
                                    <p:anim calcmode="lin" valueType="num">
                                      <p:cBhvr>
                                        <p:cTn id="31"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yoga-violet-nguyen-huy-hai-193304.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7030A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3857620" y="642918"/>
            <a:ext cx="5000660" cy="4093428"/>
          </a:xfrm>
          <a:prstGeom prst="rect">
            <a:avLst/>
          </a:prstGeom>
          <a:noFill/>
        </p:spPr>
        <p:txBody>
          <a:bodyPr wrap="square" rtlCol="0">
            <a:spAutoFit/>
          </a:bodyPr>
          <a:lstStyle/>
          <a:p>
            <a:r>
              <a:rPr lang="es-ES" b="1" dirty="0" smtClean="0"/>
              <a:t> </a:t>
            </a:r>
            <a:r>
              <a:rPr lang="es-ES" sz="2000" b="1" dirty="0" smtClean="0">
                <a:effectLst>
                  <a:outerShdw blurRad="38100" dist="38100" dir="2700000" algn="tl">
                    <a:srgbClr val="000000">
                      <a:alpha val="43137"/>
                    </a:srgbClr>
                  </a:outerShdw>
                </a:effectLst>
                <a:latin typeface="Harrington" pitchFamily="82" charset="0"/>
              </a:rPr>
              <a:t>La alegría está en todas partes, está en la verde cubierta de nuestro planeta, en la azul serenidad del cielo, en la temeraria exuberancia de la primavera, en la severa abstinencia del gris invierno, en la carne viva que anima nuestro cuerpo, en el perfecto equilibrio de la figura humana, noble y bien parada, en el vivir, en el ejercitar nuestros poderes, en el aprender, en el luchar el mal...La alegría está en todas partes.</a:t>
            </a:r>
          </a:p>
          <a:p>
            <a:endParaRPr lang="es-ES" sz="2000" b="1" dirty="0" smtClean="0">
              <a:effectLst>
                <a:outerShdw blurRad="38100" dist="38100" dir="2700000" algn="tl">
                  <a:srgbClr val="000000">
                    <a:alpha val="43137"/>
                  </a:srgbClr>
                </a:outerShdw>
              </a:effectLst>
              <a:latin typeface="Harrington" pitchFamily="82" charset="0"/>
            </a:endParaRPr>
          </a:p>
          <a:p>
            <a:r>
              <a:rPr lang="es-ES" sz="2000" b="1" dirty="0" smtClean="0">
                <a:effectLst>
                  <a:outerShdw blurRad="38100" dist="38100" dir="2700000" algn="tl">
                    <a:srgbClr val="000000">
                      <a:alpha val="43137"/>
                    </a:srgbClr>
                  </a:outerShdw>
                </a:effectLst>
                <a:latin typeface="Harrington" pitchFamily="82" charset="0"/>
              </a:rPr>
              <a:t> R. Tagore </a:t>
            </a:r>
            <a:endParaRPr lang="es-ES" sz="2000" b="1"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3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16" fill="hold" grpId="1" nodeType="withEffect">
                                  <p:stCondLst>
                                    <p:cond delay="0"/>
                                  </p:stCondLst>
                                  <p:childTnLst>
                                    <p:animEffect transition="out" filter="plus(in)">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1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plus(in)">
                                      <p:cBhvr>
                                        <p:cTn id="22" dur="5000"/>
                                        <p:tgtEl>
                                          <p:spTgt spid="4"/>
                                        </p:tgtEl>
                                      </p:cBhvr>
                                    </p:animEffect>
                                  </p:childTnLst>
                                </p:cTn>
                              </p:par>
                            </p:childTnLst>
                          </p:cTn>
                        </p:par>
                        <p:par>
                          <p:cTn id="23" fill="hold">
                            <p:stCondLst>
                              <p:cond delay="5000"/>
                            </p:stCondLst>
                            <p:childTnLst>
                              <p:par>
                                <p:cTn id="24" presetID="17" presetClass="entr" presetSubtype="1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2000" fill="hold"/>
                                        <p:tgtEl>
                                          <p:spTgt spid="6"/>
                                        </p:tgtEl>
                                        <p:attrNameLst>
                                          <p:attrName>ppt_w</p:attrName>
                                        </p:attrNameLst>
                                      </p:cBhvr>
                                      <p:tavLst>
                                        <p:tav tm="0">
                                          <p:val>
                                            <p:fltVal val="0"/>
                                          </p:val>
                                        </p:tav>
                                        <p:tav tm="100000">
                                          <p:val>
                                            <p:strVal val="#ppt_w"/>
                                          </p:val>
                                        </p:tav>
                                      </p:tavLst>
                                    </p:anim>
                                    <p:anim calcmode="lin" valueType="num">
                                      <p:cBhvr>
                                        <p:cTn id="27"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lipane_purpur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71438" y="0"/>
            <a:ext cx="9215438" cy="6858000"/>
          </a:xfrm>
          <a:prstGeom prst="rect">
            <a:avLst/>
          </a:prstGeom>
          <a:solidFill>
            <a:srgbClr val="7030A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285720" y="3286124"/>
            <a:ext cx="3714776" cy="3170099"/>
          </a:xfrm>
          <a:prstGeom prst="rect">
            <a:avLst/>
          </a:prstGeom>
          <a:noFill/>
        </p:spPr>
        <p:txBody>
          <a:bodyPr wrap="square" rtlCol="0">
            <a:spAutoFit/>
          </a:bodyPr>
          <a:lstStyle/>
          <a:p>
            <a:pPr algn="ctr"/>
            <a:r>
              <a:rPr lang="es-ES" sz="2000" b="1" dirty="0" smtClean="0">
                <a:solidFill>
                  <a:srgbClr val="FFFF00"/>
                </a:solidFill>
                <a:effectLst>
                  <a:outerShdw blurRad="38100" dist="38100" dir="2700000" algn="tl">
                    <a:srgbClr val="000000">
                      <a:alpha val="43137"/>
                    </a:srgbClr>
                  </a:outerShdw>
                </a:effectLst>
                <a:latin typeface="Harrington" pitchFamily="82" charset="0"/>
              </a:rPr>
              <a:t>Una vida larga, saludable y feliz es el resultado de hacer contribuciones, de tener proyectos importantes que sean personalmente satisfactorios y que contribuyan a bendecir las vidas de otros</a:t>
            </a:r>
          </a:p>
          <a:p>
            <a:r>
              <a:rPr lang="es-ES" sz="2000" b="1" dirty="0" smtClean="0">
                <a:solidFill>
                  <a:srgbClr val="FFFF00"/>
                </a:solidFill>
                <a:effectLst>
                  <a:outerShdw blurRad="38100" dist="38100" dir="2700000" algn="tl">
                    <a:srgbClr val="000000">
                      <a:alpha val="43137"/>
                    </a:srgbClr>
                  </a:outerShdw>
                </a:effectLst>
                <a:latin typeface="Harrington" pitchFamily="82" charset="0"/>
              </a:rPr>
              <a:t/>
            </a:r>
            <a:br>
              <a:rPr lang="es-ES" sz="2000" b="1" dirty="0" smtClean="0">
                <a:solidFill>
                  <a:srgbClr val="FFFF00"/>
                </a:solidFill>
                <a:effectLst>
                  <a:outerShdw blurRad="38100" dist="38100" dir="2700000" algn="tl">
                    <a:srgbClr val="000000">
                      <a:alpha val="43137"/>
                    </a:srgbClr>
                  </a:outerShdw>
                </a:effectLst>
                <a:latin typeface="Harrington" pitchFamily="82" charset="0"/>
              </a:rPr>
            </a:br>
            <a:r>
              <a:rPr lang="es-ES" sz="2000" b="1" dirty="0" smtClean="0">
                <a:solidFill>
                  <a:srgbClr val="FFFF00"/>
                </a:solidFill>
                <a:effectLst>
                  <a:outerShdw blurRad="38100" dist="38100" dir="2700000" algn="tl">
                    <a:srgbClr val="000000">
                      <a:alpha val="43137"/>
                    </a:srgbClr>
                  </a:outerShdw>
                </a:effectLst>
                <a:latin typeface="Harrington" pitchFamily="82" charset="0"/>
              </a:rPr>
              <a:t>Stephen R. </a:t>
            </a:r>
            <a:r>
              <a:rPr lang="es-ES" sz="2000" b="1" dirty="0" err="1" smtClean="0">
                <a:solidFill>
                  <a:srgbClr val="FFFF00"/>
                </a:solidFill>
                <a:effectLst>
                  <a:outerShdw blurRad="38100" dist="38100" dir="2700000" algn="tl">
                    <a:srgbClr val="000000">
                      <a:alpha val="43137"/>
                    </a:srgbClr>
                  </a:outerShdw>
                </a:effectLst>
                <a:latin typeface="Harrington" pitchFamily="82" charset="0"/>
              </a:rPr>
              <a:t>Covey</a:t>
            </a:r>
            <a:endParaRPr lang="es-ES" sz="2000" b="1"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20" presetClass="exit" presetSubtype="0" fill="hold" grpId="1" nodeType="withEffect">
                                  <p:stCondLst>
                                    <p:cond delay="0"/>
                                  </p:stCondLst>
                                  <p:childTnLst>
                                    <p:animEffect transition="out" filter="wedge">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8"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diamond(out)">
                                      <p:cBhvr>
                                        <p:cTn id="22" dur="5000"/>
                                        <p:tgtEl>
                                          <p:spTgt spid="4"/>
                                        </p:tgtEl>
                                      </p:cBhvr>
                                    </p:animEffect>
                                  </p:childTnLst>
                                </p:cTn>
                              </p:par>
                            </p:childTnLst>
                          </p:cTn>
                        </p:par>
                        <p:par>
                          <p:cTn id="23" fill="hold">
                            <p:stCondLst>
                              <p:cond delay="5000"/>
                            </p:stCondLst>
                            <p:childTnLst>
                              <p:par>
                                <p:cTn id="24" presetID="17" presetClass="entr" presetSubtype="1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2000" fill="hold"/>
                                        <p:tgtEl>
                                          <p:spTgt spid="6"/>
                                        </p:tgtEl>
                                        <p:attrNameLst>
                                          <p:attrName>ppt_w</p:attrName>
                                        </p:attrNameLst>
                                      </p:cBhvr>
                                      <p:tavLst>
                                        <p:tav tm="0">
                                          <p:val>
                                            <p:fltVal val="0"/>
                                          </p:val>
                                        </p:tav>
                                        <p:tav tm="100000">
                                          <p:val>
                                            <p:strVal val="#ppt_w"/>
                                          </p:val>
                                        </p:tav>
                                      </p:tavLst>
                                    </p:anim>
                                    <p:anim calcmode="lin" valueType="num">
                                      <p:cBhvr>
                                        <p:cTn id="27"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olet wallpaper (23).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215438" cy="6858000"/>
          </a:xfrm>
          <a:prstGeom prst="rect">
            <a:avLst/>
          </a:prstGeom>
          <a:solidFill>
            <a:srgbClr val="7030A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428596" y="3214686"/>
            <a:ext cx="3214710" cy="2862322"/>
          </a:xfrm>
          <a:prstGeom prst="rect">
            <a:avLst/>
          </a:prstGeom>
          <a:noFill/>
        </p:spPr>
        <p:txBody>
          <a:bodyPr wrap="square" rtlCol="0">
            <a:spAutoFit/>
          </a:bodyPr>
          <a:lstStyle/>
          <a:p>
            <a:pPr algn="ctr"/>
            <a:r>
              <a:rPr lang="es-ES" sz="2000" b="1" dirty="0" smtClean="0">
                <a:solidFill>
                  <a:srgbClr val="FFFF00"/>
                </a:solidFill>
                <a:effectLst>
                  <a:outerShdw blurRad="38100" dist="38100" dir="2700000" algn="tl">
                    <a:srgbClr val="000000">
                      <a:alpha val="43137"/>
                    </a:srgbClr>
                  </a:outerShdw>
                </a:effectLst>
                <a:latin typeface="Harrington" pitchFamily="82" charset="0"/>
              </a:rPr>
              <a:t>La salud de la vista parece demandar un horizonte. Nunca nos sentimos cansados si podemos mirar a distancia</a:t>
            </a:r>
            <a:br>
              <a:rPr lang="es-ES" sz="2000" b="1" dirty="0" smtClean="0">
                <a:solidFill>
                  <a:srgbClr val="FFFF00"/>
                </a:solidFill>
                <a:effectLst>
                  <a:outerShdw blurRad="38100" dist="38100" dir="2700000" algn="tl">
                    <a:srgbClr val="000000">
                      <a:alpha val="43137"/>
                    </a:srgbClr>
                  </a:outerShdw>
                </a:effectLst>
                <a:latin typeface="Harrington" pitchFamily="82" charset="0"/>
              </a:rPr>
            </a:br>
            <a:endParaRPr lang="es-ES" sz="2000" b="1" dirty="0" smtClean="0">
              <a:solidFill>
                <a:srgbClr val="FFFF00"/>
              </a:solidFill>
              <a:effectLst>
                <a:outerShdw blurRad="38100" dist="38100" dir="2700000" algn="tl">
                  <a:srgbClr val="000000">
                    <a:alpha val="43137"/>
                  </a:srgbClr>
                </a:outerShdw>
              </a:effectLst>
              <a:latin typeface="Harrington" pitchFamily="82" charset="0"/>
            </a:endParaRPr>
          </a:p>
          <a:p>
            <a:r>
              <a:rPr lang="es-ES" sz="2000" b="1" dirty="0" smtClean="0">
                <a:solidFill>
                  <a:srgbClr val="FFFF00"/>
                </a:solidFill>
                <a:effectLst>
                  <a:outerShdw blurRad="38100" dist="38100" dir="2700000" algn="tl">
                    <a:srgbClr val="000000">
                      <a:alpha val="43137"/>
                    </a:srgbClr>
                  </a:outerShdw>
                </a:effectLst>
                <a:latin typeface="Harrington" pitchFamily="82" charset="0"/>
              </a:rPr>
              <a:t>Ralph Waldo Emerson</a:t>
            </a:r>
            <a:br>
              <a:rPr lang="es-ES" sz="2000" b="1" dirty="0" smtClean="0">
                <a:solidFill>
                  <a:srgbClr val="FFFF00"/>
                </a:solidFill>
                <a:effectLst>
                  <a:outerShdw blurRad="38100" dist="38100" dir="2700000" algn="tl">
                    <a:srgbClr val="000000">
                      <a:alpha val="43137"/>
                    </a:srgbClr>
                  </a:outerShdw>
                </a:effectLst>
                <a:latin typeface="Harrington" pitchFamily="82" charset="0"/>
              </a:rPr>
            </a:br>
            <a:r>
              <a:rPr lang="es-ES" sz="2000" b="1" dirty="0" smtClean="0">
                <a:solidFill>
                  <a:srgbClr val="FFFF00"/>
                </a:solidFill>
                <a:effectLst>
                  <a:outerShdw blurRad="38100" dist="38100" dir="2700000" algn="tl">
                    <a:srgbClr val="000000">
                      <a:alpha val="43137"/>
                    </a:srgbClr>
                  </a:outerShdw>
                </a:effectLst>
                <a:latin typeface="Harrington" pitchFamily="82" charset="0"/>
              </a:rPr>
              <a:t> </a:t>
            </a:r>
          </a:p>
          <a:p>
            <a:r>
              <a:rPr lang="es-ES" sz="2000" dirty="0" smtClean="0">
                <a:effectLst>
                  <a:outerShdw blurRad="38100" dist="38100" dir="2700000" algn="tl">
                    <a:srgbClr val="000000">
                      <a:alpha val="43137"/>
                    </a:srgbClr>
                  </a:outerShdw>
                </a:effectLst>
                <a:latin typeface="Harrington" pitchFamily="82" charset="0"/>
              </a:rPr>
              <a:t> </a:t>
            </a:r>
            <a:endParaRPr lang="es-ES" sz="2000" dirty="0">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6" presetClass="exit" presetSubtype="32" fill="hold" grpId="1" nodeType="withEffect">
                                  <p:stCondLst>
                                    <p:cond delay="0"/>
                                  </p:stCondLst>
                                  <p:childTnLst>
                                    <p:animEffect transition="out" filter="circle(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5000"/>
                                        <p:tgtEl>
                                          <p:spTgt spid="4"/>
                                        </p:tgtEl>
                                      </p:cBhvr>
                                    </p:animEffect>
                                  </p:childTnLst>
                                </p:cTn>
                              </p:par>
                            </p:childTnLst>
                          </p:cTn>
                        </p:par>
                        <p:par>
                          <p:cTn id="23" fill="hold">
                            <p:stCondLst>
                              <p:cond delay="5000"/>
                            </p:stCondLst>
                            <p:childTnLst>
                              <p:par>
                                <p:cTn id="24" presetID="17" presetClass="entr" presetSubtype="1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2000" fill="hold"/>
                                        <p:tgtEl>
                                          <p:spTgt spid="6"/>
                                        </p:tgtEl>
                                        <p:attrNameLst>
                                          <p:attrName>ppt_w</p:attrName>
                                        </p:attrNameLst>
                                      </p:cBhvr>
                                      <p:tavLst>
                                        <p:tav tm="0">
                                          <p:val>
                                            <p:fltVal val="0"/>
                                          </p:val>
                                        </p:tav>
                                        <p:tav tm="100000">
                                          <p:val>
                                            <p:strVal val="#ppt_w"/>
                                          </p:val>
                                        </p:tav>
                                      </p:tavLst>
                                    </p:anim>
                                    <p:anim calcmode="lin" valueType="num">
                                      <p:cBhvr>
                                        <p:cTn id="27"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ater-droplets-on-purple-petals-wallpaper-good-for-eyes-protection,1600x900,61790.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71438" y="0"/>
            <a:ext cx="9215438" cy="6858000"/>
          </a:xfrm>
          <a:prstGeom prst="rect">
            <a:avLst/>
          </a:prstGeom>
          <a:solidFill>
            <a:srgbClr val="7030A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642910" y="571480"/>
            <a:ext cx="3930884" cy="1015663"/>
          </a:xfrm>
          <a:prstGeom prst="rect">
            <a:avLst/>
          </a:prstGeom>
          <a:noFill/>
        </p:spPr>
        <p:txBody>
          <a:bodyPr wrap="none" rtlCol="0">
            <a:spAutoFit/>
          </a:bodyPr>
          <a:lstStyle/>
          <a:p>
            <a:r>
              <a:rPr lang="es-ES" sz="2000" b="1" dirty="0" smtClean="0">
                <a:solidFill>
                  <a:srgbClr val="FFFF00"/>
                </a:solidFill>
                <a:effectLst>
                  <a:outerShdw blurRad="38100" dist="38100" dir="2700000" algn="tl">
                    <a:srgbClr val="000000">
                      <a:alpha val="43137"/>
                    </a:srgbClr>
                  </a:outerShdw>
                </a:effectLst>
                <a:latin typeface="Harrington" pitchFamily="82" charset="0"/>
              </a:rPr>
              <a:t>El amor sólo se alimenta de amor</a:t>
            </a:r>
            <a:br>
              <a:rPr lang="es-ES" sz="2000" b="1" dirty="0" smtClean="0">
                <a:solidFill>
                  <a:srgbClr val="FFFF00"/>
                </a:solidFill>
                <a:effectLst>
                  <a:outerShdw blurRad="38100" dist="38100" dir="2700000" algn="tl">
                    <a:srgbClr val="000000">
                      <a:alpha val="43137"/>
                    </a:srgbClr>
                  </a:outerShdw>
                </a:effectLst>
                <a:latin typeface="Harrington" pitchFamily="82" charset="0"/>
              </a:rPr>
            </a:br>
            <a:endParaRPr lang="es-ES" sz="2000" b="1" dirty="0" smtClean="0">
              <a:solidFill>
                <a:srgbClr val="FFFF00"/>
              </a:solidFill>
              <a:effectLst>
                <a:outerShdw blurRad="38100" dist="38100" dir="2700000" algn="tl">
                  <a:srgbClr val="000000">
                    <a:alpha val="43137"/>
                  </a:srgbClr>
                </a:outerShdw>
              </a:effectLst>
              <a:latin typeface="Harrington" pitchFamily="82" charset="0"/>
            </a:endParaRPr>
          </a:p>
          <a:p>
            <a:r>
              <a:rPr lang="es-ES" sz="2000" b="1" dirty="0" smtClean="0">
                <a:solidFill>
                  <a:srgbClr val="FFFF00"/>
                </a:solidFill>
                <a:effectLst>
                  <a:outerShdw blurRad="38100" dist="38100" dir="2700000" algn="tl">
                    <a:srgbClr val="000000">
                      <a:alpha val="43137"/>
                    </a:srgbClr>
                  </a:outerShdw>
                </a:effectLst>
                <a:latin typeface="Harrington" pitchFamily="82" charset="0"/>
              </a:rPr>
              <a:t>Proverbio italiano</a:t>
            </a:r>
            <a:endParaRPr lang="es-ES" sz="2000" b="1"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4"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par>
                                <p:cTn id="20" presetID="8"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diamond(out)">
                                      <p:cBhvr>
                                        <p:cTn id="22" dur="5000"/>
                                        <p:tgtEl>
                                          <p:spTgt spid="4"/>
                                        </p:tgtEl>
                                      </p:cBhvr>
                                    </p:animEffect>
                                  </p:childTnLst>
                                </p:cTn>
                              </p:par>
                            </p:childTnLst>
                          </p:cTn>
                        </p:par>
                        <p:par>
                          <p:cTn id="23" fill="hold">
                            <p:stCondLst>
                              <p:cond delay="5000"/>
                            </p:stCondLst>
                            <p:childTnLst>
                              <p:par>
                                <p:cTn id="24" presetID="2" presetClass="entr" presetSubtype="4"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1000" fill="hold"/>
                                        <p:tgtEl>
                                          <p:spTgt spid="6"/>
                                        </p:tgtEl>
                                        <p:attrNameLst>
                                          <p:attrName>ppt_x</p:attrName>
                                        </p:attrNameLst>
                                      </p:cBhvr>
                                      <p:tavLst>
                                        <p:tav tm="0">
                                          <p:val>
                                            <p:strVal val="#ppt_x"/>
                                          </p:val>
                                        </p:tav>
                                        <p:tav tm="100000">
                                          <p:val>
                                            <p:strVal val="#ppt_x"/>
                                          </p:val>
                                        </p:tav>
                                      </p:tavLst>
                                    </p:anim>
                                    <p:anim calcmode="lin" valueType="num">
                                      <p:cBhvr additive="base">
                                        <p:cTn id="27" dur="10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ild-Violet-1920x1080.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71438" y="0"/>
            <a:ext cx="9215438" cy="6858000"/>
          </a:xfrm>
          <a:prstGeom prst="rect">
            <a:avLst/>
          </a:prstGeom>
          <a:solidFill>
            <a:srgbClr val="7030A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642910" y="642918"/>
            <a:ext cx="4643470" cy="1631216"/>
          </a:xfrm>
          <a:prstGeom prst="rect">
            <a:avLst/>
          </a:prstGeom>
          <a:noFill/>
        </p:spPr>
        <p:txBody>
          <a:bodyPr wrap="square" rtlCol="0">
            <a:spAutoFit/>
          </a:bodyPr>
          <a:lstStyle/>
          <a:p>
            <a:pPr algn="ctr"/>
            <a:r>
              <a:rPr lang="es-ES" sz="2000" b="1" dirty="0" smtClean="0">
                <a:solidFill>
                  <a:srgbClr val="FFFF00"/>
                </a:solidFill>
                <a:effectLst>
                  <a:outerShdw blurRad="38100" dist="38100" dir="2700000" algn="tl">
                    <a:srgbClr val="000000">
                      <a:alpha val="43137"/>
                    </a:srgbClr>
                  </a:outerShdw>
                </a:effectLst>
                <a:latin typeface="Harrington" pitchFamily="82" charset="0"/>
              </a:rPr>
              <a:t>Las actitudes positivas pueden ser las bases más importantes para una salud permanente</a:t>
            </a:r>
            <a:br>
              <a:rPr lang="es-ES" sz="2000" b="1" dirty="0" smtClean="0">
                <a:solidFill>
                  <a:srgbClr val="FFFF00"/>
                </a:solidFill>
                <a:effectLst>
                  <a:outerShdw blurRad="38100" dist="38100" dir="2700000" algn="tl">
                    <a:srgbClr val="000000">
                      <a:alpha val="43137"/>
                    </a:srgbClr>
                  </a:outerShdw>
                </a:effectLst>
                <a:latin typeface="Harrington" pitchFamily="82" charset="0"/>
              </a:rPr>
            </a:br>
            <a:endParaRPr lang="es-ES" sz="2000" b="1" dirty="0" smtClean="0">
              <a:solidFill>
                <a:srgbClr val="FFFF00"/>
              </a:solidFill>
              <a:effectLst>
                <a:outerShdw blurRad="38100" dist="38100" dir="2700000" algn="tl">
                  <a:srgbClr val="000000">
                    <a:alpha val="43137"/>
                  </a:srgbClr>
                </a:outerShdw>
              </a:effectLst>
              <a:latin typeface="Harrington" pitchFamily="82" charset="0"/>
            </a:endParaRPr>
          </a:p>
          <a:p>
            <a:r>
              <a:rPr lang="es-ES" sz="2000" b="1" dirty="0" smtClean="0">
                <a:solidFill>
                  <a:srgbClr val="FFFF00"/>
                </a:solidFill>
                <a:effectLst>
                  <a:outerShdw blurRad="38100" dist="38100" dir="2700000" algn="tl">
                    <a:srgbClr val="000000">
                      <a:alpha val="43137"/>
                    </a:srgbClr>
                  </a:outerShdw>
                </a:effectLst>
                <a:latin typeface="Harrington" pitchFamily="82" charset="0"/>
              </a:rPr>
              <a:t>Helen Hayes</a:t>
            </a:r>
            <a:endParaRPr lang="es-ES" sz="2000" b="1" dirty="0">
              <a:solidFill>
                <a:srgbClr val="FFFF00"/>
              </a:solidFill>
              <a:effectLst>
                <a:outerShdw blurRad="38100" dist="38100" dir="2700000" algn="tl">
                  <a:srgbClr val="000000">
                    <a:alpha val="43137"/>
                  </a:srgbClr>
                </a:outerShdw>
              </a:effectLst>
              <a:latin typeface="Harrington" pitchFamily="82" charset="0"/>
            </a:endParaRPr>
          </a:p>
        </p:txBody>
      </p:sp>
    </p:spTree>
  </p:cSld>
  <p:clrMapOvr>
    <a:masterClrMapping/>
  </p:clrMapOvr>
  <p:transition spd="slow"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4"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par>
                                <p:cTn id="20" presetID="16" presetClass="entr" presetSubtype="37"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5000"/>
                                        <p:tgtEl>
                                          <p:spTgt spid="4"/>
                                        </p:tgtEl>
                                      </p:cBhvr>
                                    </p:animEffect>
                                  </p:childTnLst>
                                </p:cTn>
                              </p:par>
                            </p:childTnLst>
                          </p:cTn>
                        </p:par>
                        <p:par>
                          <p:cTn id="23" fill="hold">
                            <p:stCondLst>
                              <p:cond delay="5000"/>
                            </p:stCondLst>
                            <p:childTnLst>
                              <p:par>
                                <p:cTn id="24" presetID="2" presetClass="entr" presetSubtype="8"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2000" fill="hold"/>
                                        <p:tgtEl>
                                          <p:spTgt spid="6"/>
                                        </p:tgtEl>
                                        <p:attrNameLst>
                                          <p:attrName>ppt_x</p:attrName>
                                        </p:attrNameLst>
                                      </p:cBhvr>
                                      <p:tavLst>
                                        <p:tav tm="0">
                                          <p:val>
                                            <p:strVal val="0-#ppt_w/2"/>
                                          </p:val>
                                        </p:tav>
                                        <p:tav tm="100000">
                                          <p:val>
                                            <p:strVal val="#ppt_x"/>
                                          </p:val>
                                        </p:tav>
                                      </p:tavLst>
                                    </p:anim>
                                    <p:anim calcmode="lin" valueType="num">
                                      <p:cBhvr additive="base">
                                        <p:cTn id="27" dur="2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ww.FOTOFRONTERA.com - Flor de color púrpura - Purple Clos up Flower.jpg"/>
          <p:cNvPicPr>
            <a:picLocks noChangeAspect="1"/>
          </p:cNvPicPr>
          <p:nvPr/>
        </p:nvPicPr>
        <p:blipFill>
          <a:blip r:embed="rId2"/>
          <a:stretch>
            <a:fillRect/>
          </a:stretch>
        </p:blipFill>
        <p:spPr>
          <a:xfrm>
            <a:off x="-1" y="-1"/>
            <a:ext cx="9291145" cy="6858001"/>
          </a:xfrm>
          <a:prstGeom prst="rect">
            <a:avLst/>
          </a:prstGeom>
          <a:scene3d>
            <a:camera prst="orthographicFront"/>
            <a:lightRig rig="threePt" dir="t"/>
          </a:scene3d>
          <a:sp3d>
            <a:bevelT prst="angle"/>
          </a:sp3d>
        </p:spPr>
      </p:pic>
      <p:sp>
        <p:nvSpPr>
          <p:cNvPr id="5" name="4 Rectángulo"/>
          <p:cNvSpPr/>
          <p:nvPr/>
        </p:nvSpPr>
        <p:spPr>
          <a:xfrm>
            <a:off x="0" y="0"/>
            <a:ext cx="9215438" cy="6858000"/>
          </a:xfrm>
          <a:prstGeom prst="rect">
            <a:avLst/>
          </a:prstGeom>
          <a:solidFill>
            <a:srgbClr val="7030A0">
              <a:alpha val="7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6" name="Picture 2" descr="MUJERES"/>
          <p:cNvPicPr>
            <a:picLocks noChangeAspect="1" noChangeArrowheads="1"/>
          </p:cNvPicPr>
          <p:nvPr/>
        </p:nvPicPr>
        <p:blipFill>
          <a:blip r:embed="rId3">
            <a:lum contrast="20000"/>
          </a:blip>
          <a:srcRect/>
          <a:stretch>
            <a:fillRect/>
          </a:stretch>
        </p:blipFill>
        <p:spPr bwMode="auto">
          <a:xfrm>
            <a:off x="2571735" y="-338630"/>
            <a:ext cx="6898487" cy="7553844"/>
          </a:xfrm>
          <a:prstGeom prst="rect">
            <a:avLst/>
          </a:prstGeom>
          <a:noFill/>
        </p:spPr>
      </p:pic>
      <p:sp>
        <p:nvSpPr>
          <p:cNvPr id="7" name="6 CuadroTexto"/>
          <p:cNvSpPr txBox="1"/>
          <p:nvPr/>
        </p:nvSpPr>
        <p:spPr>
          <a:xfrm>
            <a:off x="214282" y="500042"/>
            <a:ext cx="3643338" cy="1938992"/>
          </a:xfrm>
          <a:prstGeom prst="rect">
            <a:avLst/>
          </a:prstGeom>
          <a:noFill/>
        </p:spPr>
        <p:txBody>
          <a:bodyPr wrap="square" rtlCol="0">
            <a:spAutoFit/>
          </a:bodyPr>
          <a:lstStyle/>
          <a:p>
            <a:r>
              <a:rPr lang="es-ES" sz="2400" b="1" dirty="0" smtClean="0">
                <a:solidFill>
                  <a:srgbClr val="FFFF00"/>
                </a:solidFill>
                <a:effectLst>
                  <a:outerShdw blurRad="38100" dist="38100" dir="2700000" algn="tl">
                    <a:srgbClr val="000000">
                      <a:alpha val="43137"/>
                    </a:srgbClr>
                  </a:outerShdw>
                </a:effectLst>
                <a:latin typeface="Harrington" pitchFamily="82" charset="0"/>
              </a:rPr>
              <a:t>El amor es lo único que crece cuando se reparte</a:t>
            </a:r>
          </a:p>
          <a:p>
            <a:endParaRPr lang="es-ES" sz="2400" b="1" dirty="0" smtClean="0">
              <a:solidFill>
                <a:srgbClr val="FFFF00"/>
              </a:solidFill>
              <a:effectLst>
                <a:outerShdw blurRad="38100" dist="38100" dir="2700000" algn="tl">
                  <a:srgbClr val="000000">
                    <a:alpha val="43137"/>
                  </a:srgbClr>
                </a:outerShdw>
              </a:effectLst>
              <a:latin typeface="Harrington" pitchFamily="82" charset="0"/>
            </a:endParaRPr>
          </a:p>
          <a:p>
            <a:r>
              <a:rPr lang="es-ES" sz="2400" b="1" dirty="0" err="1" smtClean="0">
                <a:solidFill>
                  <a:srgbClr val="FFFF00"/>
                </a:solidFill>
                <a:effectLst>
                  <a:outerShdw blurRad="38100" dist="38100" dir="2700000" algn="tl">
                    <a:srgbClr val="000000">
                      <a:alpha val="43137"/>
                    </a:srgbClr>
                  </a:outerShdw>
                </a:effectLst>
                <a:latin typeface="Harrington" pitchFamily="82" charset="0"/>
              </a:rPr>
              <a:t>Antoine</a:t>
            </a:r>
            <a:r>
              <a:rPr lang="es-ES" sz="2400" b="1" dirty="0" smtClean="0">
                <a:solidFill>
                  <a:srgbClr val="FFFF00"/>
                </a:solidFill>
                <a:effectLst>
                  <a:outerShdw blurRad="38100" dist="38100" dir="2700000" algn="tl">
                    <a:srgbClr val="000000">
                      <a:alpha val="43137"/>
                    </a:srgbClr>
                  </a:outerShdw>
                </a:effectLst>
                <a:latin typeface="Harrington" pitchFamily="82" charset="0"/>
              </a:rPr>
              <a:t> De Saint </a:t>
            </a:r>
            <a:r>
              <a:rPr lang="es-ES" sz="2400" b="1" dirty="0" err="1" smtClean="0">
                <a:solidFill>
                  <a:srgbClr val="FFFF00"/>
                </a:solidFill>
                <a:effectLst>
                  <a:outerShdw blurRad="38100" dist="38100" dir="2700000" algn="tl">
                    <a:srgbClr val="000000">
                      <a:alpha val="43137"/>
                    </a:srgbClr>
                  </a:outerShdw>
                </a:effectLst>
                <a:latin typeface="Harrington" pitchFamily="82" charset="0"/>
              </a:rPr>
              <a:t>Exupéry</a:t>
            </a:r>
            <a:endParaRPr lang="es-ES" sz="2400" b="1" dirty="0" smtClean="0">
              <a:solidFill>
                <a:srgbClr val="FFFF00"/>
              </a:solidFill>
              <a:effectLst>
                <a:outerShdw blurRad="38100" dist="38100" dir="2700000" algn="tl">
                  <a:srgbClr val="000000">
                    <a:alpha val="43137"/>
                  </a:srgbClr>
                </a:outerShdw>
              </a:effectLst>
              <a:latin typeface="Harrington" pitchFamily="82" charset="0"/>
            </a:endParaRPr>
          </a:p>
          <a:p>
            <a:endParaRPr lang="es-ES" sz="2400" b="1" dirty="0">
              <a:solidFill>
                <a:srgbClr val="FFFF00"/>
              </a:solidFill>
              <a:effectLst>
                <a:outerShdw blurRad="38100" dist="38100" dir="2700000" algn="tl">
                  <a:srgbClr val="000000">
                    <a:alpha val="43137"/>
                  </a:srgbClr>
                </a:outerShdw>
              </a:effectLst>
              <a:latin typeface="Harrington" pitchFamily="82" charset="0"/>
            </a:endParaRPr>
          </a:p>
        </p:txBody>
      </p:sp>
      <p:pic>
        <p:nvPicPr>
          <p:cNvPr id="1026" name="Picture 2" descr="http://static1.glowtxt.com/data1/d/c/1/dc178495938b4bbc2cad8433bcaa12f6490108c4da39a3ee5e6b4b0d3255bfef95601890afd80709da39a3ee5e6b4b0d3255bfef95601890afd80709da9ee25be8839ab553abe82a8feb2f91.png"/>
          <p:cNvPicPr>
            <a:picLocks noChangeAspect="1" noChangeArrowheads="1"/>
          </p:cNvPicPr>
          <p:nvPr/>
        </p:nvPicPr>
        <p:blipFill>
          <a:blip r:embed="rId4">
            <a:lum bright="30000" contrast="40000"/>
          </a:blip>
          <a:srcRect/>
          <a:stretch>
            <a:fillRect/>
          </a:stretch>
        </p:blipFill>
        <p:spPr bwMode="auto">
          <a:xfrm>
            <a:off x="4929190" y="5286388"/>
            <a:ext cx="3500462" cy="671513"/>
          </a:xfrm>
          <a:prstGeom prst="rect">
            <a:avLst/>
          </a:prstGeom>
          <a:noFill/>
        </p:spPr>
      </p:pic>
      <p:sp>
        <p:nvSpPr>
          <p:cNvPr id="9" name="8 CuadroTexto"/>
          <p:cNvSpPr txBox="1"/>
          <p:nvPr/>
        </p:nvSpPr>
        <p:spPr>
          <a:xfrm>
            <a:off x="1428728" y="0"/>
            <a:ext cx="184731" cy="369332"/>
          </a:xfrm>
          <a:prstGeom prst="rect">
            <a:avLst/>
          </a:prstGeom>
          <a:noFill/>
        </p:spPr>
        <p:txBody>
          <a:bodyPr wrap="none" rtlCol="0">
            <a:spAutoFit/>
          </a:bodyPr>
          <a:lstStyle/>
          <a:p>
            <a:endParaRPr lang="es-ES" dirty="0"/>
          </a:p>
        </p:txBody>
      </p:sp>
    </p:spTree>
  </p:cSld>
  <p:clrMapOvr>
    <a:masterClrMapping/>
  </p:clrMapOvr>
  <p:transition spd="slow"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4"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par>
                                <p:cTn id="20" presetID="1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plus(in)">
                                      <p:cBhvr>
                                        <p:cTn id="22" dur="5000"/>
                                        <p:tgtEl>
                                          <p:spTgt spid="4"/>
                                        </p:tgtEl>
                                      </p:cBhvr>
                                    </p:animEffect>
                                  </p:childTnLst>
                                </p:cTn>
                              </p:par>
                            </p:childTnLst>
                          </p:cTn>
                        </p:par>
                        <p:par>
                          <p:cTn id="23" fill="hold">
                            <p:stCondLst>
                              <p:cond delay="5000"/>
                            </p:stCondLst>
                            <p:childTnLst>
                              <p:par>
                                <p:cTn id="24" presetID="10" presetClass="entr" presetSubtype="0"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3000"/>
                                        <p:tgtEl>
                                          <p:spTgt spid="6"/>
                                        </p:tgtEl>
                                      </p:cBhvr>
                                    </p:animEffect>
                                  </p:childTnLst>
                                </p:cTn>
                              </p:par>
                            </p:childTnLst>
                          </p:cTn>
                        </p:par>
                        <p:par>
                          <p:cTn id="27" fill="hold">
                            <p:stCondLst>
                              <p:cond delay="8000"/>
                            </p:stCondLst>
                            <p:childTnLst>
                              <p:par>
                                <p:cTn id="28" presetID="17" presetClass="entr" presetSubtype="10"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2000" fill="hold"/>
                                        <p:tgtEl>
                                          <p:spTgt spid="7"/>
                                        </p:tgtEl>
                                        <p:attrNameLst>
                                          <p:attrName>ppt_w</p:attrName>
                                        </p:attrNameLst>
                                      </p:cBhvr>
                                      <p:tavLst>
                                        <p:tav tm="0">
                                          <p:val>
                                            <p:fltVal val="0"/>
                                          </p:val>
                                        </p:tav>
                                        <p:tav tm="100000">
                                          <p:val>
                                            <p:strVal val="#ppt_w"/>
                                          </p:val>
                                        </p:tav>
                                      </p:tavLst>
                                    </p:anim>
                                    <p:anim calcmode="lin" valueType="num">
                                      <p:cBhvr>
                                        <p:cTn id="31" dur="2000" fill="hold"/>
                                        <p:tgtEl>
                                          <p:spTgt spid="7"/>
                                        </p:tgtEl>
                                        <p:attrNameLst>
                                          <p:attrName>ppt_h</p:attrName>
                                        </p:attrNameLst>
                                      </p:cBhvr>
                                      <p:tavLst>
                                        <p:tav tm="0">
                                          <p:val>
                                            <p:strVal val="#ppt_h"/>
                                          </p:val>
                                        </p:tav>
                                        <p:tav tm="100000">
                                          <p:val>
                                            <p:strVal val="#ppt_h"/>
                                          </p:val>
                                        </p:tav>
                                      </p:tavLst>
                                    </p:anim>
                                  </p:childTnLst>
                                </p:cTn>
                              </p:par>
                            </p:childTnLst>
                          </p:cTn>
                        </p:par>
                        <p:par>
                          <p:cTn id="32" fill="hold">
                            <p:stCondLst>
                              <p:cond delay="10000"/>
                            </p:stCondLst>
                            <p:childTnLst>
                              <p:par>
                                <p:cTn id="33" presetID="30" presetClass="entr" presetSubtype="0" fill="hold" nodeType="afterEffect">
                                  <p:stCondLst>
                                    <p:cond delay="0"/>
                                  </p:stCondLst>
                                  <p:childTnLst>
                                    <p:set>
                                      <p:cBhvr>
                                        <p:cTn id="34" dur="1" fill="hold">
                                          <p:stCondLst>
                                            <p:cond delay="0"/>
                                          </p:stCondLst>
                                        </p:cTn>
                                        <p:tgtEl>
                                          <p:spTgt spid="1026"/>
                                        </p:tgtEl>
                                        <p:attrNameLst>
                                          <p:attrName>style.visibility</p:attrName>
                                        </p:attrNameLst>
                                      </p:cBhvr>
                                      <p:to>
                                        <p:strVal val="visible"/>
                                      </p:to>
                                    </p:set>
                                    <p:animEffect transition="in" filter="fade">
                                      <p:cBhvr>
                                        <p:cTn id="35" dur="1600" decel="100000"/>
                                        <p:tgtEl>
                                          <p:spTgt spid="1026"/>
                                        </p:tgtEl>
                                      </p:cBhvr>
                                    </p:animEffect>
                                    <p:anim calcmode="lin" valueType="num">
                                      <p:cBhvr>
                                        <p:cTn id="36" dur="1600" decel="100000" fill="hold"/>
                                        <p:tgtEl>
                                          <p:spTgt spid="1026"/>
                                        </p:tgtEl>
                                        <p:attrNameLst>
                                          <p:attrName>style.rotation</p:attrName>
                                        </p:attrNameLst>
                                      </p:cBhvr>
                                      <p:tavLst>
                                        <p:tav tm="0">
                                          <p:val>
                                            <p:fltVal val="-90"/>
                                          </p:val>
                                        </p:tav>
                                        <p:tav tm="100000">
                                          <p:val>
                                            <p:fltVal val="0"/>
                                          </p:val>
                                        </p:tav>
                                      </p:tavLst>
                                    </p:anim>
                                    <p:anim calcmode="lin" valueType="num">
                                      <p:cBhvr>
                                        <p:cTn id="37" dur="1600" decel="100000" fill="hold"/>
                                        <p:tgtEl>
                                          <p:spTgt spid="1026"/>
                                        </p:tgtEl>
                                        <p:attrNameLst>
                                          <p:attrName>ppt_x</p:attrName>
                                        </p:attrNameLst>
                                      </p:cBhvr>
                                      <p:tavLst>
                                        <p:tav tm="0">
                                          <p:val>
                                            <p:strVal val="#ppt_x+0.4"/>
                                          </p:val>
                                        </p:tav>
                                        <p:tav tm="100000">
                                          <p:val>
                                            <p:strVal val="#ppt_x-0.05"/>
                                          </p:val>
                                        </p:tav>
                                      </p:tavLst>
                                    </p:anim>
                                    <p:anim calcmode="lin" valueType="num">
                                      <p:cBhvr>
                                        <p:cTn id="38" dur="1600" decel="100000" fill="hold"/>
                                        <p:tgtEl>
                                          <p:spTgt spid="1026"/>
                                        </p:tgtEl>
                                        <p:attrNameLst>
                                          <p:attrName>ppt_y</p:attrName>
                                        </p:attrNameLst>
                                      </p:cBhvr>
                                      <p:tavLst>
                                        <p:tav tm="0">
                                          <p:val>
                                            <p:strVal val="#ppt_y-0.4"/>
                                          </p:val>
                                        </p:tav>
                                        <p:tav tm="100000">
                                          <p:val>
                                            <p:strVal val="#ppt_y+0.1"/>
                                          </p:val>
                                        </p:tav>
                                      </p:tavLst>
                                    </p:anim>
                                    <p:anim calcmode="lin" valueType="num">
                                      <p:cBhvr>
                                        <p:cTn id="39" dur="400" accel="100000" fill="hold">
                                          <p:stCondLst>
                                            <p:cond delay="1600"/>
                                          </p:stCondLst>
                                        </p:cTn>
                                        <p:tgtEl>
                                          <p:spTgt spid="1026"/>
                                        </p:tgtEl>
                                        <p:attrNameLst>
                                          <p:attrName>ppt_x</p:attrName>
                                        </p:attrNameLst>
                                      </p:cBhvr>
                                      <p:tavLst>
                                        <p:tav tm="0">
                                          <p:val>
                                            <p:strVal val="#ppt_x-0.05"/>
                                          </p:val>
                                        </p:tav>
                                        <p:tav tm="100000">
                                          <p:val>
                                            <p:strVal val="#ppt_x"/>
                                          </p:val>
                                        </p:tav>
                                      </p:tavLst>
                                    </p:anim>
                                    <p:anim calcmode="lin" valueType="num">
                                      <p:cBhvr>
                                        <p:cTn id="40" dur="400" accel="100000" fill="hold">
                                          <p:stCondLst>
                                            <p:cond delay="1600"/>
                                          </p:stCondLst>
                                        </p:cTn>
                                        <p:tgtEl>
                                          <p:spTgt spid="102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PENSAMIENTOS COLORID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PENSAMIENTOS COLORIDOS</Template>
  <TotalTime>0</TotalTime>
  <Words>748</Words>
  <Application>Microsoft Office PowerPoint</Application>
  <PresentationFormat>Presentación en pantalla (4:3)</PresentationFormat>
  <Paragraphs>100</Paragraphs>
  <Slides>32</Slides>
  <Notes>0</Notes>
  <HiddenSlides>0</HiddenSlides>
  <MMClips>1</MMClips>
  <ScaleCrop>false</ScaleCrop>
  <HeadingPairs>
    <vt:vector size="4" baseType="variant">
      <vt:variant>
        <vt:lpstr>Tema</vt:lpstr>
      </vt:variant>
      <vt:variant>
        <vt:i4>2</vt:i4>
      </vt:variant>
      <vt:variant>
        <vt:lpstr>Títulos de diapositiva</vt:lpstr>
      </vt:variant>
      <vt:variant>
        <vt:i4>32</vt:i4>
      </vt:variant>
    </vt:vector>
  </HeadingPairs>
  <TitlesOfParts>
    <vt:vector size="34" baseType="lpstr">
      <vt:lpstr>PENSAMIENTOS COLORIDOS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2012-11-14T21:08:06Z</dcterms:created>
  <dcterms:modified xsi:type="dcterms:W3CDTF">2012-11-14T21:52:44Z</dcterms:modified>
</cp:coreProperties>
</file>