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6" r:id="rId3"/>
    <p:sldId id="294" r:id="rId4"/>
    <p:sldId id="263" r:id="rId5"/>
    <p:sldId id="258" r:id="rId6"/>
    <p:sldId id="259" r:id="rId7"/>
    <p:sldId id="261" r:id="rId8"/>
    <p:sldId id="295" r:id="rId9"/>
    <p:sldId id="257" r:id="rId10"/>
    <p:sldId id="267" r:id="rId11"/>
    <p:sldId id="262" r:id="rId12"/>
    <p:sldId id="268" r:id="rId13"/>
    <p:sldId id="296" r:id="rId14"/>
    <p:sldId id="260" r:id="rId15"/>
    <p:sldId id="264" r:id="rId16"/>
    <p:sldId id="266" r:id="rId17"/>
    <p:sldId id="269" r:id="rId18"/>
    <p:sldId id="297" r:id="rId19"/>
    <p:sldId id="271" r:id="rId20"/>
    <p:sldId id="265" r:id="rId21"/>
    <p:sldId id="274" r:id="rId22"/>
    <p:sldId id="273" r:id="rId23"/>
    <p:sldId id="298" r:id="rId24"/>
    <p:sldId id="279" r:id="rId25"/>
    <p:sldId id="270" r:id="rId26"/>
    <p:sldId id="278" r:id="rId27"/>
    <p:sldId id="285" r:id="rId28"/>
    <p:sldId id="299" r:id="rId29"/>
    <p:sldId id="276" r:id="rId30"/>
    <p:sldId id="291" r:id="rId31"/>
    <p:sldId id="288" r:id="rId32"/>
    <p:sldId id="284" r:id="rId33"/>
    <p:sldId id="300" r:id="rId34"/>
    <p:sldId id="282" r:id="rId35"/>
    <p:sldId id="290" r:id="rId36"/>
    <p:sldId id="289" r:id="rId37"/>
    <p:sldId id="293" r:id="rId3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jUnMEYDhjC7E0/kUcvo7g" hashData="4rWnGhCVUACdaB4P8yldqrT+wG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0D00"/>
    <a:srgbClr val="3A1D00"/>
    <a:srgbClr val="FF3300"/>
    <a:srgbClr val="8F8C0F"/>
    <a:srgbClr val="BDB913"/>
    <a:srgbClr val="0082B0"/>
    <a:srgbClr val="002600"/>
    <a:srgbClr val="003E00"/>
    <a:srgbClr val="BC004C"/>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050" autoAdjust="0"/>
    <p:restoredTop sz="94660"/>
  </p:normalViewPr>
  <p:slideViewPr>
    <p:cSldViewPr>
      <p:cViewPr>
        <p:scale>
          <a:sx n="400" d="100"/>
          <a:sy n="400" d="100"/>
        </p:scale>
        <p:origin x="5826" y="412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CFFE594-DACF-4F76-B8C9-5C9C5216FA89}"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BC96EF-C37B-46D8-AE3C-BA34A331AD5D}" type="datetimeFigureOut">
              <a:rPr lang="es-PE" smtClean="0"/>
              <a:pPr/>
              <a:t>27/07/2018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CFFE594-DACF-4F76-B8C9-5C9C5216FA8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32.jpeg"/><Relationship Id="rId16"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2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54.jpeg"/><Relationship Id="rId16"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61.jpeg"/><Relationship Id="rId16" Type="http://schemas.openxmlformats.org/officeDocument/2006/relationships/image" Target="../media/image46.png"/><Relationship Id="rId20" Type="http://schemas.openxmlformats.org/officeDocument/2006/relationships/image" Target="../media/image62.gif"/><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36.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A0D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12" name="11 Imagen" descr="gui.jpg"/>
          <p:cNvPicPr>
            <a:picLocks noChangeAspect="1"/>
          </p:cNvPicPr>
          <p:nvPr/>
        </p:nvPicPr>
        <p:blipFill>
          <a:blip r:embed="rId3"/>
          <a:stretch>
            <a:fillRect/>
          </a:stretch>
        </p:blipFill>
        <p:spPr>
          <a:xfrm>
            <a:off x="-1" y="0"/>
            <a:ext cx="9144001" cy="5143500"/>
          </a:xfrm>
          <a:prstGeom prst="rect">
            <a:avLst/>
          </a:prstGeom>
        </p:spPr>
      </p:pic>
      <p:sp>
        <p:nvSpPr>
          <p:cNvPr id="13" name="12 Luna"/>
          <p:cNvSpPr/>
          <p:nvPr/>
        </p:nvSpPr>
        <p:spPr>
          <a:xfrm>
            <a:off x="0" y="945822"/>
            <a:ext cx="2071670" cy="2714620"/>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flipH="1">
            <a:off x="7072298" y="928676"/>
            <a:ext cx="2071702" cy="2660327"/>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a:off x="1000100" y="945822"/>
            <a:ext cx="2071670" cy="2714620"/>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flipH="1">
            <a:off x="6143636" y="928676"/>
            <a:ext cx="2071702" cy="2660327"/>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a:off x="2000232" y="945822"/>
            <a:ext cx="2071670" cy="2714620"/>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flipH="1">
            <a:off x="5286380" y="928676"/>
            <a:ext cx="2071702" cy="2660327"/>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una"/>
          <p:cNvSpPr/>
          <p:nvPr/>
        </p:nvSpPr>
        <p:spPr>
          <a:xfrm>
            <a:off x="2857488" y="945822"/>
            <a:ext cx="2071670" cy="2714620"/>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una"/>
          <p:cNvSpPr/>
          <p:nvPr/>
        </p:nvSpPr>
        <p:spPr>
          <a:xfrm flipH="1">
            <a:off x="4357686" y="945822"/>
            <a:ext cx="2071702" cy="2714620"/>
          </a:xfrm>
          <a:prstGeom prst="moon">
            <a:avLst>
              <a:gd name="adj" fmla="val 37126"/>
            </a:avLst>
          </a:prstGeom>
          <a:blipFill>
            <a:blip r:embed="rId4">
              <a:duotone>
                <a:prstClr val="black"/>
                <a:srgbClr val="D9C3A5">
                  <a:tint val="50000"/>
                  <a:satMod val="180000"/>
                </a:srgbClr>
              </a:duotone>
              <a:lum bright="-2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866" name="AutoShape 2" descr="Load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PE"/>
          </a:p>
        </p:txBody>
      </p:sp>
      <p:pic>
        <p:nvPicPr>
          <p:cNvPr id="23" name="22 Imagen" descr="g-gif-update.gif"/>
          <p:cNvPicPr>
            <a:picLocks noChangeAspect="1"/>
          </p:cNvPicPr>
          <p:nvPr/>
        </p:nvPicPr>
        <p:blipFill>
          <a:blip r:embed="rId5">
            <a:duotone>
              <a:prstClr val="black"/>
              <a:srgbClr val="D9C3A5">
                <a:tint val="50000"/>
                <a:satMod val="180000"/>
              </a:srgbClr>
            </a:duotone>
            <a:lum bright="-10000" contrast="40000"/>
          </a:blip>
          <a:stretch>
            <a:fillRect/>
          </a:stretch>
        </p:blipFill>
        <p:spPr>
          <a:xfrm>
            <a:off x="2643174" y="1928808"/>
            <a:ext cx="1543050" cy="609600"/>
          </a:xfrm>
          <a:prstGeom prst="rect">
            <a:avLst/>
          </a:prstGeom>
        </p:spPr>
      </p:pic>
      <p:pic>
        <p:nvPicPr>
          <p:cNvPr id="24" name="23 Imagen" descr="g-gif-update (1).gif"/>
          <p:cNvPicPr>
            <a:picLocks noChangeAspect="1"/>
          </p:cNvPicPr>
          <p:nvPr/>
        </p:nvPicPr>
        <p:blipFill>
          <a:blip r:embed="rId6">
            <a:duotone>
              <a:prstClr val="black"/>
              <a:srgbClr val="D9C3A5">
                <a:tint val="50000"/>
                <a:satMod val="180000"/>
              </a:srgbClr>
            </a:duotone>
            <a:lum bright="-10000" contrast="40000"/>
          </a:blip>
          <a:stretch>
            <a:fillRect/>
          </a:stretch>
        </p:blipFill>
        <p:spPr>
          <a:xfrm>
            <a:off x="1857356" y="2786064"/>
            <a:ext cx="3038475" cy="685800"/>
          </a:xfrm>
          <a:prstGeom prst="rect">
            <a:avLst/>
          </a:prstGeom>
        </p:spPr>
      </p:pic>
      <p:pic>
        <p:nvPicPr>
          <p:cNvPr id="25" name="24 Imagen" descr="g-gif-update (3).gif"/>
          <p:cNvPicPr>
            <a:picLocks noChangeAspect="1"/>
          </p:cNvPicPr>
          <p:nvPr/>
        </p:nvPicPr>
        <p:blipFill>
          <a:blip r:embed="rId7">
            <a:duotone>
              <a:prstClr val="black"/>
              <a:srgbClr val="D9C3A5">
                <a:tint val="50000"/>
                <a:satMod val="180000"/>
              </a:srgbClr>
            </a:duotone>
            <a:lum contrast="40000"/>
          </a:blip>
          <a:stretch>
            <a:fillRect/>
          </a:stretch>
        </p:blipFill>
        <p:spPr>
          <a:xfrm>
            <a:off x="6429389" y="4179450"/>
            <a:ext cx="1714512" cy="183010"/>
          </a:xfrm>
          <a:prstGeom prst="rect">
            <a:avLst/>
          </a:prstGeom>
        </p:spPr>
      </p:pic>
      <p:pic>
        <p:nvPicPr>
          <p:cNvPr id="26" name="25 Imagen" descr="gui.jpg"/>
          <p:cNvPicPr>
            <a:picLocks noChangeAspect="1"/>
          </p:cNvPicPr>
          <p:nvPr/>
        </p:nvPicPr>
        <p:blipFill>
          <a:blip r:embed="rId3"/>
          <a:stretch>
            <a:fillRect/>
          </a:stretch>
        </p:blipFill>
        <p:spPr>
          <a:xfrm>
            <a:off x="-1" y="0"/>
            <a:ext cx="9144001" cy="5143500"/>
          </a:xfrm>
          <a:prstGeom prst="rect">
            <a:avLst/>
          </a:prstGeom>
        </p:spPr>
      </p:pic>
    </p:spTree>
  </p:cSld>
  <p:clrMapOvr>
    <a:masterClrMapping/>
  </p:clrMapOvr>
  <p:transition advClick="0" advTm="23000">
    <p:sndAc>
      <p:stSnd loop="1">
        <p:snd r:embed="rId2" name="Fur_Elise_-_Ernesto_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3000" fill="hold"/>
                                        <p:tgtEl>
                                          <p:spTgt spid="13"/>
                                        </p:tgtEl>
                                        <p:attrNameLst>
                                          <p:attrName>ppt_x</p:attrName>
                                        </p:attrNameLst>
                                      </p:cBhvr>
                                      <p:tavLst>
                                        <p:tav tm="0">
                                          <p:val>
                                            <p:strVal val="1+#ppt_w/2"/>
                                          </p:val>
                                        </p:tav>
                                        <p:tav tm="100000">
                                          <p:val>
                                            <p:strVal val="#ppt_x"/>
                                          </p:val>
                                        </p:tav>
                                      </p:tavLst>
                                    </p:anim>
                                    <p:anim calcmode="lin" valueType="num">
                                      <p:cBhvr additive="base">
                                        <p:cTn id="10" dur="3000" fill="hold"/>
                                        <p:tgtEl>
                                          <p:spTgt spid="1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3000" fill="hold"/>
                                        <p:tgtEl>
                                          <p:spTgt spid="15"/>
                                        </p:tgtEl>
                                        <p:attrNameLst>
                                          <p:attrName>ppt_x</p:attrName>
                                        </p:attrNameLst>
                                      </p:cBhvr>
                                      <p:tavLst>
                                        <p:tav tm="0">
                                          <p:val>
                                            <p:strVal val="1+#ppt_w/2"/>
                                          </p:val>
                                        </p:tav>
                                        <p:tav tm="100000">
                                          <p:val>
                                            <p:strVal val="#ppt_x"/>
                                          </p:val>
                                        </p:tav>
                                      </p:tavLst>
                                    </p:anim>
                                    <p:anim calcmode="lin" valueType="num">
                                      <p:cBhvr additive="base">
                                        <p:cTn id="14" dur="3000" fill="hold"/>
                                        <p:tgtEl>
                                          <p:spTgt spid="1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3000" fill="hold"/>
                                        <p:tgtEl>
                                          <p:spTgt spid="17"/>
                                        </p:tgtEl>
                                        <p:attrNameLst>
                                          <p:attrName>ppt_x</p:attrName>
                                        </p:attrNameLst>
                                      </p:cBhvr>
                                      <p:tavLst>
                                        <p:tav tm="0">
                                          <p:val>
                                            <p:strVal val="1+#ppt_w/2"/>
                                          </p:val>
                                        </p:tav>
                                        <p:tav tm="100000">
                                          <p:val>
                                            <p:strVal val="#ppt_x"/>
                                          </p:val>
                                        </p:tav>
                                      </p:tavLst>
                                    </p:anim>
                                    <p:anim calcmode="lin" valueType="num">
                                      <p:cBhvr additive="base">
                                        <p:cTn id="18" dur="30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3000" fill="hold"/>
                                        <p:tgtEl>
                                          <p:spTgt spid="19"/>
                                        </p:tgtEl>
                                        <p:attrNameLst>
                                          <p:attrName>ppt_x</p:attrName>
                                        </p:attrNameLst>
                                      </p:cBhvr>
                                      <p:tavLst>
                                        <p:tav tm="0">
                                          <p:val>
                                            <p:strVal val="1+#ppt_w/2"/>
                                          </p:val>
                                        </p:tav>
                                        <p:tav tm="100000">
                                          <p:val>
                                            <p:strVal val="#ppt_x"/>
                                          </p:val>
                                        </p:tav>
                                      </p:tavLst>
                                    </p:anim>
                                    <p:anim calcmode="lin" valueType="num">
                                      <p:cBhvr additive="base">
                                        <p:cTn id="22" dur="3000" fill="hold"/>
                                        <p:tgtEl>
                                          <p:spTgt spid="1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0-#ppt_w/2"/>
                                          </p:val>
                                        </p:tav>
                                        <p:tav tm="100000">
                                          <p:val>
                                            <p:strVal val="#ppt_x"/>
                                          </p:val>
                                        </p:tav>
                                      </p:tavLst>
                                    </p:anim>
                                    <p:anim calcmode="lin" valueType="num">
                                      <p:cBhvr additive="base">
                                        <p:cTn id="26" dur="3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0-#ppt_w/2"/>
                                          </p:val>
                                        </p:tav>
                                        <p:tav tm="100000">
                                          <p:val>
                                            <p:strVal val="#ppt_x"/>
                                          </p:val>
                                        </p:tav>
                                      </p:tavLst>
                                    </p:anim>
                                    <p:anim calcmode="lin" valueType="num">
                                      <p:cBhvr additive="base">
                                        <p:cTn id="38" dur="3000" fill="hold"/>
                                        <p:tgtEl>
                                          <p:spTgt spid="2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5"/>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7"/>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9"/>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1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20"/>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13"/>
                                        </p:tgtEl>
                                        <p:attrNameLst>
                                          <p:attrName>ppt_x</p:attrName>
                                        </p:attrNameLst>
                                      </p:cBhvr>
                                      <p:tavLst>
                                        <p:tav tm="0">
                                          <p:val>
                                            <p:strVal val="ppt_x"/>
                                          </p:val>
                                        </p:tav>
                                        <p:tav tm="100000">
                                          <p:val>
                                            <p:strVal val="1+ppt_w/2"/>
                                          </p:val>
                                        </p:tav>
                                      </p:tavLst>
                                    </p:anim>
                                    <p:anim calcmode="lin" valueType="num">
                                      <p:cBhvr additive="base">
                                        <p:cTn id="58" dur="3000"/>
                                        <p:tgtEl>
                                          <p:spTgt spid="13"/>
                                        </p:tgtEl>
                                        <p:attrNameLst>
                                          <p:attrName>ppt_y</p:attrName>
                                        </p:attrNameLst>
                                      </p:cBhvr>
                                      <p:tavLst>
                                        <p:tav tm="0">
                                          <p:val>
                                            <p:strVal val="ppt_y"/>
                                          </p:val>
                                        </p:tav>
                                        <p:tav tm="100000">
                                          <p:val>
                                            <p:strVal val="ppt_y"/>
                                          </p:val>
                                        </p:tav>
                                      </p:tavLst>
                                    </p:anim>
                                    <p:set>
                                      <p:cBhvr>
                                        <p:cTn id="59" dur="1" fill="hold">
                                          <p:stCondLst>
                                            <p:cond delay="2999"/>
                                          </p:stCondLst>
                                        </p:cTn>
                                        <p:tgtEl>
                                          <p:spTgt spid="1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15"/>
                                        </p:tgtEl>
                                        <p:attrNameLst>
                                          <p:attrName>ppt_x</p:attrName>
                                        </p:attrNameLst>
                                      </p:cBhvr>
                                      <p:tavLst>
                                        <p:tav tm="0">
                                          <p:val>
                                            <p:strVal val="ppt_x"/>
                                          </p:val>
                                        </p:tav>
                                        <p:tav tm="100000">
                                          <p:val>
                                            <p:strVal val="1+ppt_w/2"/>
                                          </p:val>
                                        </p:tav>
                                      </p:tavLst>
                                    </p:anim>
                                    <p:anim calcmode="lin" valueType="num">
                                      <p:cBhvr additive="base">
                                        <p:cTn id="62" dur="3000"/>
                                        <p:tgtEl>
                                          <p:spTgt spid="15"/>
                                        </p:tgtEl>
                                        <p:attrNameLst>
                                          <p:attrName>ppt_y</p:attrName>
                                        </p:attrNameLst>
                                      </p:cBhvr>
                                      <p:tavLst>
                                        <p:tav tm="0">
                                          <p:val>
                                            <p:strVal val="ppt_y"/>
                                          </p:val>
                                        </p:tav>
                                        <p:tav tm="100000">
                                          <p:val>
                                            <p:strVal val="ppt_y"/>
                                          </p:val>
                                        </p:tav>
                                      </p:tavLst>
                                    </p:anim>
                                    <p:set>
                                      <p:cBhvr>
                                        <p:cTn id="63" dur="1" fill="hold">
                                          <p:stCondLst>
                                            <p:cond delay="2999"/>
                                          </p:stCondLst>
                                        </p:cTn>
                                        <p:tgtEl>
                                          <p:spTgt spid="1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17"/>
                                        </p:tgtEl>
                                        <p:attrNameLst>
                                          <p:attrName>ppt_x</p:attrName>
                                        </p:attrNameLst>
                                      </p:cBhvr>
                                      <p:tavLst>
                                        <p:tav tm="0">
                                          <p:val>
                                            <p:strVal val="ppt_x"/>
                                          </p:val>
                                        </p:tav>
                                        <p:tav tm="100000">
                                          <p:val>
                                            <p:strVal val="1+ppt_w/2"/>
                                          </p:val>
                                        </p:tav>
                                      </p:tavLst>
                                    </p:anim>
                                    <p:anim calcmode="lin" valueType="num">
                                      <p:cBhvr additive="base">
                                        <p:cTn id="66" dur="3000"/>
                                        <p:tgtEl>
                                          <p:spTgt spid="17"/>
                                        </p:tgtEl>
                                        <p:attrNameLst>
                                          <p:attrName>ppt_y</p:attrName>
                                        </p:attrNameLst>
                                      </p:cBhvr>
                                      <p:tavLst>
                                        <p:tav tm="0">
                                          <p:val>
                                            <p:strVal val="ppt_y"/>
                                          </p:val>
                                        </p:tav>
                                        <p:tav tm="100000">
                                          <p:val>
                                            <p:strVal val="ppt_y"/>
                                          </p:val>
                                        </p:tav>
                                      </p:tavLst>
                                    </p:anim>
                                    <p:set>
                                      <p:cBhvr>
                                        <p:cTn id="67" dur="1" fill="hold">
                                          <p:stCondLst>
                                            <p:cond delay="2999"/>
                                          </p:stCondLst>
                                        </p:cTn>
                                        <p:tgtEl>
                                          <p:spTgt spid="1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9"/>
                                        </p:tgtEl>
                                        <p:attrNameLst>
                                          <p:attrName>ppt_x</p:attrName>
                                        </p:attrNameLst>
                                      </p:cBhvr>
                                      <p:tavLst>
                                        <p:tav tm="0">
                                          <p:val>
                                            <p:strVal val="ppt_x"/>
                                          </p:val>
                                        </p:tav>
                                        <p:tav tm="100000">
                                          <p:val>
                                            <p:strVal val="1+ppt_w/2"/>
                                          </p:val>
                                        </p:tav>
                                      </p:tavLst>
                                    </p:anim>
                                    <p:anim calcmode="lin" valueType="num">
                                      <p:cBhvr additive="base">
                                        <p:cTn id="70" dur="3000"/>
                                        <p:tgtEl>
                                          <p:spTgt spid="19"/>
                                        </p:tgtEl>
                                        <p:attrNameLst>
                                          <p:attrName>ppt_y</p:attrName>
                                        </p:attrNameLst>
                                      </p:cBhvr>
                                      <p:tavLst>
                                        <p:tav tm="0">
                                          <p:val>
                                            <p:strVal val="ppt_y"/>
                                          </p:val>
                                        </p:tav>
                                        <p:tav tm="100000">
                                          <p:val>
                                            <p:strVal val="ppt_y"/>
                                          </p:val>
                                        </p:tav>
                                      </p:tavLst>
                                    </p:anim>
                                    <p:set>
                                      <p:cBhvr>
                                        <p:cTn id="71" dur="1" fill="hold">
                                          <p:stCondLst>
                                            <p:cond delay="2999"/>
                                          </p:stCondLst>
                                        </p:cTn>
                                        <p:tgtEl>
                                          <p:spTgt spid="1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3000"/>
                                        <p:tgtEl>
                                          <p:spTgt spid="14"/>
                                        </p:tgtEl>
                                        <p:attrNameLst>
                                          <p:attrName>ppt_x</p:attrName>
                                        </p:attrNameLst>
                                      </p:cBhvr>
                                      <p:tavLst>
                                        <p:tav tm="0">
                                          <p:val>
                                            <p:strVal val="ppt_x"/>
                                          </p:val>
                                        </p:tav>
                                        <p:tav tm="100000">
                                          <p:val>
                                            <p:strVal val="0-ppt_w/2"/>
                                          </p:val>
                                        </p:tav>
                                      </p:tavLst>
                                    </p:anim>
                                    <p:anim calcmode="lin" valueType="num">
                                      <p:cBhvr additive="base">
                                        <p:cTn id="74" dur="3000"/>
                                        <p:tgtEl>
                                          <p:spTgt spid="14"/>
                                        </p:tgtEl>
                                        <p:attrNameLst>
                                          <p:attrName>ppt_y</p:attrName>
                                        </p:attrNameLst>
                                      </p:cBhvr>
                                      <p:tavLst>
                                        <p:tav tm="0">
                                          <p:val>
                                            <p:strVal val="ppt_y"/>
                                          </p:val>
                                        </p:tav>
                                        <p:tav tm="100000">
                                          <p:val>
                                            <p:strVal val="ppt_y"/>
                                          </p:val>
                                        </p:tav>
                                      </p:tavLst>
                                    </p:anim>
                                    <p:set>
                                      <p:cBhvr>
                                        <p:cTn id="75" dur="1" fill="hold">
                                          <p:stCondLst>
                                            <p:cond delay="2999"/>
                                          </p:stCondLst>
                                        </p:cTn>
                                        <p:tgtEl>
                                          <p:spTgt spid="1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3000"/>
                                        <p:tgtEl>
                                          <p:spTgt spid="16"/>
                                        </p:tgtEl>
                                        <p:attrNameLst>
                                          <p:attrName>ppt_x</p:attrName>
                                        </p:attrNameLst>
                                      </p:cBhvr>
                                      <p:tavLst>
                                        <p:tav tm="0">
                                          <p:val>
                                            <p:strVal val="ppt_x"/>
                                          </p:val>
                                        </p:tav>
                                        <p:tav tm="100000">
                                          <p:val>
                                            <p:strVal val="0-ppt_w/2"/>
                                          </p:val>
                                        </p:tav>
                                      </p:tavLst>
                                    </p:anim>
                                    <p:anim calcmode="lin" valueType="num">
                                      <p:cBhvr additive="base">
                                        <p:cTn id="78" dur="3000"/>
                                        <p:tgtEl>
                                          <p:spTgt spid="16"/>
                                        </p:tgtEl>
                                        <p:attrNameLst>
                                          <p:attrName>ppt_y</p:attrName>
                                        </p:attrNameLst>
                                      </p:cBhvr>
                                      <p:tavLst>
                                        <p:tav tm="0">
                                          <p:val>
                                            <p:strVal val="ppt_y"/>
                                          </p:val>
                                        </p:tav>
                                        <p:tav tm="100000">
                                          <p:val>
                                            <p:strVal val="ppt_y"/>
                                          </p:val>
                                        </p:tav>
                                      </p:tavLst>
                                    </p:anim>
                                    <p:set>
                                      <p:cBhvr>
                                        <p:cTn id="79" dur="1" fill="hold">
                                          <p:stCondLst>
                                            <p:cond delay="2999"/>
                                          </p:stCondLst>
                                        </p:cTn>
                                        <p:tgtEl>
                                          <p:spTgt spid="1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18"/>
                                        </p:tgtEl>
                                        <p:attrNameLst>
                                          <p:attrName>ppt_x</p:attrName>
                                        </p:attrNameLst>
                                      </p:cBhvr>
                                      <p:tavLst>
                                        <p:tav tm="0">
                                          <p:val>
                                            <p:strVal val="ppt_x"/>
                                          </p:val>
                                        </p:tav>
                                        <p:tav tm="100000">
                                          <p:val>
                                            <p:strVal val="0-ppt_w/2"/>
                                          </p:val>
                                        </p:tav>
                                      </p:tavLst>
                                    </p:anim>
                                    <p:anim calcmode="lin" valueType="num">
                                      <p:cBhvr additive="base">
                                        <p:cTn id="82" dur="3000"/>
                                        <p:tgtEl>
                                          <p:spTgt spid="18"/>
                                        </p:tgtEl>
                                        <p:attrNameLst>
                                          <p:attrName>ppt_y</p:attrName>
                                        </p:attrNameLst>
                                      </p:cBhvr>
                                      <p:tavLst>
                                        <p:tav tm="0">
                                          <p:val>
                                            <p:strVal val="ppt_y"/>
                                          </p:val>
                                        </p:tav>
                                        <p:tav tm="100000">
                                          <p:val>
                                            <p:strVal val="ppt_y"/>
                                          </p:val>
                                        </p:tav>
                                      </p:tavLst>
                                    </p:anim>
                                    <p:set>
                                      <p:cBhvr>
                                        <p:cTn id="83" dur="1" fill="hold">
                                          <p:stCondLst>
                                            <p:cond delay="2999"/>
                                          </p:stCondLst>
                                        </p:cTn>
                                        <p:tgtEl>
                                          <p:spTgt spid="1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20"/>
                                        </p:tgtEl>
                                        <p:attrNameLst>
                                          <p:attrName>ppt_x</p:attrName>
                                        </p:attrNameLst>
                                      </p:cBhvr>
                                      <p:tavLst>
                                        <p:tav tm="0">
                                          <p:val>
                                            <p:strVal val="ppt_x"/>
                                          </p:val>
                                        </p:tav>
                                        <p:tav tm="100000">
                                          <p:val>
                                            <p:strVal val="0-ppt_w/2"/>
                                          </p:val>
                                        </p:tav>
                                      </p:tavLst>
                                    </p:anim>
                                    <p:anim calcmode="lin" valueType="num">
                                      <p:cBhvr additive="base">
                                        <p:cTn id="86" dur="3000"/>
                                        <p:tgtEl>
                                          <p:spTgt spid="20"/>
                                        </p:tgtEl>
                                        <p:attrNameLst>
                                          <p:attrName>ppt_y</p:attrName>
                                        </p:attrNameLst>
                                      </p:cBhvr>
                                      <p:tavLst>
                                        <p:tav tm="0">
                                          <p:val>
                                            <p:strVal val="ppt_y"/>
                                          </p:val>
                                        </p:tav>
                                        <p:tav tm="100000">
                                          <p:val>
                                            <p:strVal val="ppt_y"/>
                                          </p:val>
                                        </p:tav>
                                      </p:tavLst>
                                    </p:anim>
                                    <p:set>
                                      <p:cBhvr>
                                        <p:cTn id="87" dur="1" fill="hold">
                                          <p:stCondLst>
                                            <p:cond delay="2999"/>
                                          </p:stCondLst>
                                        </p:cTn>
                                        <p:tgtEl>
                                          <p:spTgt spid="20"/>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p:val>
                                            <p:fltVal val="0"/>
                                          </p:val>
                                        </p:tav>
                                        <p:tav tm="100000">
                                          <p:val>
                                            <p:strVal val="#ppt_w"/>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childTnLst>
                          </p:cTn>
                        </p:par>
                        <p:par>
                          <p:cTn id="92" fill="hold">
                            <p:stCondLst>
                              <p:cond delay="6000"/>
                            </p:stCondLst>
                            <p:childTnLst>
                              <p:par>
                                <p:cTn id="93" presetID="31" presetClass="entr" presetSubtype="0" fill="hold" nodeType="afterEffect">
                                  <p:stCondLst>
                                    <p:cond delay="0"/>
                                  </p:stCondLst>
                                  <p:iterate type="lt">
                                    <p:tmPct val="5000"/>
                                  </p:iterate>
                                  <p:childTnLst>
                                    <p:set>
                                      <p:cBhvr>
                                        <p:cTn id="94" dur="1" fill="hold">
                                          <p:stCondLst>
                                            <p:cond delay="0"/>
                                          </p:stCondLst>
                                        </p:cTn>
                                        <p:tgtEl>
                                          <p:spTgt spid="23"/>
                                        </p:tgtEl>
                                        <p:attrNameLst>
                                          <p:attrName>style.visibility</p:attrName>
                                        </p:attrNameLst>
                                      </p:cBhvr>
                                      <p:to>
                                        <p:strVal val="visible"/>
                                      </p:to>
                                    </p:set>
                                    <p:anim calcmode="lin" valueType="num">
                                      <p:cBhvr>
                                        <p:cTn id="95" dur="2000" fill="hold"/>
                                        <p:tgtEl>
                                          <p:spTgt spid="23"/>
                                        </p:tgtEl>
                                        <p:attrNameLst>
                                          <p:attrName>ppt_w</p:attrName>
                                        </p:attrNameLst>
                                      </p:cBhvr>
                                      <p:tavLst>
                                        <p:tav tm="0">
                                          <p:val>
                                            <p:fltVal val="0"/>
                                          </p:val>
                                        </p:tav>
                                        <p:tav tm="100000">
                                          <p:val>
                                            <p:strVal val="#ppt_w"/>
                                          </p:val>
                                        </p:tav>
                                      </p:tavLst>
                                    </p:anim>
                                    <p:anim calcmode="lin" valueType="num">
                                      <p:cBhvr>
                                        <p:cTn id="96" dur="2000" fill="hold"/>
                                        <p:tgtEl>
                                          <p:spTgt spid="23"/>
                                        </p:tgtEl>
                                        <p:attrNameLst>
                                          <p:attrName>ppt_h</p:attrName>
                                        </p:attrNameLst>
                                      </p:cBhvr>
                                      <p:tavLst>
                                        <p:tav tm="0">
                                          <p:val>
                                            <p:fltVal val="0"/>
                                          </p:val>
                                        </p:tav>
                                        <p:tav tm="100000">
                                          <p:val>
                                            <p:strVal val="#ppt_h"/>
                                          </p:val>
                                        </p:tav>
                                      </p:tavLst>
                                    </p:anim>
                                    <p:anim calcmode="lin" valueType="num">
                                      <p:cBhvr>
                                        <p:cTn id="97" dur="2000" fill="hold"/>
                                        <p:tgtEl>
                                          <p:spTgt spid="23"/>
                                        </p:tgtEl>
                                        <p:attrNameLst>
                                          <p:attrName>style.rotation</p:attrName>
                                        </p:attrNameLst>
                                      </p:cBhvr>
                                      <p:tavLst>
                                        <p:tav tm="0">
                                          <p:val>
                                            <p:fltVal val="90"/>
                                          </p:val>
                                        </p:tav>
                                        <p:tav tm="100000">
                                          <p:val>
                                            <p:fltVal val="0"/>
                                          </p:val>
                                        </p:tav>
                                      </p:tavLst>
                                    </p:anim>
                                    <p:animEffect transition="in" filter="fade">
                                      <p:cBhvr>
                                        <p:cTn id="98" dur="2000"/>
                                        <p:tgtEl>
                                          <p:spTgt spid="23"/>
                                        </p:tgtEl>
                                      </p:cBhvr>
                                    </p:animEffect>
                                  </p:childTnLst>
                                </p:cTn>
                              </p:par>
                            </p:childTnLst>
                          </p:cTn>
                        </p:par>
                        <p:par>
                          <p:cTn id="99" fill="hold">
                            <p:stCondLst>
                              <p:cond delay="8000"/>
                            </p:stCondLst>
                            <p:childTnLst>
                              <p:par>
                                <p:cTn id="100" presetID="31" presetClass="entr" presetSubtype="0" fill="hold" nodeType="afterEffect">
                                  <p:stCondLst>
                                    <p:cond delay="0"/>
                                  </p:stCondLst>
                                  <p:iterate type="lt">
                                    <p:tmPct val="5000"/>
                                  </p:iterate>
                                  <p:childTnLst>
                                    <p:set>
                                      <p:cBhvr>
                                        <p:cTn id="101" dur="1" fill="hold">
                                          <p:stCondLst>
                                            <p:cond delay="0"/>
                                          </p:stCondLst>
                                        </p:cTn>
                                        <p:tgtEl>
                                          <p:spTgt spid="24"/>
                                        </p:tgtEl>
                                        <p:attrNameLst>
                                          <p:attrName>style.visibility</p:attrName>
                                        </p:attrNameLst>
                                      </p:cBhvr>
                                      <p:to>
                                        <p:strVal val="visible"/>
                                      </p:to>
                                    </p:set>
                                    <p:anim calcmode="lin" valueType="num">
                                      <p:cBhvr>
                                        <p:cTn id="102" dur="2000" fill="hold"/>
                                        <p:tgtEl>
                                          <p:spTgt spid="24"/>
                                        </p:tgtEl>
                                        <p:attrNameLst>
                                          <p:attrName>ppt_w</p:attrName>
                                        </p:attrNameLst>
                                      </p:cBhvr>
                                      <p:tavLst>
                                        <p:tav tm="0">
                                          <p:val>
                                            <p:fltVal val="0"/>
                                          </p:val>
                                        </p:tav>
                                        <p:tav tm="100000">
                                          <p:val>
                                            <p:strVal val="#ppt_w"/>
                                          </p:val>
                                        </p:tav>
                                      </p:tavLst>
                                    </p:anim>
                                    <p:anim calcmode="lin" valueType="num">
                                      <p:cBhvr>
                                        <p:cTn id="103" dur="2000" fill="hold"/>
                                        <p:tgtEl>
                                          <p:spTgt spid="24"/>
                                        </p:tgtEl>
                                        <p:attrNameLst>
                                          <p:attrName>ppt_h</p:attrName>
                                        </p:attrNameLst>
                                      </p:cBhvr>
                                      <p:tavLst>
                                        <p:tav tm="0">
                                          <p:val>
                                            <p:fltVal val="0"/>
                                          </p:val>
                                        </p:tav>
                                        <p:tav tm="100000">
                                          <p:val>
                                            <p:strVal val="#ppt_h"/>
                                          </p:val>
                                        </p:tav>
                                      </p:tavLst>
                                    </p:anim>
                                    <p:anim calcmode="lin" valueType="num">
                                      <p:cBhvr>
                                        <p:cTn id="104" dur="2000" fill="hold"/>
                                        <p:tgtEl>
                                          <p:spTgt spid="24"/>
                                        </p:tgtEl>
                                        <p:attrNameLst>
                                          <p:attrName>style.rotation</p:attrName>
                                        </p:attrNameLst>
                                      </p:cBhvr>
                                      <p:tavLst>
                                        <p:tav tm="0">
                                          <p:val>
                                            <p:fltVal val="90"/>
                                          </p:val>
                                        </p:tav>
                                        <p:tav tm="100000">
                                          <p:val>
                                            <p:fltVal val="0"/>
                                          </p:val>
                                        </p:tav>
                                      </p:tavLst>
                                    </p:anim>
                                    <p:animEffect transition="in" filter="fade">
                                      <p:cBhvr>
                                        <p:cTn id="105" dur="2000"/>
                                        <p:tgtEl>
                                          <p:spTgt spid="24"/>
                                        </p:tgtEl>
                                      </p:cBhvr>
                                    </p:animEffect>
                                  </p:childTnLst>
                                </p:cTn>
                              </p:par>
                            </p:childTnLst>
                          </p:cTn>
                        </p:par>
                        <p:par>
                          <p:cTn id="106" fill="hold">
                            <p:stCondLst>
                              <p:cond delay="10000"/>
                            </p:stCondLst>
                            <p:childTnLst>
                              <p:par>
                                <p:cTn id="107" presetID="12" presetClass="entr" presetSubtype="1" fill="hold" nodeType="after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slide(fromTop)">
                                      <p:cBhvr>
                                        <p:cTn id="109"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500166"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2428860" y="1142990"/>
            <a:ext cx="4286280" cy="2554545"/>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Considero que una de las incesantes búsquedas del ser humano está asociada a la de la paz, que aunque cada persona puede tener un concepto y percepción de ella, en términos generales encierra el estado en el cual nos sentimos serenos, sin perturbaciones externas o internas y más allá de la situación que vivamos podemos encontrar nuestro centro y refugiarnos en él.</a:t>
            </a:r>
          </a:p>
          <a:p>
            <a:endParaRPr lang="es-PE"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38100" dist="38100" dir="2700000" algn="tl">
                  <a:srgbClr val="000000">
                    <a:alpha val="43137"/>
                  </a:srgbClr>
                </a:outerShdw>
              </a:effectLst>
            </a:endParaRPr>
          </a:p>
          <a:p>
            <a:endParaRPr lang="es-PE" sz="1600" dirty="0">
              <a:effectLst>
                <a:outerShdw blurRad="38100" dist="38100" dir="2700000" algn="tl">
                  <a:srgbClr val="000000">
                    <a:alpha val="43137"/>
                  </a:srgbClr>
                </a:outerShdw>
              </a:effectLst>
            </a:endParaRPr>
          </a:p>
        </p:txBody>
      </p:sp>
      <p:sp>
        <p:nvSpPr>
          <p:cNvPr id="7" name="6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859661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09049">
            <a:off x="555361" y="3485196"/>
            <a:ext cx="1867855" cy="1856987"/>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5579044">
            <a:off x="545953" y="-237451"/>
            <a:ext cx="1859903" cy="1857436"/>
          </a:xfrm>
          <a:prstGeom prst="teardrop">
            <a:avLst>
              <a:gd name="adj" fmla="val 175221"/>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807545">
            <a:off x="26434" y="1670809"/>
            <a:ext cx="1859903" cy="1857436"/>
          </a:xfrm>
          <a:prstGeom prst="teardrop">
            <a:avLst>
              <a:gd name="adj" fmla="val 175577"/>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8124764">
            <a:off x="3813292" y="-328878"/>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800000">
            <a:off x="6858016" y="-214332"/>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3628221">
            <a:off x="7312833" y="1813420"/>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648060" y="3507158"/>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883802" y="3670800"/>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ppt_x"/>
                                          </p:val>
                                        </p:tav>
                                        <p:tav tm="100000">
                                          <p:val>
                                            <p:strVal val="#ppt_x"/>
                                          </p:val>
                                        </p:tav>
                                      </p:tavLst>
                                    </p:anim>
                                    <p:anim calcmode="lin" valueType="num">
                                      <p:cBhvr additive="base">
                                        <p:cTn id="34" dur="3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3000"/>
                            </p:stCondLst>
                            <p:childTnLst>
                              <p:par>
                                <p:cTn id="56" presetID="2" presetClass="exit" presetSubtype="3" fill="hold" grpId="2"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0-ppt_h/2"/>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1+ppt_h/2"/>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6"/>
                                        </p:tgtEl>
                                        <p:attrNameLst>
                                          <p:attrName>ppt_x</p:attrName>
                                        </p:attrNameLst>
                                      </p:cBhvr>
                                      <p:tavLst>
                                        <p:tav tm="0">
                                          <p:val>
                                            <p:strVal val="ppt_x"/>
                                          </p:val>
                                        </p:tav>
                                        <p:tav tm="100000">
                                          <p:val>
                                            <p:strVal val="1+ppt_w/2"/>
                                          </p:val>
                                        </p:tav>
                                      </p:tavLst>
                                    </p:anim>
                                    <p:anim calcmode="lin" valueType="num">
                                      <p:cBhvr additive="base">
                                        <p:cTn id="66" dur="3000"/>
                                        <p:tgtEl>
                                          <p:spTgt spid="6"/>
                                        </p:tgtEl>
                                        <p:attrNameLst>
                                          <p:attrName>ppt_y</p:attrName>
                                        </p:attrNameLst>
                                      </p:cBhvr>
                                      <p:tavLst>
                                        <p:tav tm="0">
                                          <p:val>
                                            <p:strVal val="ppt_y"/>
                                          </p:val>
                                        </p:tav>
                                        <p:tav tm="100000">
                                          <p:val>
                                            <p:strVal val="ppt_y"/>
                                          </p:val>
                                        </p:tav>
                                      </p:tavLst>
                                    </p:anim>
                                    <p:set>
                                      <p:cBhvr>
                                        <p:cTn id="67" dur="1" fill="hold">
                                          <p:stCondLst>
                                            <p:cond delay="2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3000"/>
                                        <p:tgtEl>
                                          <p:spTgt spid="7"/>
                                        </p:tgtEl>
                                        <p:attrNameLst>
                                          <p:attrName>ppt_x</p:attrName>
                                        </p:attrNameLst>
                                      </p:cBhvr>
                                      <p:tavLst>
                                        <p:tav tm="0">
                                          <p:val>
                                            <p:strVal val="ppt_x"/>
                                          </p:val>
                                        </p:tav>
                                        <p:tav tm="100000">
                                          <p:val>
                                            <p:strVal val="ppt_x"/>
                                          </p:val>
                                        </p:tav>
                                      </p:tavLst>
                                    </p:anim>
                                    <p:anim calcmode="lin" valueType="num">
                                      <p:cBhvr additive="base">
                                        <p:cTn id="70" dur="3000"/>
                                        <p:tgtEl>
                                          <p:spTgt spid="7"/>
                                        </p:tgtEl>
                                        <p:attrNameLst>
                                          <p:attrName>ppt_y</p:attrName>
                                        </p:attrNameLst>
                                      </p:cBhvr>
                                      <p:tavLst>
                                        <p:tav tm="0">
                                          <p:val>
                                            <p:strVal val="ppt_y"/>
                                          </p:val>
                                        </p:tav>
                                        <p:tav tm="100000">
                                          <p:val>
                                            <p:strVal val="1+ppt_h/2"/>
                                          </p:val>
                                        </p:tav>
                                      </p:tavLst>
                                    </p:anim>
                                    <p:set>
                                      <p:cBhvr>
                                        <p:cTn id="71" dur="1" fill="hold">
                                          <p:stCondLst>
                                            <p:cond delay="2999"/>
                                          </p:stCondLst>
                                        </p:cTn>
                                        <p:tgtEl>
                                          <p:spTgt spid="7"/>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3000"/>
                                        <p:tgtEl>
                                          <p:spTgt spid="11"/>
                                        </p:tgtEl>
                                        <p:attrNameLst>
                                          <p:attrName>ppt_x</p:attrName>
                                        </p:attrNameLst>
                                      </p:cBhvr>
                                      <p:tavLst>
                                        <p:tav tm="0">
                                          <p:val>
                                            <p:strVal val="ppt_x"/>
                                          </p:val>
                                        </p:tav>
                                        <p:tav tm="100000">
                                          <p:val>
                                            <p:strVal val="ppt_x"/>
                                          </p:val>
                                        </p:tav>
                                      </p:tavLst>
                                    </p:anim>
                                    <p:anim calcmode="lin" valueType="num">
                                      <p:cBhvr additive="base">
                                        <p:cTn id="74" dur="3000"/>
                                        <p:tgtEl>
                                          <p:spTgt spid="11"/>
                                        </p:tgtEl>
                                        <p:attrNameLst>
                                          <p:attrName>ppt_y</p:attrName>
                                        </p:attrNameLst>
                                      </p:cBhvr>
                                      <p:tavLst>
                                        <p:tav tm="0">
                                          <p:val>
                                            <p:strVal val="ppt_y"/>
                                          </p:val>
                                        </p:tav>
                                        <p:tav tm="100000">
                                          <p:val>
                                            <p:strVal val="0-ppt_h/2"/>
                                          </p:val>
                                        </p:tav>
                                      </p:tavLst>
                                    </p:anim>
                                    <p:set>
                                      <p:cBhvr>
                                        <p:cTn id="75" dur="1" fill="hold">
                                          <p:stCondLst>
                                            <p:cond delay="2999"/>
                                          </p:stCondLst>
                                        </p:cTn>
                                        <p:tgtEl>
                                          <p:spTgt spid="11"/>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1+ppt_h/2"/>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0-ppt_w/2"/>
                                          </p:val>
                                        </p:tav>
                                      </p:tavLst>
                                    </p:anim>
                                    <p:anim calcmode="lin" valueType="num">
                                      <p:cBhvr additive="base">
                                        <p:cTn id="86" dur="3000"/>
                                        <p:tgtEl>
                                          <p:spTgt spid="10"/>
                                        </p:tgtEl>
                                        <p:attrNameLst>
                                          <p:attrName>ppt_y</p:attrName>
                                        </p:attrNameLst>
                                      </p:cBhvr>
                                      <p:tavLst>
                                        <p:tav tm="0">
                                          <p:val>
                                            <p:strVal val="ppt_y"/>
                                          </p:val>
                                        </p:tav>
                                        <p:tav tm="100000">
                                          <p:val>
                                            <p:strVal val="0-ppt_h/2"/>
                                          </p:val>
                                        </p:tav>
                                      </p:tavLst>
                                    </p:anim>
                                    <p:set>
                                      <p:cBhvr>
                                        <p:cTn id="87" dur="1" fill="hold">
                                          <p:stCondLst>
                                            <p:cond delay="2999"/>
                                          </p:stCondLst>
                                        </p:cTn>
                                        <p:tgtEl>
                                          <p:spTgt spid="10"/>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3000" fill="hold"/>
                                        <p:tgtEl>
                                          <p:spTgt spid="2"/>
                                        </p:tgtEl>
                                        <p:attrNameLst>
                                          <p:attrName>ppt_w</p:attrName>
                                        </p:attrNameLst>
                                      </p:cBhvr>
                                      <p:tavLst>
                                        <p:tav tm="0">
                                          <p:val>
                                            <p:strVal val="2/3*#ppt_w"/>
                                          </p:val>
                                        </p:tav>
                                        <p:tav tm="100000">
                                          <p:val>
                                            <p:strVal val="#ppt_w"/>
                                          </p:val>
                                        </p:tav>
                                      </p:tavLst>
                                    </p:anim>
                                    <p:anim calcmode="lin" valueType="num">
                                      <p:cBhvr>
                                        <p:cTn id="91" dur="3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27618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2015495">
            <a:off x="461439" y="-51768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19985984">
            <a:off x="364534" y="394614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8583551">
            <a:off x="7117713" y="-427693"/>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3085248">
            <a:off x="6498345" y="3505663"/>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2015495">
            <a:off x="890035" y="-160518"/>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8583551">
            <a:off x="6729684" y="-70528"/>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3085248">
            <a:off x="5783966" y="3005597"/>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19985984">
            <a:off x="833769" y="368202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390101" y="125235"/>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2015495">
            <a:off x="1818730" y="410987"/>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333832" y="3467706"/>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9985984">
            <a:off x="1803067" y="320357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6872881" y="3863883"/>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13085248">
            <a:off x="5355339" y="2719846"/>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474770" y="14381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8583551">
            <a:off x="6086741" y="500977"/>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2015495">
            <a:off x="2247358" y="69673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9985984">
            <a:off x="2191089" y="2967641"/>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13085248">
            <a:off x="6141156" y="3291349"/>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8583551">
            <a:off x="5729551" y="715291"/>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19985984">
            <a:off x="2691157" y="2681890"/>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2015495">
            <a:off x="2533108" y="911054"/>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8583551">
            <a:off x="5372361" y="929605"/>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Cheurón"/>
          <p:cNvSpPr/>
          <p:nvPr/>
        </p:nvSpPr>
        <p:spPr>
          <a:xfrm rot="13085248">
            <a:off x="4998146" y="2434092"/>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8" name="27 Rectángulo"/>
          <p:cNvSpPr/>
          <p:nvPr/>
        </p:nvSpPr>
        <p:spPr>
          <a:xfrm>
            <a:off x="-500098" y="-357208"/>
            <a:ext cx="10072758" cy="614366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20"/>
                                        </p:tgtEl>
                                        <p:attrNameLst>
                                          <p:attrName>ppt_x</p:attrName>
                                        </p:attrNameLst>
                                      </p:cBhvr>
                                      <p:tavLst>
                                        <p:tav tm="0">
                                          <p:val>
                                            <p:strVal val="ppt_x"/>
                                          </p:val>
                                        </p:tav>
                                        <p:tav tm="100000">
                                          <p:val>
                                            <p:strVal val="1+ppt_w/2"/>
                                          </p:val>
                                        </p:tav>
                                      </p:tavLst>
                                    </p:anim>
                                    <p:anim calcmode="lin" valueType="num">
                                      <p:cBhvr additive="base">
                                        <p:cTn id="122" dur="2000"/>
                                        <p:tgtEl>
                                          <p:spTgt spid="20"/>
                                        </p:tgtEl>
                                        <p:attrNameLst>
                                          <p:attrName>ppt_y</p:attrName>
                                        </p:attrNameLst>
                                      </p:cBhvr>
                                      <p:tavLst>
                                        <p:tav tm="0">
                                          <p:val>
                                            <p:strVal val="ppt_y"/>
                                          </p:val>
                                        </p:tav>
                                        <p:tav tm="100000">
                                          <p:val>
                                            <p:strVal val="1+ppt_h/2"/>
                                          </p:val>
                                        </p:tav>
                                      </p:tavLst>
                                    </p:anim>
                                    <p:set>
                                      <p:cBhvr>
                                        <p:cTn id="123" dur="1" fill="hold">
                                          <p:stCondLst>
                                            <p:cond delay="1999"/>
                                          </p:stCondLst>
                                        </p:cTn>
                                        <p:tgtEl>
                                          <p:spTgt spid="20"/>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25"/>
                                        </p:tgtEl>
                                        <p:attrNameLst>
                                          <p:attrName>ppt_x</p:attrName>
                                        </p:attrNameLst>
                                      </p:cBhvr>
                                      <p:tavLst>
                                        <p:tav tm="0">
                                          <p:val>
                                            <p:strVal val="ppt_x"/>
                                          </p:val>
                                        </p:tav>
                                        <p:tav tm="100000">
                                          <p:val>
                                            <p:strVal val="1+ppt_w/2"/>
                                          </p:val>
                                        </p:tav>
                                      </p:tavLst>
                                    </p:anim>
                                    <p:anim calcmode="lin" valueType="num">
                                      <p:cBhvr additive="base">
                                        <p:cTn id="126" dur="2000"/>
                                        <p:tgtEl>
                                          <p:spTgt spid="25"/>
                                        </p:tgtEl>
                                        <p:attrNameLst>
                                          <p:attrName>ppt_y</p:attrName>
                                        </p:attrNameLst>
                                      </p:cBhvr>
                                      <p:tavLst>
                                        <p:tav tm="0">
                                          <p:val>
                                            <p:strVal val="ppt_y"/>
                                          </p:val>
                                        </p:tav>
                                        <p:tav tm="100000">
                                          <p:val>
                                            <p:strVal val="1+ppt_h/2"/>
                                          </p:val>
                                        </p:tav>
                                      </p:tavLst>
                                    </p:anim>
                                    <p:set>
                                      <p:cBhvr>
                                        <p:cTn id="127" dur="1" fill="hold">
                                          <p:stCondLst>
                                            <p:cond delay="1999"/>
                                          </p:stCondLst>
                                        </p:cTn>
                                        <p:tgtEl>
                                          <p:spTgt spid="25"/>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0-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0-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0-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0-ppt_w/2"/>
                                          </p:val>
                                        </p:tav>
                                      </p:tavLst>
                                    </p:anim>
                                    <p:anim calcmode="lin" valueType="num">
                                      <p:cBhvr additive="base">
                                        <p:cTn id="146" dur="2000"/>
                                        <p:tgtEl>
                                          <p:spTgt spid="22"/>
                                        </p:tgtEl>
                                        <p:attrNameLst>
                                          <p:attrName>ppt_y</p:attrName>
                                        </p:attrNameLst>
                                      </p:cBhvr>
                                      <p:tavLst>
                                        <p:tav tm="0">
                                          <p:val>
                                            <p:strVal val="ppt_y"/>
                                          </p:val>
                                        </p:tav>
                                        <p:tav tm="100000">
                                          <p:val>
                                            <p:strVal val="0-ppt_h/2"/>
                                          </p:val>
                                        </p:tav>
                                      </p:tavLst>
                                    </p:anim>
                                    <p:set>
                                      <p:cBhvr>
                                        <p:cTn id="147" dur="1" fill="hold">
                                          <p:stCondLst>
                                            <p:cond delay="1999"/>
                                          </p:stCondLst>
                                        </p:cTn>
                                        <p:tgtEl>
                                          <p:spTgt spid="22"/>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27"/>
                                        </p:tgtEl>
                                        <p:attrNameLst>
                                          <p:attrName>ppt_x</p:attrName>
                                        </p:attrNameLst>
                                      </p:cBhvr>
                                      <p:tavLst>
                                        <p:tav tm="0">
                                          <p:val>
                                            <p:strVal val="ppt_x"/>
                                          </p:val>
                                        </p:tav>
                                        <p:tav tm="100000">
                                          <p:val>
                                            <p:strVal val="0-ppt_w/2"/>
                                          </p:val>
                                        </p:tav>
                                      </p:tavLst>
                                    </p:anim>
                                    <p:anim calcmode="lin" valueType="num">
                                      <p:cBhvr additive="base">
                                        <p:cTn id="150" dur="2000"/>
                                        <p:tgtEl>
                                          <p:spTgt spid="27"/>
                                        </p:tgtEl>
                                        <p:attrNameLst>
                                          <p:attrName>ppt_y</p:attrName>
                                        </p:attrNameLst>
                                      </p:cBhvr>
                                      <p:tavLst>
                                        <p:tav tm="0">
                                          <p:val>
                                            <p:strVal val="ppt_y"/>
                                          </p:val>
                                        </p:tav>
                                        <p:tav tm="100000">
                                          <p:val>
                                            <p:strVal val="0-ppt_h/2"/>
                                          </p:val>
                                        </p:tav>
                                      </p:tavLst>
                                    </p:anim>
                                    <p:set>
                                      <p:cBhvr>
                                        <p:cTn id="151" dur="1" fill="hold">
                                          <p:stCondLst>
                                            <p:cond delay="1999"/>
                                          </p:stCondLst>
                                        </p:cTn>
                                        <p:tgtEl>
                                          <p:spTgt spid="27"/>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23"/>
                                        </p:tgtEl>
                                        <p:attrNameLst>
                                          <p:attrName>ppt_x</p:attrName>
                                        </p:attrNameLst>
                                      </p:cBhvr>
                                      <p:tavLst>
                                        <p:tav tm="0">
                                          <p:val>
                                            <p:strVal val="ppt_x"/>
                                          </p:val>
                                        </p:tav>
                                        <p:tav tm="100000">
                                          <p:val>
                                            <p:strVal val="0-ppt_w/2"/>
                                          </p:val>
                                        </p:tav>
                                      </p:tavLst>
                                    </p:anim>
                                    <p:anim calcmode="lin" valueType="num">
                                      <p:cBhvr additive="base">
                                        <p:cTn id="170" dur="2000"/>
                                        <p:tgtEl>
                                          <p:spTgt spid="23"/>
                                        </p:tgtEl>
                                        <p:attrNameLst>
                                          <p:attrName>ppt_y</p:attrName>
                                        </p:attrNameLst>
                                      </p:cBhvr>
                                      <p:tavLst>
                                        <p:tav tm="0">
                                          <p:val>
                                            <p:strVal val="ppt_y"/>
                                          </p:val>
                                        </p:tav>
                                        <p:tav tm="100000">
                                          <p:val>
                                            <p:strVal val="1+ppt_h/2"/>
                                          </p:val>
                                        </p:tav>
                                      </p:tavLst>
                                    </p:anim>
                                    <p:set>
                                      <p:cBhvr>
                                        <p:cTn id="171" dur="1" fill="hold">
                                          <p:stCondLst>
                                            <p:cond delay="1999"/>
                                          </p:stCondLst>
                                        </p:cTn>
                                        <p:tgtEl>
                                          <p:spTgt spid="23"/>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26"/>
                                        </p:tgtEl>
                                        <p:attrNameLst>
                                          <p:attrName>ppt_x</p:attrName>
                                        </p:attrNameLst>
                                      </p:cBhvr>
                                      <p:tavLst>
                                        <p:tav tm="0">
                                          <p:val>
                                            <p:strVal val="ppt_x"/>
                                          </p:val>
                                        </p:tav>
                                        <p:tav tm="100000">
                                          <p:val>
                                            <p:strVal val="0-ppt_w/2"/>
                                          </p:val>
                                        </p:tav>
                                      </p:tavLst>
                                    </p:anim>
                                    <p:anim calcmode="lin" valueType="num">
                                      <p:cBhvr additive="base">
                                        <p:cTn id="174" dur="2000"/>
                                        <p:tgtEl>
                                          <p:spTgt spid="26"/>
                                        </p:tgtEl>
                                        <p:attrNameLst>
                                          <p:attrName>ppt_y</p:attrName>
                                        </p:attrNameLst>
                                      </p:cBhvr>
                                      <p:tavLst>
                                        <p:tav tm="0">
                                          <p:val>
                                            <p:strVal val="ppt_y"/>
                                          </p:val>
                                        </p:tav>
                                        <p:tav tm="100000">
                                          <p:val>
                                            <p:strVal val="1+ppt_h/2"/>
                                          </p:val>
                                        </p:tav>
                                      </p:tavLst>
                                    </p:anim>
                                    <p:set>
                                      <p:cBhvr>
                                        <p:cTn id="175" dur="1" fill="hold">
                                          <p:stCondLst>
                                            <p:cond delay="1999"/>
                                          </p:stCondLst>
                                        </p:cTn>
                                        <p:tgtEl>
                                          <p:spTgt spid="26"/>
                                        </p:tgtEl>
                                        <p:attrNameLst>
                                          <p:attrName>style.visibility</p:attrName>
                                        </p:attrNameLst>
                                      </p:cBhvr>
                                      <p:to>
                                        <p:strVal val="hidden"/>
                                      </p:to>
                                    </p:set>
                                  </p:childTnLst>
                                </p:cTn>
                              </p:par>
                              <p:par>
                                <p:cTn id="176" presetID="2" presetClass="exit" presetSubtype="3" fill="hold" grpId="2" nodeType="with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0-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3" fill="hold" grpId="2"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3" fill="hold" grpId="2"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3" fill="hold" grpId="2"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1+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3" fill="hold" grpId="2"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1+ppt_w/2"/>
                                          </p:val>
                                        </p:tav>
                                      </p:tavLst>
                                    </p:anim>
                                    <p:anim calcmode="lin" valueType="num">
                                      <p:cBhvr additive="base">
                                        <p:cTn id="194" dur="2000"/>
                                        <p:tgtEl>
                                          <p:spTgt spid="21"/>
                                        </p:tgtEl>
                                        <p:attrNameLst>
                                          <p:attrName>ppt_y</p:attrName>
                                        </p:attrNameLst>
                                      </p:cBhvr>
                                      <p:tavLst>
                                        <p:tav tm="0">
                                          <p:val>
                                            <p:strVal val="ppt_y"/>
                                          </p:val>
                                        </p:tav>
                                        <p:tav tm="100000">
                                          <p:val>
                                            <p:strVal val="0-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3" fill="hold" grpId="2"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1+ppt_w/2"/>
                                          </p:val>
                                        </p:tav>
                                      </p:tavLst>
                                    </p:anim>
                                    <p:anim calcmode="lin" valueType="num">
                                      <p:cBhvr additive="base">
                                        <p:cTn id="198" dur="2000"/>
                                        <p:tgtEl>
                                          <p:spTgt spid="24"/>
                                        </p:tgtEl>
                                        <p:attrNameLst>
                                          <p:attrName>ppt_y</p:attrName>
                                        </p:attrNameLst>
                                      </p:cBhvr>
                                      <p:tavLst>
                                        <p:tav tm="0">
                                          <p:val>
                                            <p:strVal val="ppt_y"/>
                                          </p:val>
                                        </p:tav>
                                        <p:tav tm="100000">
                                          <p:val>
                                            <p:strVal val="0-ppt_h/2"/>
                                          </p:val>
                                        </p:tav>
                                      </p:tavLst>
                                    </p:anim>
                                    <p:set>
                                      <p:cBhvr>
                                        <p:cTn id="199" dur="1" fill="hold">
                                          <p:stCondLst>
                                            <p:cond delay="1999"/>
                                          </p:stCondLst>
                                        </p:cTn>
                                        <p:tgtEl>
                                          <p:spTgt spid="24"/>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P spid="27" grpId="2" animBg="1"/>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2A1500"/>
            </a:gs>
            <a:gs pos="50000">
              <a:srgbClr val="663300">
                <a:tint val="44500"/>
                <a:satMod val="160000"/>
              </a:srgbClr>
            </a:gs>
            <a:gs pos="100000">
              <a:srgbClr val="663300">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4974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214290"/>
            <a:ext cx="9144000" cy="142876"/>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0" y="4643452"/>
            <a:ext cx="9144000" cy="142876"/>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a:off x="-1964560" y="2536028"/>
            <a:ext cx="5143502" cy="71439"/>
          </a:xfrm>
          <a:prstGeom prst="rect">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rot="16200000" flipV="1">
            <a:off x="5893621" y="2536028"/>
            <a:ext cx="5143501" cy="71436"/>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0" y="357166"/>
            <a:ext cx="9144000" cy="142876"/>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a:off x="-1857402" y="2500311"/>
            <a:ext cx="5143503" cy="142877"/>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rot="16200000" flipV="1">
            <a:off x="5786464" y="2500311"/>
            <a:ext cx="5143501" cy="142874"/>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4429138"/>
            <a:ext cx="9144000" cy="142876"/>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0" y="500042"/>
            <a:ext cx="9144000" cy="142876"/>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rot="16200000">
            <a:off x="-1714527" y="2500307"/>
            <a:ext cx="5143504" cy="142877"/>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0" y="4286262"/>
            <a:ext cx="9144000" cy="142876"/>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rot="16200000" flipV="1">
            <a:off x="5679304" y="2536028"/>
            <a:ext cx="5143501" cy="71436"/>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0" y="642918"/>
            <a:ext cx="9144000" cy="71444"/>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a:off x="-1678805" y="2536030"/>
            <a:ext cx="5143504" cy="71435"/>
          </a:xfrm>
          <a:prstGeom prst="rect">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rot="16200000" flipV="1">
            <a:off x="5607868" y="2536029"/>
            <a:ext cx="5143501" cy="71439"/>
          </a:xfrm>
          <a:prstGeom prst="rect">
            <a:avLst/>
          </a:prstGeom>
          <a:gradFill flip="none" rotWithShape="1">
            <a:gsLst>
              <a:gs pos="0">
                <a:srgbClr val="FFEFD1"/>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0" y="4143386"/>
            <a:ext cx="9144000" cy="142876"/>
          </a:xfrm>
          <a:prstGeom prst="rect">
            <a:avLst/>
          </a:prstGeom>
          <a:gradFill flip="none" rotWithShape="1">
            <a:gsLst>
              <a:gs pos="0">
                <a:srgbClr val="FFC000"/>
              </a:gs>
              <a:gs pos="50000">
                <a:srgbClr val="993300">
                  <a:shade val="67500"/>
                  <a:satMod val="115000"/>
                </a:srgbClr>
              </a:gs>
              <a:gs pos="100000">
                <a:srgbClr val="99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5"/>
                                        </p:tgtEl>
                                      </p:cBhvr>
                                    </p:animEffect>
                                    <p:set>
                                      <p:cBhvr>
                                        <p:cTn id="74" dur="1" fill="hold">
                                          <p:stCondLst>
                                            <p:cond delay="1999"/>
                                          </p:stCondLst>
                                        </p:cTn>
                                        <p:tgtEl>
                                          <p:spTgt spid="5"/>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7"/>
                                        </p:tgtEl>
                                      </p:cBhvr>
                                    </p:animEffect>
                                    <p:set>
                                      <p:cBhvr>
                                        <p:cTn id="83" dur="1" fill="hold">
                                          <p:stCondLst>
                                            <p:cond delay="1999"/>
                                          </p:stCondLst>
                                        </p:cTn>
                                        <p:tgtEl>
                                          <p:spTgt spid="17"/>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2"/>
                                        </p:tgtEl>
                                      </p:cBhvr>
                                    </p:animEffect>
                                    <p:set>
                                      <p:cBhvr>
                                        <p:cTn id="89" dur="1" fill="hold">
                                          <p:stCondLst>
                                            <p:cond delay="1999"/>
                                          </p:stCondLst>
                                        </p:cTn>
                                        <p:tgtEl>
                                          <p:spTgt spid="12"/>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5"/>
                                        </p:tgtEl>
                                      </p:cBhvr>
                                    </p:animEffect>
                                    <p:set>
                                      <p:cBhvr>
                                        <p:cTn id="92" dur="1" fill="hold">
                                          <p:stCondLst>
                                            <p:cond delay="1999"/>
                                          </p:stCondLst>
                                        </p:cTn>
                                        <p:tgtEl>
                                          <p:spTgt spid="15"/>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20"/>
                                        </p:tgtEl>
                                      </p:cBhvr>
                                    </p:animEffect>
                                    <p:set>
                                      <p:cBhvr>
                                        <p:cTn id="95" dur="1" fill="hold">
                                          <p:stCondLst>
                                            <p:cond delay="1999"/>
                                          </p:stCondLst>
                                        </p:cTn>
                                        <p:tgtEl>
                                          <p:spTgt spid="20"/>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7"/>
                                        </p:tgtEl>
                                      </p:cBhvr>
                                    </p:animEffect>
                                    <p:set>
                                      <p:cBhvr>
                                        <p:cTn id="98" dur="1" fill="hold">
                                          <p:stCondLst>
                                            <p:cond delay="1999"/>
                                          </p:stCondLst>
                                        </p:cTn>
                                        <p:tgtEl>
                                          <p:spTgt spid="7"/>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10"/>
                                        </p:tgtEl>
                                      </p:cBhvr>
                                    </p:animEffect>
                                    <p:set>
                                      <p:cBhvr>
                                        <p:cTn id="101" dur="1" fill="hold">
                                          <p:stCondLst>
                                            <p:cond delay="1999"/>
                                          </p:stCondLst>
                                        </p:cTn>
                                        <p:tgtEl>
                                          <p:spTgt spid="10"/>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4"/>
                                        </p:tgtEl>
                                      </p:cBhvr>
                                    </p:animEffect>
                                    <p:set>
                                      <p:cBhvr>
                                        <p:cTn id="104" dur="1" fill="hold">
                                          <p:stCondLst>
                                            <p:cond delay="1999"/>
                                          </p:stCondLst>
                                        </p:cTn>
                                        <p:tgtEl>
                                          <p:spTgt spid="14"/>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8"/>
                                        </p:tgtEl>
                                      </p:cBhvr>
                                    </p:animEffect>
                                    <p:set>
                                      <p:cBhvr>
                                        <p:cTn id="107" dur="1" fill="hold">
                                          <p:stCondLst>
                                            <p:cond delay="1999"/>
                                          </p:stCondLst>
                                        </p:cTn>
                                        <p:tgtEl>
                                          <p:spTgt spid="18"/>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1"/>
                                        </p:tgtEl>
                                      </p:cBhvr>
                                    </p:animEffect>
                                    <p:set>
                                      <p:cBhvr>
                                        <p:cTn id="113" dur="1" fill="hold">
                                          <p:stCondLst>
                                            <p:cond delay="1999"/>
                                          </p:stCondLst>
                                        </p:cTn>
                                        <p:tgtEl>
                                          <p:spTgt spid="11"/>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6"/>
                                        </p:tgtEl>
                                      </p:cBhvr>
                                    </p:animEffect>
                                    <p:set>
                                      <p:cBhvr>
                                        <p:cTn id="116" dur="1" fill="hold">
                                          <p:stCondLst>
                                            <p:cond delay="1999"/>
                                          </p:stCondLst>
                                        </p:cTn>
                                        <p:tgtEl>
                                          <p:spTgt spid="16"/>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9"/>
                                        </p:tgtEl>
                                      </p:cBhvr>
                                    </p:animEffect>
                                    <p:set>
                                      <p:cBhvr>
                                        <p:cTn id="119" dur="1" fill="hold">
                                          <p:stCondLst>
                                            <p:cond delay="1999"/>
                                          </p:stCondLst>
                                        </p:cTn>
                                        <p:tgtEl>
                                          <p:spTgt spid="19"/>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1+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ppt_y"/>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ppt_x"/>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ppt_x"/>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ppt_x"/>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0-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ppt_x"/>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ppt_x"/>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715601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357208"/>
            <a:ext cx="10072758" cy="7143800"/>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857356" y="928676"/>
            <a:ext cx="4857783" cy="2585323"/>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Ciertamente hay condiciones que favorecen o atentan contra los estados de paz, con la capacidad que tiene cada quien de mantener la calma, de estar tranquilos, no disimulando, sino realmente inafectado por lo que ocurre. No tiene que ver con indolencia, ignorancia o poca empatía, tiene que ver con un estado de consciencia que permite romper un vínculo de identificación con las situaciones, que en escenarios corrientes nos definen.</a:t>
            </a:r>
          </a:p>
          <a:p>
            <a:endParaRPr lang="es-PE" sz="1600" dirty="0"/>
          </a:p>
        </p:txBody>
      </p:sp>
      <p:sp>
        <p:nvSpPr>
          <p:cNvPr id="6" name="5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accent6">
                <a:lumMod val="50000"/>
              </a:schemeClr>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501777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357208"/>
            <a:ext cx="10072758" cy="6286544"/>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17" presetClass="entr" presetSubtype="10"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fltVal val="0"/>
                                          </p:val>
                                        </p:tav>
                                        <p:tav tm="100000">
                                          <p:val>
                                            <p:strVal val="#ppt_w"/>
                                          </p:val>
                                        </p:tav>
                                      </p:tavLst>
                                    </p:anim>
                                    <p:anim calcmode="lin" valueType="num">
                                      <p:cBhvr>
                                        <p:cTn id="187" dur="2000" fill="hold"/>
                                        <p:tgtEl>
                                          <p:spTgt spid="2"/>
                                        </p:tgtEl>
                                        <p:attrNameLst>
                                          <p:attrName>ppt_h</p:attrName>
                                        </p:attrNameLst>
                                      </p:cBhvr>
                                      <p:tavLst>
                                        <p:tav tm="0">
                                          <p:val>
                                            <p:strVal val="#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1F5C"/>
            </a:gs>
            <a:gs pos="50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292502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7" name="16 Luna"/>
          <p:cNvSpPr/>
          <p:nvPr/>
        </p:nvSpPr>
        <p:spPr>
          <a:xfrm rot="16200000">
            <a:off x="3643319" y="3571863"/>
            <a:ext cx="1857363" cy="2857521"/>
          </a:xfrm>
          <a:prstGeom prst="moon">
            <a:avLst>
              <a:gd name="adj" fmla="val 47081"/>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rot="16200000">
            <a:off x="3643319" y="2643169"/>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una"/>
          <p:cNvSpPr/>
          <p:nvPr/>
        </p:nvSpPr>
        <p:spPr>
          <a:xfrm rot="16200000">
            <a:off x="3643319" y="1643043"/>
            <a:ext cx="1857363" cy="2857521"/>
          </a:xfrm>
          <a:prstGeom prst="moon">
            <a:avLst>
              <a:gd name="adj" fmla="val 47081"/>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una"/>
          <p:cNvSpPr/>
          <p:nvPr/>
        </p:nvSpPr>
        <p:spPr>
          <a:xfrm rot="16200000">
            <a:off x="3643319" y="642905"/>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una"/>
          <p:cNvSpPr/>
          <p:nvPr/>
        </p:nvSpPr>
        <p:spPr>
          <a:xfrm rot="16200000">
            <a:off x="3643319" y="-285789"/>
            <a:ext cx="1857363" cy="2857521"/>
          </a:xfrm>
          <a:prstGeom prst="moon">
            <a:avLst>
              <a:gd name="adj" fmla="val 47081"/>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una"/>
          <p:cNvSpPr/>
          <p:nvPr/>
        </p:nvSpPr>
        <p:spPr>
          <a:xfrm rot="16200000">
            <a:off x="3679026" y="-1250190"/>
            <a:ext cx="1785950"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714398"/>
            <a:ext cx="10072758" cy="671517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animEffect transition="in" filter="barn(inVertical)">
                                      <p:cBhvr>
                                        <p:cTn id="9" dur="2000"/>
                                        <p:tgtEl>
                                          <p:spTgt spid="17"/>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2000" fill="hold"/>
                                        <p:tgtEl>
                                          <p:spTgt spid="17"/>
                                        </p:tgtEl>
                                        <p:attrNameLst>
                                          <p:attrName>ppt_x</p:attrName>
                                        </p:attrNameLst>
                                      </p:cBhvr>
                                      <p:tavLst>
                                        <p:tav tm="0">
                                          <p:val>
                                            <p:strVal val="#ppt_x"/>
                                          </p:val>
                                        </p:tav>
                                        <p:tav tm="100000">
                                          <p:val>
                                            <p:strVal val="#ppt_x"/>
                                          </p:val>
                                        </p:tav>
                                      </p:tavLst>
                                    </p:anim>
                                    <p:anim calcmode="lin" valueType="num">
                                      <p:cBhvr additive="base">
                                        <p:cTn id="13" dur="2000" fill="hold"/>
                                        <p:tgtEl>
                                          <p:spTgt spid="17"/>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2000"/>
                                        <p:tgtEl>
                                          <p:spTgt spid="18"/>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2000"/>
                                        <p:tgtEl>
                                          <p:spTgt spid="19"/>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ppt_x"/>
                                          </p:val>
                                        </p:tav>
                                        <p:tav tm="100000">
                                          <p:val>
                                            <p:strVal val="#ppt_x"/>
                                          </p:val>
                                        </p:tav>
                                      </p:tavLst>
                                    </p:anim>
                                    <p:anim calcmode="lin" valueType="num">
                                      <p:cBhvr additive="base">
                                        <p:cTn id="27" dur="2000" fill="hold"/>
                                        <p:tgtEl>
                                          <p:spTgt spid="19"/>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barn(inVertical)">
                                      <p:cBhvr>
                                        <p:cTn id="30" dur="2000"/>
                                        <p:tgtEl>
                                          <p:spTgt spid="20"/>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2000"/>
                                        <p:tgtEl>
                                          <p:spTgt spid="21"/>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2000" fill="hold"/>
                                        <p:tgtEl>
                                          <p:spTgt spid="21"/>
                                        </p:tgtEl>
                                        <p:attrNameLst>
                                          <p:attrName>ppt_x</p:attrName>
                                        </p:attrNameLst>
                                      </p:cBhvr>
                                      <p:tavLst>
                                        <p:tav tm="0">
                                          <p:val>
                                            <p:strVal val="#ppt_x"/>
                                          </p:val>
                                        </p:tav>
                                        <p:tav tm="100000">
                                          <p:val>
                                            <p:strVal val="#ppt_x"/>
                                          </p:val>
                                        </p:tav>
                                      </p:tavLst>
                                    </p:anim>
                                    <p:anim calcmode="lin" valueType="num">
                                      <p:cBhvr additive="base">
                                        <p:cTn id="41" dur="2000" fill="hold"/>
                                        <p:tgtEl>
                                          <p:spTgt spid="21"/>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barn(inVertical)">
                                      <p:cBhvr>
                                        <p:cTn id="44" dur="2000"/>
                                        <p:tgtEl>
                                          <p:spTgt spid="22"/>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2000" fill="hold"/>
                                        <p:tgtEl>
                                          <p:spTgt spid="22"/>
                                        </p:tgtEl>
                                        <p:attrNameLst>
                                          <p:attrName>ppt_x</p:attrName>
                                        </p:attrNameLst>
                                      </p:cBhvr>
                                      <p:tavLst>
                                        <p:tav tm="0">
                                          <p:val>
                                            <p:strVal val="#ppt_x"/>
                                          </p:val>
                                        </p:tav>
                                        <p:tav tm="100000">
                                          <p:val>
                                            <p:strVal val="#ppt_x"/>
                                          </p:val>
                                        </p:tav>
                                      </p:tavLst>
                                    </p:anim>
                                    <p:anim calcmode="lin" valueType="num">
                                      <p:cBhvr additive="base">
                                        <p:cTn id="48" dur="2000" fill="hold"/>
                                        <p:tgtEl>
                                          <p:spTgt spid="22"/>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2000" fill="hold"/>
                                        <p:tgtEl>
                                          <p:spTgt spid="17"/>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18"/>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19"/>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20"/>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21"/>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22"/>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2000"/>
                                        <p:tgtEl>
                                          <p:spTgt spid="17"/>
                                        </p:tgtEl>
                                        <p:attrNameLst>
                                          <p:attrName>ppt_x</p:attrName>
                                        </p:attrNameLst>
                                      </p:cBhvr>
                                      <p:tavLst>
                                        <p:tav tm="0">
                                          <p:val>
                                            <p:strVal val="ppt_x"/>
                                          </p:val>
                                        </p:tav>
                                        <p:tav tm="100000">
                                          <p:val>
                                            <p:strVal val="ppt_x"/>
                                          </p:val>
                                        </p:tav>
                                      </p:tavLst>
                                    </p:anim>
                                    <p:anim calcmode="lin" valueType="num">
                                      <p:cBhvr additive="base">
                                        <p:cTn id="63" dur="2000"/>
                                        <p:tgtEl>
                                          <p:spTgt spid="17"/>
                                        </p:tgtEl>
                                        <p:attrNameLst>
                                          <p:attrName>ppt_y</p:attrName>
                                        </p:attrNameLst>
                                      </p:cBhvr>
                                      <p:tavLst>
                                        <p:tav tm="0">
                                          <p:val>
                                            <p:strVal val="ppt_y"/>
                                          </p:val>
                                        </p:tav>
                                        <p:tav tm="100000">
                                          <p:val>
                                            <p:strVal val="0-ppt_h/2"/>
                                          </p:val>
                                        </p:tav>
                                      </p:tavLst>
                                    </p:anim>
                                    <p:set>
                                      <p:cBhvr>
                                        <p:cTn id="64" dur="1" fill="hold">
                                          <p:stCondLst>
                                            <p:cond delay="1999"/>
                                          </p:stCondLst>
                                        </p:cTn>
                                        <p:tgtEl>
                                          <p:spTgt spid="17"/>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2000"/>
                                        <p:tgtEl>
                                          <p:spTgt spid="18"/>
                                        </p:tgtEl>
                                        <p:attrNameLst>
                                          <p:attrName>ppt_x</p:attrName>
                                        </p:attrNameLst>
                                      </p:cBhvr>
                                      <p:tavLst>
                                        <p:tav tm="0">
                                          <p:val>
                                            <p:strVal val="ppt_x"/>
                                          </p:val>
                                        </p:tav>
                                        <p:tav tm="100000">
                                          <p:val>
                                            <p:strVal val="ppt_x"/>
                                          </p:val>
                                        </p:tav>
                                      </p:tavLst>
                                    </p:anim>
                                    <p:anim calcmode="lin" valueType="num">
                                      <p:cBhvr additive="base">
                                        <p:cTn id="67" dur="2000"/>
                                        <p:tgtEl>
                                          <p:spTgt spid="18"/>
                                        </p:tgtEl>
                                        <p:attrNameLst>
                                          <p:attrName>ppt_y</p:attrName>
                                        </p:attrNameLst>
                                      </p:cBhvr>
                                      <p:tavLst>
                                        <p:tav tm="0">
                                          <p:val>
                                            <p:strVal val="ppt_y"/>
                                          </p:val>
                                        </p:tav>
                                        <p:tav tm="100000">
                                          <p:val>
                                            <p:strVal val="0-ppt_h/2"/>
                                          </p:val>
                                        </p:tav>
                                      </p:tavLst>
                                    </p:anim>
                                    <p:set>
                                      <p:cBhvr>
                                        <p:cTn id="68" dur="1" fill="hold">
                                          <p:stCondLst>
                                            <p:cond delay="1999"/>
                                          </p:stCondLst>
                                        </p:cTn>
                                        <p:tgtEl>
                                          <p:spTgt spid="18"/>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2000"/>
                                        <p:tgtEl>
                                          <p:spTgt spid="19"/>
                                        </p:tgtEl>
                                        <p:attrNameLst>
                                          <p:attrName>ppt_x</p:attrName>
                                        </p:attrNameLst>
                                      </p:cBhvr>
                                      <p:tavLst>
                                        <p:tav tm="0">
                                          <p:val>
                                            <p:strVal val="ppt_x"/>
                                          </p:val>
                                        </p:tav>
                                        <p:tav tm="100000">
                                          <p:val>
                                            <p:strVal val="ppt_x"/>
                                          </p:val>
                                        </p:tav>
                                      </p:tavLst>
                                    </p:anim>
                                    <p:anim calcmode="lin" valueType="num">
                                      <p:cBhvr additive="base">
                                        <p:cTn id="71" dur="2000"/>
                                        <p:tgtEl>
                                          <p:spTgt spid="19"/>
                                        </p:tgtEl>
                                        <p:attrNameLst>
                                          <p:attrName>ppt_y</p:attrName>
                                        </p:attrNameLst>
                                      </p:cBhvr>
                                      <p:tavLst>
                                        <p:tav tm="0">
                                          <p:val>
                                            <p:strVal val="ppt_y"/>
                                          </p:val>
                                        </p:tav>
                                        <p:tav tm="100000">
                                          <p:val>
                                            <p:strVal val="0-ppt_h/2"/>
                                          </p:val>
                                        </p:tav>
                                      </p:tavLst>
                                    </p:anim>
                                    <p:set>
                                      <p:cBhvr>
                                        <p:cTn id="72" dur="1" fill="hold">
                                          <p:stCondLst>
                                            <p:cond delay="1999"/>
                                          </p:stCondLst>
                                        </p:cTn>
                                        <p:tgtEl>
                                          <p:spTgt spid="19"/>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2000"/>
                                        <p:tgtEl>
                                          <p:spTgt spid="20"/>
                                        </p:tgtEl>
                                        <p:attrNameLst>
                                          <p:attrName>ppt_x</p:attrName>
                                        </p:attrNameLst>
                                      </p:cBhvr>
                                      <p:tavLst>
                                        <p:tav tm="0">
                                          <p:val>
                                            <p:strVal val="ppt_x"/>
                                          </p:val>
                                        </p:tav>
                                        <p:tav tm="100000">
                                          <p:val>
                                            <p:strVal val="ppt_x"/>
                                          </p:val>
                                        </p:tav>
                                      </p:tavLst>
                                    </p:anim>
                                    <p:anim calcmode="lin" valueType="num">
                                      <p:cBhvr additive="base">
                                        <p:cTn id="75" dur="2000"/>
                                        <p:tgtEl>
                                          <p:spTgt spid="20"/>
                                        </p:tgtEl>
                                        <p:attrNameLst>
                                          <p:attrName>ppt_y</p:attrName>
                                        </p:attrNameLst>
                                      </p:cBhvr>
                                      <p:tavLst>
                                        <p:tav tm="0">
                                          <p:val>
                                            <p:strVal val="ppt_y"/>
                                          </p:val>
                                        </p:tav>
                                        <p:tav tm="100000">
                                          <p:val>
                                            <p:strVal val="0-ppt_h/2"/>
                                          </p:val>
                                        </p:tav>
                                      </p:tavLst>
                                    </p:anim>
                                    <p:set>
                                      <p:cBhvr>
                                        <p:cTn id="76" dur="1" fill="hold">
                                          <p:stCondLst>
                                            <p:cond delay="1999"/>
                                          </p:stCondLst>
                                        </p:cTn>
                                        <p:tgtEl>
                                          <p:spTgt spid="20"/>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2000"/>
                                        <p:tgtEl>
                                          <p:spTgt spid="21"/>
                                        </p:tgtEl>
                                        <p:attrNameLst>
                                          <p:attrName>ppt_x</p:attrName>
                                        </p:attrNameLst>
                                      </p:cBhvr>
                                      <p:tavLst>
                                        <p:tav tm="0">
                                          <p:val>
                                            <p:strVal val="ppt_x"/>
                                          </p:val>
                                        </p:tav>
                                        <p:tav tm="100000">
                                          <p:val>
                                            <p:strVal val="ppt_x"/>
                                          </p:val>
                                        </p:tav>
                                      </p:tavLst>
                                    </p:anim>
                                    <p:anim calcmode="lin" valueType="num">
                                      <p:cBhvr additive="base">
                                        <p:cTn id="79" dur="2000"/>
                                        <p:tgtEl>
                                          <p:spTgt spid="21"/>
                                        </p:tgtEl>
                                        <p:attrNameLst>
                                          <p:attrName>ppt_y</p:attrName>
                                        </p:attrNameLst>
                                      </p:cBhvr>
                                      <p:tavLst>
                                        <p:tav tm="0">
                                          <p:val>
                                            <p:strVal val="ppt_y"/>
                                          </p:val>
                                        </p:tav>
                                        <p:tav tm="100000">
                                          <p:val>
                                            <p:strVal val="0-ppt_h/2"/>
                                          </p:val>
                                        </p:tav>
                                      </p:tavLst>
                                    </p:anim>
                                    <p:set>
                                      <p:cBhvr>
                                        <p:cTn id="80" dur="1" fill="hold">
                                          <p:stCondLst>
                                            <p:cond delay="1999"/>
                                          </p:stCondLst>
                                        </p:cTn>
                                        <p:tgtEl>
                                          <p:spTgt spid="21"/>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2000"/>
                                        <p:tgtEl>
                                          <p:spTgt spid="22"/>
                                        </p:tgtEl>
                                        <p:attrNameLst>
                                          <p:attrName>ppt_x</p:attrName>
                                        </p:attrNameLst>
                                      </p:cBhvr>
                                      <p:tavLst>
                                        <p:tav tm="0">
                                          <p:val>
                                            <p:strVal val="ppt_x"/>
                                          </p:val>
                                        </p:tav>
                                        <p:tav tm="100000">
                                          <p:val>
                                            <p:strVal val="ppt_x"/>
                                          </p:val>
                                        </p:tav>
                                      </p:tavLst>
                                    </p:anim>
                                    <p:anim calcmode="lin" valueType="num">
                                      <p:cBhvr additive="base">
                                        <p:cTn id="83" dur="2000"/>
                                        <p:tgtEl>
                                          <p:spTgt spid="22"/>
                                        </p:tgtEl>
                                        <p:attrNameLst>
                                          <p:attrName>ppt_y</p:attrName>
                                        </p:attrNameLst>
                                      </p:cBhvr>
                                      <p:tavLst>
                                        <p:tav tm="0">
                                          <p:val>
                                            <p:strVal val="ppt_y"/>
                                          </p:val>
                                        </p:tav>
                                        <p:tav tm="100000">
                                          <p:val>
                                            <p:strVal val="0-ppt_h/2"/>
                                          </p:val>
                                        </p:tav>
                                      </p:tavLst>
                                    </p:anim>
                                    <p:set>
                                      <p:cBhvr>
                                        <p:cTn id="84" dur="1" fill="hold">
                                          <p:stCondLst>
                                            <p:cond delay="1999"/>
                                          </p:stCondLst>
                                        </p:cTn>
                                        <p:tgtEl>
                                          <p:spTgt spid="22"/>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2000" fill="hold"/>
                                        <p:tgtEl>
                                          <p:spTgt spid="2"/>
                                        </p:tgtEl>
                                        <p:attrNameLst>
                                          <p:attrName>ppt_x</p:attrName>
                                        </p:attrNameLst>
                                      </p:cBhvr>
                                      <p:tavLst>
                                        <p:tav tm="0">
                                          <p:val>
                                            <p:strVal val="#ppt_x"/>
                                          </p:val>
                                        </p:tav>
                                        <p:tav tm="100000">
                                          <p:val>
                                            <p:strVal val="#ppt_x"/>
                                          </p:val>
                                        </p:tav>
                                      </p:tavLst>
                                    </p:anim>
                                    <p:anim calcmode="lin" valueType="num">
                                      <p:cBhvr>
                                        <p:cTn id="88" dur="2000" fill="hold"/>
                                        <p:tgtEl>
                                          <p:spTgt spid="2"/>
                                        </p:tgtEl>
                                        <p:attrNameLst>
                                          <p:attrName>ppt_y</p:attrName>
                                        </p:attrNameLst>
                                      </p:cBhvr>
                                      <p:tavLst>
                                        <p:tav tm="0">
                                          <p:val>
                                            <p:strVal val="#ppt_y+#ppt_h/2"/>
                                          </p:val>
                                        </p:tav>
                                        <p:tav tm="100000">
                                          <p:val>
                                            <p:strVal val="#ppt_y"/>
                                          </p:val>
                                        </p:tav>
                                      </p:tavLst>
                                    </p:anim>
                                    <p:anim calcmode="lin" valueType="num">
                                      <p:cBhvr>
                                        <p:cTn id="89" dur="2000" fill="hold"/>
                                        <p:tgtEl>
                                          <p:spTgt spid="2"/>
                                        </p:tgtEl>
                                        <p:attrNameLst>
                                          <p:attrName>ppt_w</p:attrName>
                                        </p:attrNameLst>
                                      </p:cBhvr>
                                      <p:tavLst>
                                        <p:tav tm="0">
                                          <p:val>
                                            <p:strVal val="#ppt_w"/>
                                          </p:val>
                                        </p:tav>
                                        <p:tav tm="100000">
                                          <p:val>
                                            <p:strVal val="#ppt_w"/>
                                          </p:val>
                                        </p:tav>
                                      </p:tavLst>
                                    </p:anim>
                                    <p:anim calcmode="lin" valueType="num">
                                      <p:cBhvr>
                                        <p:cTn id="9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72602945.jpg"/>
          <p:cNvPicPr>
            <a:picLocks noGrp="1" noChangeAspect="1"/>
          </p:cNvPicPr>
          <p:nvPr isPhoto="1"/>
        </p:nvPicPr>
        <p:blipFill>
          <a:blip r:embed="rId2">
            <a:lum/>
          </a:blip>
          <a:stretch>
            <a:fillRect/>
          </a:stretch>
        </p:blipFill>
        <p:spPr>
          <a:xfrm>
            <a:off x="0" y="0"/>
            <a:ext cx="9144000" cy="5143500"/>
          </a:xfrm>
          <a:prstGeom prst="rect">
            <a:avLst/>
          </a:prstGeom>
          <a:blipFill>
            <a:blip r:embed="rId3"/>
            <a:stretch>
              <a:fillRect/>
            </a:stretch>
          </a:blipFill>
          <a:ln>
            <a:noFill/>
          </a:ln>
        </p:spPr>
      </p:pic>
      <p:sp>
        <p:nvSpPr>
          <p:cNvPr id="4" name="3 Rectángulo"/>
          <p:cNvSpPr/>
          <p:nvPr/>
        </p:nvSpPr>
        <p:spPr>
          <a:xfrm>
            <a:off x="0" y="714362"/>
            <a:ext cx="285720" cy="3857652"/>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8858280" y="642924"/>
            <a:ext cx="285720" cy="3857652"/>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357158" y="1000114"/>
            <a:ext cx="285752" cy="335758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8501090" y="928676"/>
            <a:ext cx="285752" cy="335758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785786" y="1142990"/>
            <a:ext cx="285752" cy="307183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8072462" y="1142990"/>
            <a:ext cx="285752" cy="300039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142976" y="1285866"/>
            <a:ext cx="285752" cy="271464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7643834" y="1357304"/>
            <a:ext cx="285752" cy="264320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571604" y="1428742"/>
            <a:ext cx="285752" cy="235745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7215206" y="1500180"/>
            <a:ext cx="285752" cy="235745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1928794" y="1571618"/>
            <a:ext cx="276228" cy="2071702"/>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6858016" y="1643056"/>
            <a:ext cx="285752" cy="200026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285984" y="1643056"/>
            <a:ext cx="285752" cy="1857388"/>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6500826" y="1785932"/>
            <a:ext cx="285752" cy="1643074"/>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2643174" y="1785932"/>
            <a:ext cx="285752" cy="157163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143636" y="1857370"/>
            <a:ext cx="214314" cy="1428760"/>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071802" y="2000246"/>
            <a:ext cx="214314" cy="121444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786446" y="2000246"/>
            <a:ext cx="214314" cy="1143008"/>
          </a:xfrm>
          <a:prstGeom prst="rect">
            <a:avLst/>
          </a:prstGeom>
          <a:blipFill>
            <a:blip r:embed="rId4"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357554" y="2071684"/>
            <a:ext cx="214314" cy="1000132"/>
          </a:xfrm>
          <a:prstGeom prst="rect">
            <a:avLst/>
          </a:prstGeom>
          <a:blipFill>
            <a:blip r:embed="rId5"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5500694" y="2071684"/>
            <a:ext cx="214314" cy="928694"/>
          </a:xfrm>
          <a:prstGeom prst="rect">
            <a:avLst/>
          </a:prstGeom>
          <a:blipFill>
            <a:blip r:embed="rId6"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3714744"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5214942"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000496"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857752"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286248"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4572000" y="2214560"/>
            <a:ext cx="214314" cy="642942"/>
          </a:xfrm>
          <a:prstGeom prst="rect">
            <a:avLst/>
          </a:prstGeom>
          <a:blipFill>
            <a:blip r:embed="rId7"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plus(in)">
                                      <p:cBhvr>
                                        <p:cTn id="113" dur="2000"/>
                                        <p:tgtEl>
                                          <p:spTgt spid="4"/>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6"/>
                                        </p:tgtEl>
                                        <p:attrNameLst>
                                          <p:attrName>style.visibility</p:attrName>
                                        </p:attrNameLst>
                                      </p:cBhvr>
                                      <p:to>
                                        <p:strVal val="visible"/>
                                      </p:to>
                                    </p:set>
                                    <p:animEffect transition="in" filter="plus(in)">
                                      <p:cBhvr>
                                        <p:cTn id="116" dur="2000"/>
                                        <p:tgtEl>
                                          <p:spTgt spid="6"/>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plus(in)">
                                      <p:cBhvr>
                                        <p:cTn id="119" dur="2000"/>
                                        <p:tgtEl>
                                          <p:spTgt spid="8"/>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plus(in)">
                                      <p:cBhvr>
                                        <p:cTn id="122" dur="2000"/>
                                        <p:tgtEl>
                                          <p:spTgt spid="1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plus(in)">
                                      <p:cBhvr>
                                        <p:cTn id="125" dur="2000"/>
                                        <p:tgtEl>
                                          <p:spTgt spid="12"/>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plus(in)">
                                      <p:cBhvr>
                                        <p:cTn id="128" dur="2000"/>
                                        <p:tgtEl>
                                          <p:spTgt spid="14"/>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2000"/>
                                        <p:tgtEl>
                                          <p:spTgt spid="16"/>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2000"/>
                                        <p:tgtEl>
                                          <p:spTgt spid="18"/>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2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2"/>
                                        </p:tgtEl>
                                        <p:attrNameLst>
                                          <p:attrName>style.visibility</p:attrName>
                                        </p:attrNameLst>
                                      </p:cBhvr>
                                      <p:to>
                                        <p:strVal val="visible"/>
                                      </p:to>
                                    </p:set>
                                    <p:animEffect transition="in" filter="plus(in)">
                                      <p:cBhvr>
                                        <p:cTn id="140" dur="2000"/>
                                        <p:tgtEl>
                                          <p:spTgt spid="2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plus(in)">
                                      <p:cBhvr>
                                        <p:cTn id="146" dur="2000"/>
                                        <p:tgtEl>
                                          <p:spTgt spid="2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8"/>
                                        </p:tgtEl>
                                        <p:attrNameLst>
                                          <p:attrName>style.visibility</p:attrName>
                                        </p:attrNameLst>
                                      </p:cBhvr>
                                      <p:to>
                                        <p:strVal val="visible"/>
                                      </p:to>
                                    </p:set>
                                    <p:animEffect transition="in" filter="plus(in)">
                                      <p:cBhvr>
                                        <p:cTn id="149" dur="2000"/>
                                        <p:tgtEl>
                                          <p:spTgt spid="2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plus(in)">
                                      <p:cBhvr>
                                        <p:cTn id="152" dur="2000"/>
                                        <p:tgtEl>
                                          <p:spTgt spid="5"/>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plus(in)">
                                      <p:cBhvr>
                                        <p:cTn id="155" dur="2000"/>
                                        <p:tgtEl>
                                          <p:spTgt spid="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plus(in)">
                                      <p:cBhvr>
                                        <p:cTn id="158" dur="2000"/>
                                        <p:tgtEl>
                                          <p:spTgt spid="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2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plus(in)">
                                      <p:cBhvr>
                                        <p:cTn id="167" dur="2000"/>
                                        <p:tgtEl>
                                          <p:spTgt spid="15"/>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plus(in)">
                                      <p:cBhvr>
                                        <p:cTn id="170" dur="2000"/>
                                        <p:tgtEl>
                                          <p:spTgt spid="17"/>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plus(in)">
                                      <p:cBhvr>
                                        <p:cTn id="173" dur="2000"/>
                                        <p:tgtEl>
                                          <p:spTgt spid="19"/>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plus(in)">
                                      <p:cBhvr>
                                        <p:cTn id="176" dur="2000"/>
                                        <p:tgtEl>
                                          <p:spTgt spid="21"/>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3"/>
                                        </p:tgtEl>
                                        <p:attrNameLst>
                                          <p:attrName>style.visibility</p:attrName>
                                        </p:attrNameLst>
                                      </p:cBhvr>
                                      <p:to>
                                        <p:strVal val="visible"/>
                                      </p:to>
                                    </p:set>
                                    <p:animEffect transition="in" filter="plus(in)">
                                      <p:cBhvr>
                                        <p:cTn id="179" dur="2000"/>
                                        <p:tgtEl>
                                          <p:spTgt spid="23"/>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plus(in)">
                                      <p:cBhvr>
                                        <p:cTn id="182" dur="2000"/>
                                        <p:tgtEl>
                                          <p:spTgt spid="25"/>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2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9"/>
                                        </p:tgtEl>
                                        <p:attrNameLst>
                                          <p:attrName>style.visibility</p:attrName>
                                        </p:attrNameLst>
                                      </p:cBhvr>
                                      <p:to>
                                        <p:strVal val="visible"/>
                                      </p:to>
                                    </p:set>
                                    <p:animEffect transition="in" filter="plus(in)">
                                      <p:cBhvr>
                                        <p:cTn id="188" dur="2000"/>
                                        <p:tgtEl>
                                          <p:spTgt spid="29"/>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4"/>
                                        </p:tgtEl>
                                      </p:cBhvr>
                                    </p:animEffect>
                                    <p:set>
                                      <p:cBhvr>
                                        <p:cTn id="192" dur="1" fill="hold">
                                          <p:stCondLst>
                                            <p:cond delay="1999"/>
                                          </p:stCondLst>
                                        </p:cTn>
                                        <p:tgtEl>
                                          <p:spTgt spid="4"/>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10"/>
                                        </p:tgtEl>
                                      </p:cBhvr>
                                    </p:animEffect>
                                    <p:set>
                                      <p:cBhvr>
                                        <p:cTn id="201" dur="1" fill="hold">
                                          <p:stCondLst>
                                            <p:cond delay="1999"/>
                                          </p:stCondLst>
                                        </p:cTn>
                                        <p:tgtEl>
                                          <p:spTgt spid="10"/>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2"/>
                                        </p:tgtEl>
                                      </p:cBhvr>
                                    </p:animEffect>
                                    <p:set>
                                      <p:cBhvr>
                                        <p:cTn id="204" dur="1" fill="hold">
                                          <p:stCondLst>
                                            <p:cond delay="1999"/>
                                          </p:stCondLst>
                                        </p:cTn>
                                        <p:tgtEl>
                                          <p:spTgt spid="12"/>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4"/>
                                        </p:tgtEl>
                                      </p:cBhvr>
                                    </p:animEffect>
                                    <p:set>
                                      <p:cBhvr>
                                        <p:cTn id="207" dur="1" fill="hold">
                                          <p:stCondLst>
                                            <p:cond delay="1999"/>
                                          </p:stCondLst>
                                        </p:cTn>
                                        <p:tgtEl>
                                          <p:spTgt spid="14"/>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6"/>
                                        </p:tgtEl>
                                      </p:cBhvr>
                                    </p:animEffect>
                                    <p:set>
                                      <p:cBhvr>
                                        <p:cTn id="210" dur="1" fill="hold">
                                          <p:stCondLst>
                                            <p:cond delay="1999"/>
                                          </p:stCondLst>
                                        </p:cTn>
                                        <p:tgtEl>
                                          <p:spTgt spid="16"/>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8"/>
                                        </p:tgtEl>
                                      </p:cBhvr>
                                    </p:animEffect>
                                    <p:set>
                                      <p:cBhvr>
                                        <p:cTn id="213" dur="1" fill="hold">
                                          <p:stCondLst>
                                            <p:cond delay="1999"/>
                                          </p:stCondLst>
                                        </p:cTn>
                                        <p:tgtEl>
                                          <p:spTgt spid="18"/>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20"/>
                                        </p:tgtEl>
                                      </p:cBhvr>
                                    </p:animEffect>
                                    <p:set>
                                      <p:cBhvr>
                                        <p:cTn id="216" dur="1" fill="hold">
                                          <p:stCondLst>
                                            <p:cond delay="1999"/>
                                          </p:stCondLst>
                                        </p:cTn>
                                        <p:tgtEl>
                                          <p:spTgt spid="20"/>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2"/>
                                        </p:tgtEl>
                                      </p:cBhvr>
                                    </p:animEffect>
                                    <p:set>
                                      <p:cBhvr>
                                        <p:cTn id="219" dur="1" fill="hold">
                                          <p:stCondLst>
                                            <p:cond delay="1999"/>
                                          </p:stCondLst>
                                        </p:cTn>
                                        <p:tgtEl>
                                          <p:spTgt spid="22"/>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4"/>
                                        </p:tgtEl>
                                      </p:cBhvr>
                                    </p:animEffect>
                                    <p:set>
                                      <p:cBhvr>
                                        <p:cTn id="222" dur="1" fill="hold">
                                          <p:stCondLst>
                                            <p:cond delay="1999"/>
                                          </p:stCondLst>
                                        </p:cTn>
                                        <p:tgtEl>
                                          <p:spTgt spid="24"/>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6"/>
                                        </p:tgtEl>
                                      </p:cBhvr>
                                    </p:animEffect>
                                    <p:set>
                                      <p:cBhvr>
                                        <p:cTn id="225" dur="1" fill="hold">
                                          <p:stCondLst>
                                            <p:cond delay="1999"/>
                                          </p:stCondLst>
                                        </p:cTn>
                                        <p:tgtEl>
                                          <p:spTgt spid="26"/>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8"/>
                                        </p:tgtEl>
                                      </p:cBhvr>
                                    </p:animEffect>
                                    <p:set>
                                      <p:cBhvr>
                                        <p:cTn id="228" dur="1" fill="hold">
                                          <p:stCondLst>
                                            <p:cond delay="1999"/>
                                          </p:stCondLst>
                                        </p:cTn>
                                        <p:tgtEl>
                                          <p:spTgt spid="28"/>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5"/>
                                        </p:tgtEl>
                                      </p:cBhvr>
                                    </p:animEffect>
                                    <p:set>
                                      <p:cBhvr>
                                        <p:cTn id="231" dur="1" fill="hold">
                                          <p:stCondLst>
                                            <p:cond delay="1999"/>
                                          </p:stCondLst>
                                        </p:cTn>
                                        <p:tgtEl>
                                          <p:spTgt spid="5"/>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7"/>
                                        </p:tgtEl>
                                      </p:cBhvr>
                                    </p:animEffect>
                                    <p:set>
                                      <p:cBhvr>
                                        <p:cTn id="234" dur="1" fill="hold">
                                          <p:stCondLst>
                                            <p:cond delay="1999"/>
                                          </p:stCondLst>
                                        </p:cTn>
                                        <p:tgtEl>
                                          <p:spTgt spid="7"/>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1"/>
                                        </p:tgtEl>
                                      </p:cBhvr>
                                    </p:animEffect>
                                    <p:set>
                                      <p:cBhvr>
                                        <p:cTn id="240" dur="1" fill="hold">
                                          <p:stCondLst>
                                            <p:cond delay="1999"/>
                                          </p:stCondLst>
                                        </p:cTn>
                                        <p:tgtEl>
                                          <p:spTgt spid="11"/>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3"/>
                                        </p:tgtEl>
                                      </p:cBhvr>
                                    </p:animEffect>
                                    <p:set>
                                      <p:cBhvr>
                                        <p:cTn id="243" dur="1" fill="hold">
                                          <p:stCondLst>
                                            <p:cond delay="1999"/>
                                          </p:stCondLst>
                                        </p:cTn>
                                        <p:tgtEl>
                                          <p:spTgt spid="13"/>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5"/>
                                        </p:tgtEl>
                                      </p:cBhvr>
                                    </p:animEffect>
                                    <p:set>
                                      <p:cBhvr>
                                        <p:cTn id="246" dur="1" fill="hold">
                                          <p:stCondLst>
                                            <p:cond delay="1999"/>
                                          </p:stCondLst>
                                        </p:cTn>
                                        <p:tgtEl>
                                          <p:spTgt spid="15"/>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7"/>
                                        </p:tgtEl>
                                      </p:cBhvr>
                                    </p:animEffect>
                                    <p:set>
                                      <p:cBhvr>
                                        <p:cTn id="249" dur="1" fill="hold">
                                          <p:stCondLst>
                                            <p:cond delay="1999"/>
                                          </p:stCondLst>
                                        </p:cTn>
                                        <p:tgtEl>
                                          <p:spTgt spid="17"/>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9"/>
                                        </p:tgtEl>
                                      </p:cBhvr>
                                    </p:animEffect>
                                    <p:set>
                                      <p:cBhvr>
                                        <p:cTn id="252" dur="1" fill="hold">
                                          <p:stCondLst>
                                            <p:cond delay="1999"/>
                                          </p:stCondLst>
                                        </p:cTn>
                                        <p:tgtEl>
                                          <p:spTgt spid="19"/>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1"/>
                                        </p:tgtEl>
                                      </p:cBhvr>
                                    </p:animEffect>
                                    <p:set>
                                      <p:cBhvr>
                                        <p:cTn id="255" dur="1" fill="hold">
                                          <p:stCondLst>
                                            <p:cond delay="1999"/>
                                          </p:stCondLst>
                                        </p:cTn>
                                        <p:tgtEl>
                                          <p:spTgt spid="21"/>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5"/>
                                        </p:tgtEl>
                                      </p:cBhvr>
                                    </p:animEffect>
                                    <p:set>
                                      <p:cBhvr>
                                        <p:cTn id="261" dur="1" fill="hold">
                                          <p:stCondLst>
                                            <p:cond delay="1999"/>
                                          </p:stCondLst>
                                        </p:cTn>
                                        <p:tgtEl>
                                          <p:spTgt spid="25"/>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7"/>
                                        </p:tgtEl>
                                      </p:cBhvr>
                                    </p:animEffect>
                                    <p:set>
                                      <p:cBhvr>
                                        <p:cTn id="264" dur="1" fill="hold">
                                          <p:stCondLst>
                                            <p:cond delay="1999"/>
                                          </p:stCondLst>
                                        </p:cTn>
                                        <p:tgtEl>
                                          <p:spTgt spid="27"/>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9"/>
                                        </p:tgtEl>
                                      </p:cBhvr>
                                    </p:animEffect>
                                    <p:set>
                                      <p:cBhvr>
                                        <p:cTn id="267" dur="1" fill="hold">
                                          <p:stCondLst>
                                            <p:cond delay="1999"/>
                                          </p:stCondLst>
                                        </p:cTn>
                                        <p:tgtEl>
                                          <p:spTgt spid="29"/>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4"/>
                                        </p:tgtEl>
                                        <p:attrNameLst>
                                          <p:attrName>ppt_x</p:attrName>
                                        </p:attrNameLst>
                                      </p:cBhvr>
                                      <p:tavLst>
                                        <p:tav tm="0">
                                          <p:val>
                                            <p:strVal val="ppt_x"/>
                                          </p:val>
                                        </p:tav>
                                        <p:tav tm="100000">
                                          <p:val>
                                            <p:strVal val="1+ppt_w/2"/>
                                          </p:val>
                                        </p:tav>
                                      </p:tavLst>
                                    </p:anim>
                                    <p:anim calcmode="lin" valueType="num">
                                      <p:cBhvr additive="base">
                                        <p:cTn id="270" dur="2000"/>
                                        <p:tgtEl>
                                          <p:spTgt spid="4"/>
                                        </p:tgtEl>
                                        <p:attrNameLst>
                                          <p:attrName>ppt_y</p:attrName>
                                        </p:attrNameLst>
                                      </p:cBhvr>
                                      <p:tavLst>
                                        <p:tav tm="0">
                                          <p:val>
                                            <p:strVal val="ppt_y"/>
                                          </p:val>
                                        </p:tav>
                                        <p:tav tm="100000">
                                          <p:val>
                                            <p:strVal val="ppt_y"/>
                                          </p:val>
                                        </p:tav>
                                      </p:tavLst>
                                    </p:anim>
                                    <p:set>
                                      <p:cBhvr>
                                        <p:cTn id="271" dur="1" fill="hold">
                                          <p:stCondLst>
                                            <p:cond delay="1999"/>
                                          </p:stCondLst>
                                        </p:cTn>
                                        <p:tgtEl>
                                          <p:spTgt spid="4"/>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6"/>
                                        </p:tgtEl>
                                        <p:attrNameLst>
                                          <p:attrName>ppt_x</p:attrName>
                                        </p:attrNameLst>
                                      </p:cBhvr>
                                      <p:tavLst>
                                        <p:tav tm="0">
                                          <p:val>
                                            <p:strVal val="ppt_x"/>
                                          </p:val>
                                        </p:tav>
                                        <p:tav tm="100000">
                                          <p:val>
                                            <p:strVal val="1+ppt_w/2"/>
                                          </p:val>
                                        </p:tav>
                                      </p:tavLst>
                                    </p:anim>
                                    <p:anim calcmode="lin" valueType="num">
                                      <p:cBhvr additive="base">
                                        <p:cTn id="274" dur="2000"/>
                                        <p:tgtEl>
                                          <p:spTgt spid="6"/>
                                        </p:tgtEl>
                                        <p:attrNameLst>
                                          <p:attrName>ppt_y</p:attrName>
                                        </p:attrNameLst>
                                      </p:cBhvr>
                                      <p:tavLst>
                                        <p:tav tm="0">
                                          <p:val>
                                            <p:strVal val="ppt_y"/>
                                          </p:val>
                                        </p:tav>
                                        <p:tav tm="100000">
                                          <p:val>
                                            <p:strVal val="ppt_y"/>
                                          </p:val>
                                        </p:tav>
                                      </p:tavLst>
                                    </p:anim>
                                    <p:set>
                                      <p:cBhvr>
                                        <p:cTn id="275" dur="1" fill="hold">
                                          <p:stCondLst>
                                            <p:cond delay="1999"/>
                                          </p:stCondLst>
                                        </p:cTn>
                                        <p:tgtEl>
                                          <p:spTgt spid="6"/>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8"/>
                                        </p:tgtEl>
                                        <p:attrNameLst>
                                          <p:attrName>ppt_x</p:attrName>
                                        </p:attrNameLst>
                                      </p:cBhvr>
                                      <p:tavLst>
                                        <p:tav tm="0">
                                          <p:val>
                                            <p:strVal val="ppt_x"/>
                                          </p:val>
                                        </p:tav>
                                        <p:tav tm="100000">
                                          <p:val>
                                            <p:strVal val="1+ppt_w/2"/>
                                          </p:val>
                                        </p:tav>
                                      </p:tavLst>
                                    </p:anim>
                                    <p:anim calcmode="lin" valueType="num">
                                      <p:cBhvr additive="base">
                                        <p:cTn id="278" dur="2000"/>
                                        <p:tgtEl>
                                          <p:spTgt spid="8"/>
                                        </p:tgtEl>
                                        <p:attrNameLst>
                                          <p:attrName>ppt_y</p:attrName>
                                        </p:attrNameLst>
                                      </p:cBhvr>
                                      <p:tavLst>
                                        <p:tav tm="0">
                                          <p:val>
                                            <p:strVal val="ppt_y"/>
                                          </p:val>
                                        </p:tav>
                                        <p:tav tm="100000">
                                          <p:val>
                                            <p:strVal val="ppt_y"/>
                                          </p:val>
                                        </p:tav>
                                      </p:tavLst>
                                    </p:anim>
                                    <p:set>
                                      <p:cBhvr>
                                        <p:cTn id="279" dur="1" fill="hold">
                                          <p:stCondLst>
                                            <p:cond delay="1999"/>
                                          </p:stCondLst>
                                        </p:cTn>
                                        <p:tgtEl>
                                          <p:spTgt spid="8"/>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10"/>
                                        </p:tgtEl>
                                        <p:attrNameLst>
                                          <p:attrName>ppt_x</p:attrName>
                                        </p:attrNameLst>
                                      </p:cBhvr>
                                      <p:tavLst>
                                        <p:tav tm="0">
                                          <p:val>
                                            <p:strVal val="ppt_x"/>
                                          </p:val>
                                        </p:tav>
                                        <p:tav tm="100000">
                                          <p:val>
                                            <p:strVal val="1+ppt_w/2"/>
                                          </p:val>
                                        </p:tav>
                                      </p:tavLst>
                                    </p:anim>
                                    <p:anim calcmode="lin" valueType="num">
                                      <p:cBhvr additive="base">
                                        <p:cTn id="282" dur="2000"/>
                                        <p:tgtEl>
                                          <p:spTgt spid="10"/>
                                        </p:tgtEl>
                                        <p:attrNameLst>
                                          <p:attrName>ppt_y</p:attrName>
                                        </p:attrNameLst>
                                      </p:cBhvr>
                                      <p:tavLst>
                                        <p:tav tm="0">
                                          <p:val>
                                            <p:strVal val="ppt_y"/>
                                          </p:val>
                                        </p:tav>
                                        <p:tav tm="100000">
                                          <p:val>
                                            <p:strVal val="ppt_y"/>
                                          </p:val>
                                        </p:tav>
                                      </p:tavLst>
                                    </p:anim>
                                    <p:set>
                                      <p:cBhvr>
                                        <p:cTn id="283" dur="1" fill="hold">
                                          <p:stCondLst>
                                            <p:cond delay="1999"/>
                                          </p:stCondLst>
                                        </p:cTn>
                                        <p:tgtEl>
                                          <p:spTgt spid="10"/>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2"/>
                                        </p:tgtEl>
                                        <p:attrNameLst>
                                          <p:attrName>ppt_x</p:attrName>
                                        </p:attrNameLst>
                                      </p:cBhvr>
                                      <p:tavLst>
                                        <p:tav tm="0">
                                          <p:val>
                                            <p:strVal val="ppt_x"/>
                                          </p:val>
                                        </p:tav>
                                        <p:tav tm="100000">
                                          <p:val>
                                            <p:strVal val="1+ppt_w/2"/>
                                          </p:val>
                                        </p:tav>
                                      </p:tavLst>
                                    </p:anim>
                                    <p:anim calcmode="lin" valueType="num">
                                      <p:cBhvr additive="base">
                                        <p:cTn id="286" dur="2000"/>
                                        <p:tgtEl>
                                          <p:spTgt spid="12"/>
                                        </p:tgtEl>
                                        <p:attrNameLst>
                                          <p:attrName>ppt_y</p:attrName>
                                        </p:attrNameLst>
                                      </p:cBhvr>
                                      <p:tavLst>
                                        <p:tav tm="0">
                                          <p:val>
                                            <p:strVal val="ppt_y"/>
                                          </p:val>
                                        </p:tav>
                                        <p:tav tm="100000">
                                          <p:val>
                                            <p:strVal val="ppt_y"/>
                                          </p:val>
                                        </p:tav>
                                      </p:tavLst>
                                    </p:anim>
                                    <p:set>
                                      <p:cBhvr>
                                        <p:cTn id="287" dur="1" fill="hold">
                                          <p:stCondLst>
                                            <p:cond delay="1999"/>
                                          </p:stCondLst>
                                        </p:cTn>
                                        <p:tgtEl>
                                          <p:spTgt spid="12"/>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1+ppt_w/2"/>
                                          </p:val>
                                        </p:tav>
                                      </p:tavLst>
                                    </p:anim>
                                    <p:anim calcmode="lin" valueType="num">
                                      <p:cBhvr additive="base">
                                        <p:cTn id="290" dur="2000"/>
                                        <p:tgtEl>
                                          <p:spTgt spid="14"/>
                                        </p:tgtEl>
                                        <p:attrNameLst>
                                          <p:attrName>ppt_y</p:attrName>
                                        </p:attrNameLst>
                                      </p:cBhvr>
                                      <p:tavLst>
                                        <p:tav tm="0">
                                          <p:val>
                                            <p:strVal val="ppt_y"/>
                                          </p:val>
                                        </p:tav>
                                        <p:tav tm="100000">
                                          <p:val>
                                            <p:strVal val="ppt_y"/>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8"/>
                                        </p:tgtEl>
                                        <p:attrNameLst>
                                          <p:attrName>ppt_x</p:attrName>
                                        </p:attrNameLst>
                                      </p:cBhvr>
                                      <p:tavLst>
                                        <p:tav tm="0">
                                          <p:val>
                                            <p:strVal val="ppt_x"/>
                                          </p:val>
                                        </p:tav>
                                        <p:tav tm="100000">
                                          <p:val>
                                            <p:strVal val="1+ppt_w/2"/>
                                          </p:val>
                                        </p:tav>
                                      </p:tavLst>
                                    </p:anim>
                                    <p:anim calcmode="lin" valueType="num">
                                      <p:cBhvr additive="base">
                                        <p:cTn id="298" dur="2000"/>
                                        <p:tgtEl>
                                          <p:spTgt spid="18"/>
                                        </p:tgtEl>
                                        <p:attrNameLst>
                                          <p:attrName>ppt_y</p:attrName>
                                        </p:attrNameLst>
                                      </p:cBhvr>
                                      <p:tavLst>
                                        <p:tav tm="0">
                                          <p:val>
                                            <p:strVal val="ppt_y"/>
                                          </p:val>
                                        </p:tav>
                                        <p:tav tm="100000">
                                          <p:val>
                                            <p:strVal val="ppt_y"/>
                                          </p:val>
                                        </p:tav>
                                      </p:tavLst>
                                    </p:anim>
                                    <p:set>
                                      <p:cBhvr>
                                        <p:cTn id="299" dur="1" fill="hold">
                                          <p:stCondLst>
                                            <p:cond delay="1999"/>
                                          </p:stCondLst>
                                        </p:cTn>
                                        <p:tgtEl>
                                          <p:spTgt spid="18"/>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1+ppt_w/2"/>
                                          </p:val>
                                        </p:tav>
                                      </p:tavLst>
                                    </p:anim>
                                    <p:anim calcmode="lin" valueType="num">
                                      <p:cBhvr additive="base">
                                        <p:cTn id="302" dur="2000"/>
                                        <p:tgtEl>
                                          <p:spTgt spid="20"/>
                                        </p:tgtEl>
                                        <p:attrNameLst>
                                          <p:attrName>ppt_y</p:attrName>
                                        </p:attrNameLst>
                                      </p:cBhvr>
                                      <p:tavLst>
                                        <p:tav tm="0">
                                          <p:val>
                                            <p:strVal val="ppt_y"/>
                                          </p:val>
                                        </p:tav>
                                        <p:tav tm="100000">
                                          <p:val>
                                            <p:strVal val="ppt_y"/>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1+ppt_w/2"/>
                                          </p:val>
                                        </p:tav>
                                      </p:tavLst>
                                    </p:anim>
                                    <p:anim calcmode="lin" valueType="num">
                                      <p:cBhvr additive="base">
                                        <p:cTn id="306" dur="2000"/>
                                        <p:tgtEl>
                                          <p:spTgt spid="22"/>
                                        </p:tgtEl>
                                        <p:attrNameLst>
                                          <p:attrName>ppt_y</p:attrName>
                                        </p:attrNameLst>
                                      </p:cBhvr>
                                      <p:tavLst>
                                        <p:tav tm="0">
                                          <p:val>
                                            <p:strVal val="ppt_y"/>
                                          </p:val>
                                        </p:tav>
                                        <p:tav tm="100000">
                                          <p:val>
                                            <p:strVal val="ppt_y"/>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1+ppt_w/2"/>
                                          </p:val>
                                        </p:tav>
                                      </p:tavLst>
                                    </p:anim>
                                    <p:anim calcmode="lin" valueType="num">
                                      <p:cBhvr additive="base">
                                        <p:cTn id="310" dur="2000"/>
                                        <p:tgtEl>
                                          <p:spTgt spid="24"/>
                                        </p:tgtEl>
                                        <p:attrNameLst>
                                          <p:attrName>ppt_y</p:attrName>
                                        </p:attrNameLst>
                                      </p:cBhvr>
                                      <p:tavLst>
                                        <p:tav tm="0">
                                          <p:val>
                                            <p:strVal val="ppt_y"/>
                                          </p:val>
                                        </p:tav>
                                        <p:tav tm="100000">
                                          <p:val>
                                            <p:strVal val="ppt_y"/>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ppt_y"/>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8"/>
                                        </p:tgtEl>
                                        <p:attrNameLst>
                                          <p:attrName>ppt_x</p:attrName>
                                        </p:attrNameLst>
                                      </p:cBhvr>
                                      <p:tavLst>
                                        <p:tav tm="0">
                                          <p:val>
                                            <p:strVal val="ppt_x"/>
                                          </p:val>
                                        </p:tav>
                                        <p:tav tm="100000">
                                          <p:val>
                                            <p:strVal val="1+ppt_w/2"/>
                                          </p:val>
                                        </p:tav>
                                      </p:tavLst>
                                    </p:anim>
                                    <p:anim calcmode="lin" valueType="num">
                                      <p:cBhvr additive="base">
                                        <p:cTn id="318" dur="2000"/>
                                        <p:tgtEl>
                                          <p:spTgt spid="28"/>
                                        </p:tgtEl>
                                        <p:attrNameLst>
                                          <p:attrName>ppt_y</p:attrName>
                                        </p:attrNameLst>
                                      </p:cBhvr>
                                      <p:tavLst>
                                        <p:tav tm="0">
                                          <p:val>
                                            <p:strVal val="ppt_y"/>
                                          </p:val>
                                        </p:tav>
                                        <p:tav tm="100000">
                                          <p:val>
                                            <p:strVal val="ppt_y"/>
                                          </p:val>
                                        </p:tav>
                                      </p:tavLst>
                                    </p:anim>
                                    <p:set>
                                      <p:cBhvr>
                                        <p:cTn id="319" dur="1" fill="hold">
                                          <p:stCondLst>
                                            <p:cond delay="1999"/>
                                          </p:stCondLst>
                                        </p:cTn>
                                        <p:tgtEl>
                                          <p:spTgt spid="28"/>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5"/>
                                        </p:tgtEl>
                                        <p:attrNameLst>
                                          <p:attrName>ppt_x</p:attrName>
                                        </p:attrNameLst>
                                      </p:cBhvr>
                                      <p:tavLst>
                                        <p:tav tm="0">
                                          <p:val>
                                            <p:strVal val="ppt_x"/>
                                          </p:val>
                                        </p:tav>
                                        <p:tav tm="100000">
                                          <p:val>
                                            <p:strVal val="0-ppt_w/2"/>
                                          </p:val>
                                        </p:tav>
                                      </p:tavLst>
                                    </p:anim>
                                    <p:anim calcmode="lin" valueType="num">
                                      <p:cBhvr additive="base">
                                        <p:cTn id="322" dur="2000"/>
                                        <p:tgtEl>
                                          <p:spTgt spid="5"/>
                                        </p:tgtEl>
                                        <p:attrNameLst>
                                          <p:attrName>ppt_y</p:attrName>
                                        </p:attrNameLst>
                                      </p:cBhvr>
                                      <p:tavLst>
                                        <p:tav tm="0">
                                          <p:val>
                                            <p:strVal val="ppt_y"/>
                                          </p:val>
                                        </p:tav>
                                        <p:tav tm="100000">
                                          <p:val>
                                            <p:strVal val="ppt_y"/>
                                          </p:val>
                                        </p:tav>
                                      </p:tavLst>
                                    </p:anim>
                                    <p:set>
                                      <p:cBhvr>
                                        <p:cTn id="323" dur="1" fill="hold">
                                          <p:stCondLst>
                                            <p:cond delay="1999"/>
                                          </p:stCondLst>
                                        </p:cTn>
                                        <p:tgtEl>
                                          <p:spTgt spid="5"/>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7"/>
                                        </p:tgtEl>
                                        <p:attrNameLst>
                                          <p:attrName>ppt_x</p:attrName>
                                        </p:attrNameLst>
                                      </p:cBhvr>
                                      <p:tavLst>
                                        <p:tav tm="0">
                                          <p:val>
                                            <p:strVal val="ppt_x"/>
                                          </p:val>
                                        </p:tav>
                                        <p:tav tm="100000">
                                          <p:val>
                                            <p:strVal val="0-ppt_w/2"/>
                                          </p:val>
                                        </p:tav>
                                      </p:tavLst>
                                    </p:anim>
                                    <p:anim calcmode="lin" valueType="num">
                                      <p:cBhvr additive="base">
                                        <p:cTn id="326" dur="2000"/>
                                        <p:tgtEl>
                                          <p:spTgt spid="7"/>
                                        </p:tgtEl>
                                        <p:attrNameLst>
                                          <p:attrName>ppt_y</p:attrName>
                                        </p:attrNameLst>
                                      </p:cBhvr>
                                      <p:tavLst>
                                        <p:tav tm="0">
                                          <p:val>
                                            <p:strVal val="ppt_y"/>
                                          </p:val>
                                        </p:tav>
                                        <p:tav tm="100000">
                                          <p:val>
                                            <p:strVal val="ppt_y"/>
                                          </p:val>
                                        </p:tav>
                                      </p:tavLst>
                                    </p:anim>
                                    <p:set>
                                      <p:cBhvr>
                                        <p:cTn id="327" dur="1" fill="hold">
                                          <p:stCondLst>
                                            <p:cond delay="1999"/>
                                          </p:stCondLst>
                                        </p:cTn>
                                        <p:tgtEl>
                                          <p:spTgt spid="7"/>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9"/>
                                        </p:tgtEl>
                                        <p:attrNameLst>
                                          <p:attrName>ppt_x</p:attrName>
                                        </p:attrNameLst>
                                      </p:cBhvr>
                                      <p:tavLst>
                                        <p:tav tm="0">
                                          <p:val>
                                            <p:strVal val="ppt_x"/>
                                          </p:val>
                                        </p:tav>
                                        <p:tav tm="100000">
                                          <p:val>
                                            <p:strVal val="0-ppt_w/2"/>
                                          </p:val>
                                        </p:tav>
                                      </p:tavLst>
                                    </p:anim>
                                    <p:anim calcmode="lin" valueType="num">
                                      <p:cBhvr additive="base">
                                        <p:cTn id="330" dur="2000"/>
                                        <p:tgtEl>
                                          <p:spTgt spid="9"/>
                                        </p:tgtEl>
                                        <p:attrNameLst>
                                          <p:attrName>ppt_y</p:attrName>
                                        </p:attrNameLst>
                                      </p:cBhvr>
                                      <p:tavLst>
                                        <p:tav tm="0">
                                          <p:val>
                                            <p:strVal val="ppt_y"/>
                                          </p:val>
                                        </p:tav>
                                        <p:tav tm="100000">
                                          <p:val>
                                            <p:strVal val="ppt_y"/>
                                          </p:val>
                                        </p:tav>
                                      </p:tavLst>
                                    </p:anim>
                                    <p:set>
                                      <p:cBhvr>
                                        <p:cTn id="331" dur="1" fill="hold">
                                          <p:stCondLst>
                                            <p:cond delay="1999"/>
                                          </p:stCondLst>
                                        </p:cTn>
                                        <p:tgtEl>
                                          <p:spTgt spid="9"/>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1"/>
                                        </p:tgtEl>
                                        <p:attrNameLst>
                                          <p:attrName>ppt_x</p:attrName>
                                        </p:attrNameLst>
                                      </p:cBhvr>
                                      <p:tavLst>
                                        <p:tav tm="0">
                                          <p:val>
                                            <p:strVal val="ppt_x"/>
                                          </p:val>
                                        </p:tav>
                                        <p:tav tm="100000">
                                          <p:val>
                                            <p:strVal val="0-ppt_w/2"/>
                                          </p:val>
                                        </p:tav>
                                      </p:tavLst>
                                    </p:anim>
                                    <p:anim calcmode="lin" valueType="num">
                                      <p:cBhvr additive="base">
                                        <p:cTn id="334" dur="2000"/>
                                        <p:tgtEl>
                                          <p:spTgt spid="11"/>
                                        </p:tgtEl>
                                        <p:attrNameLst>
                                          <p:attrName>ppt_y</p:attrName>
                                        </p:attrNameLst>
                                      </p:cBhvr>
                                      <p:tavLst>
                                        <p:tav tm="0">
                                          <p:val>
                                            <p:strVal val="ppt_y"/>
                                          </p:val>
                                        </p:tav>
                                        <p:tav tm="100000">
                                          <p:val>
                                            <p:strVal val="ppt_y"/>
                                          </p:val>
                                        </p:tav>
                                      </p:tavLst>
                                    </p:anim>
                                    <p:set>
                                      <p:cBhvr>
                                        <p:cTn id="335" dur="1" fill="hold">
                                          <p:stCondLst>
                                            <p:cond delay="1999"/>
                                          </p:stCondLst>
                                        </p:cTn>
                                        <p:tgtEl>
                                          <p:spTgt spid="11"/>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0-ppt_w/2"/>
                                          </p:val>
                                        </p:tav>
                                      </p:tavLst>
                                    </p:anim>
                                    <p:anim calcmode="lin" valueType="num">
                                      <p:cBhvr additive="base">
                                        <p:cTn id="338" dur="2000"/>
                                        <p:tgtEl>
                                          <p:spTgt spid="13"/>
                                        </p:tgtEl>
                                        <p:attrNameLst>
                                          <p:attrName>ppt_y</p:attrName>
                                        </p:attrNameLst>
                                      </p:cBhvr>
                                      <p:tavLst>
                                        <p:tav tm="0">
                                          <p:val>
                                            <p:strVal val="ppt_y"/>
                                          </p:val>
                                        </p:tav>
                                        <p:tav tm="100000">
                                          <p:val>
                                            <p:strVal val="ppt_y"/>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0-ppt_w/2"/>
                                          </p:val>
                                        </p:tav>
                                      </p:tavLst>
                                    </p:anim>
                                    <p:anim calcmode="lin" valueType="num">
                                      <p:cBhvr additive="base">
                                        <p:cTn id="342" dur="2000"/>
                                        <p:tgtEl>
                                          <p:spTgt spid="15"/>
                                        </p:tgtEl>
                                        <p:attrNameLst>
                                          <p:attrName>ppt_y</p:attrName>
                                        </p:attrNameLst>
                                      </p:cBhvr>
                                      <p:tavLst>
                                        <p:tav tm="0">
                                          <p:val>
                                            <p:strVal val="ppt_y"/>
                                          </p:val>
                                        </p:tav>
                                        <p:tav tm="100000">
                                          <p:val>
                                            <p:strVal val="ppt_y"/>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0-ppt_w/2"/>
                                          </p:val>
                                        </p:tav>
                                      </p:tavLst>
                                    </p:anim>
                                    <p:anim calcmode="lin" valueType="num">
                                      <p:cBhvr additive="base">
                                        <p:cTn id="346" dur="2000"/>
                                        <p:tgtEl>
                                          <p:spTgt spid="17"/>
                                        </p:tgtEl>
                                        <p:attrNameLst>
                                          <p:attrName>ppt_y</p:attrName>
                                        </p:attrNameLst>
                                      </p:cBhvr>
                                      <p:tavLst>
                                        <p:tav tm="0">
                                          <p:val>
                                            <p:strVal val="ppt_y"/>
                                          </p:val>
                                        </p:tav>
                                        <p:tav tm="100000">
                                          <p:val>
                                            <p:strVal val="ppt_y"/>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0-ppt_w/2"/>
                                          </p:val>
                                        </p:tav>
                                      </p:tavLst>
                                    </p:anim>
                                    <p:anim calcmode="lin" valueType="num">
                                      <p:cBhvr additive="base">
                                        <p:cTn id="350" dur="2000"/>
                                        <p:tgtEl>
                                          <p:spTgt spid="19"/>
                                        </p:tgtEl>
                                        <p:attrNameLst>
                                          <p:attrName>ppt_y</p:attrName>
                                        </p:attrNameLst>
                                      </p:cBhvr>
                                      <p:tavLst>
                                        <p:tav tm="0">
                                          <p:val>
                                            <p:strVal val="ppt_y"/>
                                          </p:val>
                                        </p:tav>
                                        <p:tav tm="100000">
                                          <p:val>
                                            <p:strVal val="ppt_y"/>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0-ppt_w/2"/>
                                          </p:val>
                                        </p:tav>
                                      </p:tavLst>
                                    </p:anim>
                                    <p:anim calcmode="lin" valueType="num">
                                      <p:cBhvr additive="base">
                                        <p:cTn id="354" dur="2000"/>
                                        <p:tgtEl>
                                          <p:spTgt spid="21"/>
                                        </p:tgtEl>
                                        <p:attrNameLst>
                                          <p:attrName>ppt_y</p:attrName>
                                        </p:attrNameLst>
                                      </p:cBhvr>
                                      <p:tavLst>
                                        <p:tav tm="0">
                                          <p:val>
                                            <p:strVal val="ppt_y"/>
                                          </p:val>
                                        </p:tav>
                                        <p:tav tm="100000">
                                          <p:val>
                                            <p:strVal val="ppt_y"/>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3"/>
                                        </p:tgtEl>
                                        <p:attrNameLst>
                                          <p:attrName>ppt_x</p:attrName>
                                        </p:attrNameLst>
                                      </p:cBhvr>
                                      <p:tavLst>
                                        <p:tav tm="0">
                                          <p:val>
                                            <p:strVal val="ppt_x"/>
                                          </p:val>
                                        </p:tav>
                                        <p:tav tm="100000">
                                          <p:val>
                                            <p:strVal val="0-ppt_w/2"/>
                                          </p:val>
                                        </p:tav>
                                      </p:tavLst>
                                    </p:anim>
                                    <p:anim calcmode="lin" valueType="num">
                                      <p:cBhvr additive="base">
                                        <p:cTn id="358" dur="2000"/>
                                        <p:tgtEl>
                                          <p:spTgt spid="23"/>
                                        </p:tgtEl>
                                        <p:attrNameLst>
                                          <p:attrName>ppt_y</p:attrName>
                                        </p:attrNameLst>
                                      </p:cBhvr>
                                      <p:tavLst>
                                        <p:tav tm="0">
                                          <p:val>
                                            <p:strVal val="ppt_y"/>
                                          </p:val>
                                        </p:tav>
                                        <p:tav tm="100000">
                                          <p:val>
                                            <p:strVal val="ppt_y"/>
                                          </p:val>
                                        </p:tav>
                                      </p:tavLst>
                                    </p:anim>
                                    <p:set>
                                      <p:cBhvr>
                                        <p:cTn id="359" dur="1" fill="hold">
                                          <p:stCondLst>
                                            <p:cond delay="1999"/>
                                          </p:stCondLst>
                                        </p:cTn>
                                        <p:tgtEl>
                                          <p:spTgt spid="23"/>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5"/>
                                        </p:tgtEl>
                                        <p:attrNameLst>
                                          <p:attrName>ppt_x</p:attrName>
                                        </p:attrNameLst>
                                      </p:cBhvr>
                                      <p:tavLst>
                                        <p:tav tm="0">
                                          <p:val>
                                            <p:strVal val="ppt_x"/>
                                          </p:val>
                                        </p:tav>
                                        <p:tav tm="100000">
                                          <p:val>
                                            <p:strVal val="0-ppt_w/2"/>
                                          </p:val>
                                        </p:tav>
                                      </p:tavLst>
                                    </p:anim>
                                    <p:anim calcmode="lin" valueType="num">
                                      <p:cBhvr additive="base">
                                        <p:cTn id="362" dur="2000"/>
                                        <p:tgtEl>
                                          <p:spTgt spid="25"/>
                                        </p:tgtEl>
                                        <p:attrNameLst>
                                          <p:attrName>ppt_y</p:attrName>
                                        </p:attrNameLst>
                                      </p:cBhvr>
                                      <p:tavLst>
                                        <p:tav tm="0">
                                          <p:val>
                                            <p:strVal val="ppt_y"/>
                                          </p:val>
                                        </p:tav>
                                        <p:tav tm="100000">
                                          <p:val>
                                            <p:strVal val="ppt_y"/>
                                          </p:val>
                                        </p:tav>
                                      </p:tavLst>
                                    </p:anim>
                                    <p:set>
                                      <p:cBhvr>
                                        <p:cTn id="363" dur="1" fill="hold">
                                          <p:stCondLst>
                                            <p:cond delay="1999"/>
                                          </p:stCondLst>
                                        </p:cTn>
                                        <p:tgtEl>
                                          <p:spTgt spid="25"/>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0-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0-ppt_w/2"/>
                                          </p:val>
                                        </p:tav>
                                      </p:tavLst>
                                    </p:anim>
                                    <p:anim calcmode="lin" valueType="num">
                                      <p:cBhvr additive="base">
                                        <p:cTn id="370" dur="2000"/>
                                        <p:tgtEl>
                                          <p:spTgt spid="29"/>
                                        </p:tgtEl>
                                        <p:attrNameLst>
                                          <p:attrName>ppt_y</p:attrName>
                                        </p:attrNameLst>
                                      </p:cBhvr>
                                      <p:tavLst>
                                        <p:tav tm="0">
                                          <p:val>
                                            <p:strVal val="ppt_y"/>
                                          </p:val>
                                        </p:tav>
                                        <p:tav tm="100000">
                                          <p:val>
                                            <p:strVal val="ppt_y"/>
                                          </p:val>
                                        </p:tav>
                                      </p:tavLst>
                                    </p:anim>
                                    <p:set>
                                      <p:cBhvr>
                                        <p:cTn id="371" dur="1" fill="hold">
                                          <p:stCondLst>
                                            <p:cond delay="1999"/>
                                          </p:stCondLst>
                                        </p:cTn>
                                        <p:tgtEl>
                                          <p:spTgt spid="29"/>
                                        </p:tgtEl>
                                        <p:attrNameLst>
                                          <p:attrName>style.visibility</p:attrName>
                                        </p:attrNameLst>
                                      </p:cBhvr>
                                      <p:to>
                                        <p:strVal val="hidden"/>
                                      </p:to>
                                    </p:set>
                                  </p:childTnLst>
                                </p:cTn>
                              </p:par>
                              <p:par>
                                <p:cTn id="372" presetID="17" presetClass="entr" presetSubtype="10"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fltVal val="0"/>
                                          </p:val>
                                        </p:tav>
                                        <p:tav tm="100000">
                                          <p:val>
                                            <p:strVal val="#ppt_w"/>
                                          </p:val>
                                        </p:tav>
                                      </p:tavLst>
                                    </p:anim>
                                    <p:anim calcmode="lin" valueType="num">
                                      <p:cBhvr>
                                        <p:cTn id="3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56738321.jpg"/>
          <p:cNvPicPr>
            <a:picLocks noGrp="1" noChangeAspect="1"/>
          </p:cNvPicPr>
          <p:nvPr isPhoto="1"/>
        </p:nvPicPr>
        <p:blipFill>
          <a:blip r:embed="rId2"/>
          <a:stretch>
            <a:fillRect/>
          </a:stretch>
        </p:blipFill>
        <p:spPr>
          <a:xfrm>
            <a:off x="0" y="0"/>
            <a:ext cx="9144000" cy="5143500"/>
          </a:xfrm>
          <a:prstGeom prst="rect">
            <a:avLst/>
          </a:prstGeom>
          <a:blipFill>
            <a:blip r:embed="rId3"/>
            <a:stretch>
              <a:fillRect/>
            </a:stretch>
          </a:blipFill>
          <a:ln>
            <a:noFill/>
          </a:ln>
        </p:spPr>
      </p:pic>
      <p:sp>
        <p:nvSpPr>
          <p:cNvPr id="37" name="36 Luna"/>
          <p:cNvSpPr/>
          <p:nvPr/>
        </p:nvSpPr>
        <p:spPr>
          <a:xfrm>
            <a:off x="0" y="571486"/>
            <a:ext cx="2071670"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Luna"/>
          <p:cNvSpPr/>
          <p:nvPr/>
        </p:nvSpPr>
        <p:spPr>
          <a:xfrm flipH="1">
            <a:off x="7072298" y="500048"/>
            <a:ext cx="2071702"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Luna"/>
          <p:cNvSpPr/>
          <p:nvPr/>
        </p:nvSpPr>
        <p:spPr>
          <a:xfrm>
            <a:off x="1000100" y="571486"/>
            <a:ext cx="2071670"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Luna"/>
          <p:cNvSpPr/>
          <p:nvPr/>
        </p:nvSpPr>
        <p:spPr>
          <a:xfrm flipH="1">
            <a:off x="6143636" y="500048"/>
            <a:ext cx="2071702"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Luna"/>
          <p:cNvSpPr/>
          <p:nvPr/>
        </p:nvSpPr>
        <p:spPr>
          <a:xfrm>
            <a:off x="2000232" y="571486"/>
            <a:ext cx="2071670"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Luna"/>
          <p:cNvSpPr/>
          <p:nvPr/>
        </p:nvSpPr>
        <p:spPr>
          <a:xfrm flipH="1">
            <a:off x="5286380" y="500048"/>
            <a:ext cx="2071702"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Luna"/>
          <p:cNvSpPr/>
          <p:nvPr/>
        </p:nvSpPr>
        <p:spPr>
          <a:xfrm>
            <a:off x="2857488" y="571486"/>
            <a:ext cx="2071670"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Luna"/>
          <p:cNvSpPr/>
          <p:nvPr/>
        </p:nvSpPr>
        <p:spPr>
          <a:xfrm flipH="1">
            <a:off x="4357686" y="571486"/>
            <a:ext cx="2071702" cy="3571876"/>
          </a:xfrm>
          <a:prstGeom prst="moon">
            <a:avLst>
              <a:gd name="adj" fmla="val 37126"/>
            </a:avLst>
          </a:prstGeom>
          <a:blipFill>
            <a:blip r:embed="rId4">
              <a:duotone>
                <a:prstClr val="black"/>
                <a:schemeClr val="accent6">
                  <a:tint val="45000"/>
                  <a:satMod val="400000"/>
                </a:schemeClr>
              </a:duotone>
              <a:lum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357208"/>
            <a:ext cx="10072758" cy="7143800"/>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7"/>
                                        </p:tgtEl>
                                        <p:attrNameLst>
                                          <p:attrName>style.visibility</p:attrName>
                                        </p:attrNameLst>
                                      </p:cBhvr>
                                      <p:to>
                                        <p:strVal val="visible"/>
                                      </p:to>
                                    </p:set>
                                    <p:anim calcmode="lin" valueType="num">
                                      <p:cBhvr additive="base">
                                        <p:cTn id="9" dur="3000" fill="hold"/>
                                        <p:tgtEl>
                                          <p:spTgt spid="37"/>
                                        </p:tgtEl>
                                        <p:attrNameLst>
                                          <p:attrName>ppt_x</p:attrName>
                                        </p:attrNameLst>
                                      </p:cBhvr>
                                      <p:tavLst>
                                        <p:tav tm="0">
                                          <p:val>
                                            <p:strVal val="1+#ppt_w/2"/>
                                          </p:val>
                                        </p:tav>
                                        <p:tav tm="100000">
                                          <p:val>
                                            <p:strVal val="#ppt_x"/>
                                          </p:val>
                                        </p:tav>
                                      </p:tavLst>
                                    </p:anim>
                                    <p:anim calcmode="lin" valueType="num">
                                      <p:cBhvr additive="base">
                                        <p:cTn id="10" dur="3000" fill="hold"/>
                                        <p:tgtEl>
                                          <p:spTgt spid="37"/>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3000" fill="hold"/>
                                        <p:tgtEl>
                                          <p:spTgt spid="39"/>
                                        </p:tgtEl>
                                        <p:attrNameLst>
                                          <p:attrName>ppt_x</p:attrName>
                                        </p:attrNameLst>
                                      </p:cBhvr>
                                      <p:tavLst>
                                        <p:tav tm="0">
                                          <p:val>
                                            <p:strVal val="1+#ppt_w/2"/>
                                          </p:val>
                                        </p:tav>
                                        <p:tav tm="100000">
                                          <p:val>
                                            <p:strVal val="#ppt_x"/>
                                          </p:val>
                                        </p:tav>
                                      </p:tavLst>
                                    </p:anim>
                                    <p:anim calcmode="lin" valueType="num">
                                      <p:cBhvr additive="base">
                                        <p:cTn id="14" dur="3000" fill="hold"/>
                                        <p:tgtEl>
                                          <p:spTgt spid="39"/>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3000" fill="hold"/>
                                        <p:tgtEl>
                                          <p:spTgt spid="41"/>
                                        </p:tgtEl>
                                        <p:attrNameLst>
                                          <p:attrName>ppt_x</p:attrName>
                                        </p:attrNameLst>
                                      </p:cBhvr>
                                      <p:tavLst>
                                        <p:tav tm="0">
                                          <p:val>
                                            <p:strVal val="1+#ppt_w/2"/>
                                          </p:val>
                                        </p:tav>
                                        <p:tav tm="100000">
                                          <p:val>
                                            <p:strVal val="#ppt_x"/>
                                          </p:val>
                                        </p:tav>
                                      </p:tavLst>
                                    </p:anim>
                                    <p:anim calcmode="lin" valueType="num">
                                      <p:cBhvr additive="base">
                                        <p:cTn id="18" dur="3000" fill="hold"/>
                                        <p:tgtEl>
                                          <p:spTgt spid="41"/>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3000" fill="hold"/>
                                        <p:tgtEl>
                                          <p:spTgt spid="43"/>
                                        </p:tgtEl>
                                        <p:attrNameLst>
                                          <p:attrName>ppt_x</p:attrName>
                                        </p:attrNameLst>
                                      </p:cBhvr>
                                      <p:tavLst>
                                        <p:tav tm="0">
                                          <p:val>
                                            <p:strVal val="1+#ppt_w/2"/>
                                          </p:val>
                                        </p:tav>
                                        <p:tav tm="100000">
                                          <p:val>
                                            <p:strVal val="#ppt_x"/>
                                          </p:val>
                                        </p:tav>
                                      </p:tavLst>
                                    </p:anim>
                                    <p:anim calcmode="lin" valueType="num">
                                      <p:cBhvr additive="base">
                                        <p:cTn id="22" dur="3000" fill="hold"/>
                                        <p:tgtEl>
                                          <p:spTgt spid="4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3000" fill="hold"/>
                                        <p:tgtEl>
                                          <p:spTgt spid="38"/>
                                        </p:tgtEl>
                                        <p:attrNameLst>
                                          <p:attrName>ppt_x</p:attrName>
                                        </p:attrNameLst>
                                      </p:cBhvr>
                                      <p:tavLst>
                                        <p:tav tm="0">
                                          <p:val>
                                            <p:strVal val="0-#ppt_w/2"/>
                                          </p:val>
                                        </p:tav>
                                        <p:tav tm="100000">
                                          <p:val>
                                            <p:strVal val="#ppt_x"/>
                                          </p:val>
                                        </p:tav>
                                      </p:tavLst>
                                    </p:anim>
                                    <p:anim calcmode="lin" valueType="num">
                                      <p:cBhvr additive="base">
                                        <p:cTn id="26" dur="3000" fill="hold"/>
                                        <p:tgtEl>
                                          <p:spTgt spid="3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3000" fill="hold"/>
                                        <p:tgtEl>
                                          <p:spTgt spid="40"/>
                                        </p:tgtEl>
                                        <p:attrNameLst>
                                          <p:attrName>ppt_x</p:attrName>
                                        </p:attrNameLst>
                                      </p:cBhvr>
                                      <p:tavLst>
                                        <p:tav tm="0">
                                          <p:val>
                                            <p:strVal val="0-#ppt_w/2"/>
                                          </p:val>
                                        </p:tav>
                                        <p:tav tm="100000">
                                          <p:val>
                                            <p:strVal val="#ppt_x"/>
                                          </p:val>
                                        </p:tav>
                                      </p:tavLst>
                                    </p:anim>
                                    <p:anim calcmode="lin" valueType="num">
                                      <p:cBhvr additive="base">
                                        <p:cTn id="30" dur="3000" fill="hold"/>
                                        <p:tgtEl>
                                          <p:spTgt spid="4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3000" fill="hold"/>
                                        <p:tgtEl>
                                          <p:spTgt spid="42"/>
                                        </p:tgtEl>
                                        <p:attrNameLst>
                                          <p:attrName>ppt_x</p:attrName>
                                        </p:attrNameLst>
                                      </p:cBhvr>
                                      <p:tavLst>
                                        <p:tav tm="0">
                                          <p:val>
                                            <p:strVal val="0-#ppt_w/2"/>
                                          </p:val>
                                        </p:tav>
                                        <p:tav tm="100000">
                                          <p:val>
                                            <p:strVal val="#ppt_x"/>
                                          </p:val>
                                        </p:tav>
                                      </p:tavLst>
                                    </p:anim>
                                    <p:anim calcmode="lin" valueType="num">
                                      <p:cBhvr additive="base">
                                        <p:cTn id="34" dur="3000" fill="hold"/>
                                        <p:tgtEl>
                                          <p:spTgt spid="42"/>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3000" fill="hold"/>
                                        <p:tgtEl>
                                          <p:spTgt spid="44"/>
                                        </p:tgtEl>
                                        <p:attrNameLst>
                                          <p:attrName>ppt_x</p:attrName>
                                        </p:attrNameLst>
                                      </p:cBhvr>
                                      <p:tavLst>
                                        <p:tav tm="0">
                                          <p:val>
                                            <p:strVal val="0-#ppt_w/2"/>
                                          </p:val>
                                        </p:tav>
                                        <p:tav tm="100000">
                                          <p:val>
                                            <p:strVal val="#ppt_x"/>
                                          </p:val>
                                        </p:tav>
                                      </p:tavLst>
                                    </p:anim>
                                    <p:anim calcmode="lin" valueType="num">
                                      <p:cBhvr additive="base">
                                        <p:cTn id="38" dur="3000" fill="hold"/>
                                        <p:tgtEl>
                                          <p:spTgt spid="44"/>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3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39"/>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41"/>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3"/>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38"/>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40"/>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42"/>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44"/>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37"/>
                                        </p:tgtEl>
                                        <p:attrNameLst>
                                          <p:attrName>ppt_x</p:attrName>
                                        </p:attrNameLst>
                                      </p:cBhvr>
                                      <p:tavLst>
                                        <p:tav tm="0">
                                          <p:val>
                                            <p:strVal val="ppt_x"/>
                                          </p:val>
                                        </p:tav>
                                        <p:tav tm="100000">
                                          <p:val>
                                            <p:strVal val="1+ppt_w/2"/>
                                          </p:val>
                                        </p:tav>
                                      </p:tavLst>
                                    </p:anim>
                                    <p:anim calcmode="lin" valueType="num">
                                      <p:cBhvr additive="base">
                                        <p:cTn id="58" dur="3000"/>
                                        <p:tgtEl>
                                          <p:spTgt spid="37"/>
                                        </p:tgtEl>
                                        <p:attrNameLst>
                                          <p:attrName>ppt_y</p:attrName>
                                        </p:attrNameLst>
                                      </p:cBhvr>
                                      <p:tavLst>
                                        <p:tav tm="0">
                                          <p:val>
                                            <p:strVal val="ppt_y"/>
                                          </p:val>
                                        </p:tav>
                                        <p:tav tm="100000">
                                          <p:val>
                                            <p:strVal val="ppt_y"/>
                                          </p:val>
                                        </p:tav>
                                      </p:tavLst>
                                    </p:anim>
                                    <p:set>
                                      <p:cBhvr>
                                        <p:cTn id="59" dur="1" fill="hold">
                                          <p:stCondLst>
                                            <p:cond delay="2999"/>
                                          </p:stCondLst>
                                        </p:cTn>
                                        <p:tgtEl>
                                          <p:spTgt spid="37"/>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39"/>
                                        </p:tgtEl>
                                        <p:attrNameLst>
                                          <p:attrName>ppt_x</p:attrName>
                                        </p:attrNameLst>
                                      </p:cBhvr>
                                      <p:tavLst>
                                        <p:tav tm="0">
                                          <p:val>
                                            <p:strVal val="ppt_x"/>
                                          </p:val>
                                        </p:tav>
                                        <p:tav tm="100000">
                                          <p:val>
                                            <p:strVal val="1+ppt_w/2"/>
                                          </p:val>
                                        </p:tav>
                                      </p:tavLst>
                                    </p:anim>
                                    <p:anim calcmode="lin" valueType="num">
                                      <p:cBhvr additive="base">
                                        <p:cTn id="62" dur="3000"/>
                                        <p:tgtEl>
                                          <p:spTgt spid="39"/>
                                        </p:tgtEl>
                                        <p:attrNameLst>
                                          <p:attrName>ppt_y</p:attrName>
                                        </p:attrNameLst>
                                      </p:cBhvr>
                                      <p:tavLst>
                                        <p:tav tm="0">
                                          <p:val>
                                            <p:strVal val="ppt_y"/>
                                          </p:val>
                                        </p:tav>
                                        <p:tav tm="100000">
                                          <p:val>
                                            <p:strVal val="ppt_y"/>
                                          </p:val>
                                        </p:tav>
                                      </p:tavLst>
                                    </p:anim>
                                    <p:set>
                                      <p:cBhvr>
                                        <p:cTn id="63" dur="1" fill="hold">
                                          <p:stCondLst>
                                            <p:cond delay="2999"/>
                                          </p:stCondLst>
                                        </p:cTn>
                                        <p:tgtEl>
                                          <p:spTgt spid="39"/>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41"/>
                                        </p:tgtEl>
                                        <p:attrNameLst>
                                          <p:attrName>ppt_x</p:attrName>
                                        </p:attrNameLst>
                                      </p:cBhvr>
                                      <p:tavLst>
                                        <p:tav tm="0">
                                          <p:val>
                                            <p:strVal val="ppt_x"/>
                                          </p:val>
                                        </p:tav>
                                        <p:tav tm="100000">
                                          <p:val>
                                            <p:strVal val="1+ppt_w/2"/>
                                          </p:val>
                                        </p:tav>
                                      </p:tavLst>
                                    </p:anim>
                                    <p:anim calcmode="lin" valueType="num">
                                      <p:cBhvr additive="base">
                                        <p:cTn id="66" dur="3000"/>
                                        <p:tgtEl>
                                          <p:spTgt spid="41"/>
                                        </p:tgtEl>
                                        <p:attrNameLst>
                                          <p:attrName>ppt_y</p:attrName>
                                        </p:attrNameLst>
                                      </p:cBhvr>
                                      <p:tavLst>
                                        <p:tav tm="0">
                                          <p:val>
                                            <p:strVal val="ppt_y"/>
                                          </p:val>
                                        </p:tav>
                                        <p:tav tm="100000">
                                          <p:val>
                                            <p:strVal val="ppt_y"/>
                                          </p:val>
                                        </p:tav>
                                      </p:tavLst>
                                    </p:anim>
                                    <p:set>
                                      <p:cBhvr>
                                        <p:cTn id="67" dur="1" fill="hold">
                                          <p:stCondLst>
                                            <p:cond delay="2999"/>
                                          </p:stCondLst>
                                        </p:cTn>
                                        <p:tgtEl>
                                          <p:spTgt spid="41"/>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43"/>
                                        </p:tgtEl>
                                        <p:attrNameLst>
                                          <p:attrName>ppt_x</p:attrName>
                                        </p:attrNameLst>
                                      </p:cBhvr>
                                      <p:tavLst>
                                        <p:tav tm="0">
                                          <p:val>
                                            <p:strVal val="ppt_x"/>
                                          </p:val>
                                        </p:tav>
                                        <p:tav tm="100000">
                                          <p:val>
                                            <p:strVal val="1+ppt_w/2"/>
                                          </p:val>
                                        </p:tav>
                                      </p:tavLst>
                                    </p:anim>
                                    <p:anim calcmode="lin" valueType="num">
                                      <p:cBhvr additive="base">
                                        <p:cTn id="70" dur="3000"/>
                                        <p:tgtEl>
                                          <p:spTgt spid="43"/>
                                        </p:tgtEl>
                                        <p:attrNameLst>
                                          <p:attrName>ppt_y</p:attrName>
                                        </p:attrNameLst>
                                      </p:cBhvr>
                                      <p:tavLst>
                                        <p:tav tm="0">
                                          <p:val>
                                            <p:strVal val="ppt_y"/>
                                          </p:val>
                                        </p:tav>
                                        <p:tav tm="100000">
                                          <p:val>
                                            <p:strVal val="ppt_y"/>
                                          </p:val>
                                        </p:tav>
                                      </p:tavLst>
                                    </p:anim>
                                    <p:set>
                                      <p:cBhvr>
                                        <p:cTn id="71" dur="1" fill="hold">
                                          <p:stCondLst>
                                            <p:cond delay="2999"/>
                                          </p:stCondLst>
                                        </p:cTn>
                                        <p:tgtEl>
                                          <p:spTgt spid="43"/>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3000"/>
                                        <p:tgtEl>
                                          <p:spTgt spid="38"/>
                                        </p:tgtEl>
                                        <p:attrNameLst>
                                          <p:attrName>ppt_x</p:attrName>
                                        </p:attrNameLst>
                                      </p:cBhvr>
                                      <p:tavLst>
                                        <p:tav tm="0">
                                          <p:val>
                                            <p:strVal val="ppt_x"/>
                                          </p:val>
                                        </p:tav>
                                        <p:tav tm="100000">
                                          <p:val>
                                            <p:strVal val="0-ppt_w/2"/>
                                          </p:val>
                                        </p:tav>
                                      </p:tavLst>
                                    </p:anim>
                                    <p:anim calcmode="lin" valueType="num">
                                      <p:cBhvr additive="base">
                                        <p:cTn id="74" dur="3000"/>
                                        <p:tgtEl>
                                          <p:spTgt spid="38"/>
                                        </p:tgtEl>
                                        <p:attrNameLst>
                                          <p:attrName>ppt_y</p:attrName>
                                        </p:attrNameLst>
                                      </p:cBhvr>
                                      <p:tavLst>
                                        <p:tav tm="0">
                                          <p:val>
                                            <p:strVal val="ppt_y"/>
                                          </p:val>
                                        </p:tav>
                                        <p:tav tm="100000">
                                          <p:val>
                                            <p:strVal val="ppt_y"/>
                                          </p:val>
                                        </p:tav>
                                      </p:tavLst>
                                    </p:anim>
                                    <p:set>
                                      <p:cBhvr>
                                        <p:cTn id="75" dur="1" fill="hold">
                                          <p:stCondLst>
                                            <p:cond delay="2999"/>
                                          </p:stCondLst>
                                        </p:cTn>
                                        <p:tgtEl>
                                          <p:spTgt spid="38"/>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3000"/>
                                        <p:tgtEl>
                                          <p:spTgt spid="40"/>
                                        </p:tgtEl>
                                        <p:attrNameLst>
                                          <p:attrName>ppt_x</p:attrName>
                                        </p:attrNameLst>
                                      </p:cBhvr>
                                      <p:tavLst>
                                        <p:tav tm="0">
                                          <p:val>
                                            <p:strVal val="ppt_x"/>
                                          </p:val>
                                        </p:tav>
                                        <p:tav tm="100000">
                                          <p:val>
                                            <p:strVal val="0-ppt_w/2"/>
                                          </p:val>
                                        </p:tav>
                                      </p:tavLst>
                                    </p:anim>
                                    <p:anim calcmode="lin" valueType="num">
                                      <p:cBhvr additive="base">
                                        <p:cTn id="78" dur="3000"/>
                                        <p:tgtEl>
                                          <p:spTgt spid="40"/>
                                        </p:tgtEl>
                                        <p:attrNameLst>
                                          <p:attrName>ppt_y</p:attrName>
                                        </p:attrNameLst>
                                      </p:cBhvr>
                                      <p:tavLst>
                                        <p:tav tm="0">
                                          <p:val>
                                            <p:strVal val="ppt_y"/>
                                          </p:val>
                                        </p:tav>
                                        <p:tav tm="100000">
                                          <p:val>
                                            <p:strVal val="ppt_y"/>
                                          </p:val>
                                        </p:tav>
                                      </p:tavLst>
                                    </p:anim>
                                    <p:set>
                                      <p:cBhvr>
                                        <p:cTn id="79" dur="1" fill="hold">
                                          <p:stCondLst>
                                            <p:cond delay="2999"/>
                                          </p:stCondLst>
                                        </p:cTn>
                                        <p:tgtEl>
                                          <p:spTgt spid="40"/>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42"/>
                                        </p:tgtEl>
                                        <p:attrNameLst>
                                          <p:attrName>ppt_x</p:attrName>
                                        </p:attrNameLst>
                                      </p:cBhvr>
                                      <p:tavLst>
                                        <p:tav tm="0">
                                          <p:val>
                                            <p:strVal val="ppt_x"/>
                                          </p:val>
                                        </p:tav>
                                        <p:tav tm="100000">
                                          <p:val>
                                            <p:strVal val="0-ppt_w/2"/>
                                          </p:val>
                                        </p:tav>
                                      </p:tavLst>
                                    </p:anim>
                                    <p:anim calcmode="lin" valueType="num">
                                      <p:cBhvr additive="base">
                                        <p:cTn id="82" dur="3000"/>
                                        <p:tgtEl>
                                          <p:spTgt spid="42"/>
                                        </p:tgtEl>
                                        <p:attrNameLst>
                                          <p:attrName>ppt_y</p:attrName>
                                        </p:attrNameLst>
                                      </p:cBhvr>
                                      <p:tavLst>
                                        <p:tav tm="0">
                                          <p:val>
                                            <p:strVal val="ppt_y"/>
                                          </p:val>
                                        </p:tav>
                                        <p:tav tm="100000">
                                          <p:val>
                                            <p:strVal val="ppt_y"/>
                                          </p:val>
                                        </p:tav>
                                      </p:tavLst>
                                    </p:anim>
                                    <p:set>
                                      <p:cBhvr>
                                        <p:cTn id="83" dur="1" fill="hold">
                                          <p:stCondLst>
                                            <p:cond delay="2999"/>
                                          </p:stCondLst>
                                        </p:cTn>
                                        <p:tgtEl>
                                          <p:spTgt spid="42"/>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44"/>
                                        </p:tgtEl>
                                        <p:attrNameLst>
                                          <p:attrName>ppt_x</p:attrName>
                                        </p:attrNameLst>
                                      </p:cBhvr>
                                      <p:tavLst>
                                        <p:tav tm="0">
                                          <p:val>
                                            <p:strVal val="ppt_x"/>
                                          </p:val>
                                        </p:tav>
                                        <p:tav tm="100000">
                                          <p:val>
                                            <p:strVal val="0-ppt_w/2"/>
                                          </p:val>
                                        </p:tav>
                                      </p:tavLst>
                                    </p:anim>
                                    <p:anim calcmode="lin" valueType="num">
                                      <p:cBhvr additive="base">
                                        <p:cTn id="86" dur="3000"/>
                                        <p:tgtEl>
                                          <p:spTgt spid="44"/>
                                        </p:tgtEl>
                                        <p:attrNameLst>
                                          <p:attrName>ppt_y</p:attrName>
                                        </p:attrNameLst>
                                      </p:cBhvr>
                                      <p:tavLst>
                                        <p:tav tm="0">
                                          <p:val>
                                            <p:strVal val="ppt_y"/>
                                          </p:val>
                                        </p:tav>
                                        <p:tav tm="100000">
                                          <p:val>
                                            <p:strVal val="ppt_y"/>
                                          </p:val>
                                        </p:tav>
                                      </p:tavLst>
                                    </p:anim>
                                    <p:set>
                                      <p:cBhvr>
                                        <p:cTn id="87" dur="1" fill="hold">
                                          <p:stCondLst>
                                            <p:cond delay="2999"/>
                                          </p:stCondLst>
                                        </p:cTn>
                                        <p:tgtEl>
                                          <p:spTgt spid="44"/>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3000" fill="hold"/>
                                        <p:tgtEl>
                                          <p:spTgt spid="2"/>
                                        </p:tgtEl>
                                        <p:attrNameLst>
                                          <p:attrName>ppt_w</p:attrName>
                                        </p:attrNameLst>
                                      </p:cBhvr>
                                      <p:tavLst>
                                        <p:tav tm="0">
                                          <p:val>
                                            <p:fltVal val="0"/>
                                          </p:val>
                                        </p:tav>
                                        <p:tav tm="100000">
                                          <p:val>
                                            <p:strVal val="#ppt_w"/>
                                          </p:val>
                                        </p:tav>
                                      </p:tavLst>
                                    </p:anim>
                                    <p:anim calcmode="lin" valueType="num">
                                      <p:cBhvr>
                                        <p:cTn id="9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928794" y="785800"/>
            <a:ext cx="4786346" cy="3077766"/>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Debemos tomar el control de nuestra vida y establecer los parámetros que sean necesarios para sentirnos a gusto, esto en un principio podrá ser vulnerado por personas que no contribuyan a nuestro estado de equilibrio, por momentos de ansiedad a lo que pueda ocurrir, por situaciones estresantes o que nos empujen a preocuparnos de manera constante. Sin embargo, mientras más dominio tengamos de nuestra mente y mayor facilidad desarrollemos para conectarnos con nosotros mismos, será mucho más difícil que los factores externos puedan perturbarnos.</a:t>
            </a:r>
          </a:p>
          <a:p>
            <a:endParaRPr lang="es-PE" dirty="0"/>
          </a:p>
        </p:txBody>
      </p:sp>
      <p:sp>
        <p:nvSpPr>
          <p:cNvPr id="6" name="5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50000">
              <a:schemeClr val="accent3">
                <a:lumMod val="75000"/>
                <a:shade val="67500"/>
                <a:satMod val="115000"/>
              </a:schemeClr>
            </a:gs>
            <a:gs pos="100000">
              <a:schemeClr val="accent3">
                <a:lumMod val="75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57496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509049">
            <a:off x="555361" y="3485196"/>
            <a:ext cx="1867855" cy="1856987"/>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5579044">
            <a:off x="545953" y="-237451"/>
            <a:ext cx="1859903" cy="1857436"/>
          </a:xfrm>
          <a:prstGeom prst="teardrop">
            <a:avLst>
              <a:gd name="adj" fmla="val 175221"/>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807545">
            <a:off x="26434" y="1670809"/>
            <a:ext cx="1859903" cy="1857436"/>
          </a:xfrm>
          <a:prstGeom prst="teardrop">
            <a:avLst>
              <a:gd name="adj" fmla="val 175577"/>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8124764">
            <a:off x="3813292" y="-328878"/>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0800000">
            <a:off x="6858016" y="-214332"/>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901982">
            <a:off x="6648060" y="3507158"/>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8771176">
            <a:off x="3883802" y="3670800"/>
            <a:ext cx="1859903" cy="1857436"/>
          </a:xfrm>
          <a:prstGeom prst="teardrop">
            <a:avLst>
              <a:gd name="adj" fmla="val 155446"/>
            </a:avLst>
          </a:prstGeom>
          <a:gradFill flip="none" rotWithShape="1">
            <a:gsLst>
              <a:gs pos="69000">
                <a:srgbClr val="FFC000">
                  <a:alpha val="58000"/>
                </a:srgbClr>
              </a:gs>
              <a:gs pos="50000">
                <a:schemeClr val="accent6">
                  <a:lumMod val="50000"/>
                  <a:shade val="67500"/>
                  <a:satMod val="115000"/>
                </a:schemeClr>
              </a:gs>
              <a:gs pos="100000">
                <a:schemeClr val="accent6">
                  <a:lumMod val="50000"/>
                  <a:shade val="100000"/>
                  <a:satMod val="115000"/>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500098" y="-357208"/>
            <a:ext cx="10072758" cy="600079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2000"/>
                            </p:stCondLst>
                            <p:childTnLst>
                              <p:par>
                                <p:cTn id="50" presetID="2" presetClass="exit" presetSubtype="3" fill="hold" grpId="2" nodeType="afterEffect">
                                  <p:stCondLst>
                                    <p:cond delay="0"/>
                                  </p:stCondLst>
                                  <p:childTnLst>
                                    <p:anim calcmode="lin" valueType="num">
                                      <p:cBhvr additive="base">
                                        <p:cTn id="51" dur="2000"/>
                                        <p:tgtEl>
                                          <p:spTgt spid="5"/>
                                        </p:tgtEl>
                                        <p:attrNameLst>
                                          <p:attrName>ppt_x</p:attrName>
                                        </p:attrNameLst>
                                      </p:cBhvr>
                                      <p:tavLst>
                                        <p:tav tm="0">
                                          <p:val>
                                            <p:strVal val="ppt_x"/>
                                          </p:val>
                                        </p:tav>
                                        <p:tav tm="100000">
                                          <p:val>
                                            <p:strVal val="1+ppt_w/2"/>
                                          </p:val>
                                        </p:tav>
                                      </p:tavLst>
                                    </p:anim>
                                    <p:anim calcmode="lin" valueType="num">
                                      <p:cBhvr additive="base">
                                        <p:cTn id="52" dur="2000"/>
                                        <p:tgtEl>
                                          <p:spTgt spid="5"/>
                                        </p:tgtEl>
                                        <p:attrNameLst>
                                          <p:attrName>ppt_y</p:attrName>
                                        </p:attrNameLst>
                                      </p:cBhvr>
                                      <p:tavLst>
                                        <p:tav tm="0">
                                          <p:val>
                                            <p:strVal val="ppt_y"/>
                                          </p:val>
                                        </p:tav>
                                        <p:tav tm="100000">
                                          <p:val>
                                            <p:strVal val="0-ppt_h/2"/>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6" fill="hold" grpId="2" nodeType="withEffect">
                                  <p:stCondLst>
                                    <p:cond delay="0"/>
                                  </p:stCondLst>
                                  <p:childTnLst>
                                    <p:anim calcmode="lin" valueType="num">
                                      <p:cBhvr additive="base">
                                        <p:cTn id="55" dur="2000"/>
                                        <p:tgtEl>
                                          <p:spTgt spid="6"/>
                                        </p:tgtEl>
                                        <p:attrNameLst>
                                          <p:attrName>ppt_x</p:attrName>
                                        </p:attrNameLst>
                                      </p:cBhvr>
                                      <p:tavLst>
                                        <p:tav tm="0">
                                          <p:val>
                                            <p:strVal val="ppt_x"/>
                                          </p:val>
                                        </p:tav>
                                        <p:tav tm="100000">
                                          <p:val>
                                            <p:strVal val="1+ppt_w/2"/>
                                          </p:val>
                                        </p:tav>
                                      </p:tavLst>
                                    </p:anim>
                                    <p:anim calcmode="lin" valueType="num">
                                      <p:cBhvr additive="base">
                                        <p:cTn id="56" dur="2000"/>
                                        <p:tgtEl>
                                          <p:spTgt spid="6"/>
                                        </p:tgtEl>
                                        <p:attrNameLst>
                                          <p:attrName>ppt_y</p:attrName>
                                        </p:attrNameLst>
                                      </p:cBhvr>
                                      <p:tavLst>
                                        <p:tav tm="0">
                                          <p:val>
                                            <p:strVal val="ppt_y"/>
                                          </p:val>
                                        </p:tav>
                                        <p:tav tm="100000">
                                          <p:val>
                                            <p:strVal val="1+ppt_h/2"/>
                                          </p:val>
                                        </p:tav>
                                      </p:tavLst>
                                    </p:anim>
                                    <p:set>
                                      <p:cBhvr>
                                        <p:cTn id="57" dur="1" fill="hold">
                                          <p:stCondLst>
                                            <p:cond delay="1999"/>
                                          </p:stCondLst>
                                        </p:cTn>
                                        <p:tgtEl>
                                          <p:spTgt spid="6"/>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7"/>
                                        </p:tgtEl>
                                        <p:attrNameLst>
                                          <p:attrName>ppt_x</p:attrName>
                                        </p:attrNameLst>
                                      </p:cBhvr>
                                      <p:tavLst>
                                        <p:tav tm="0">
                                          <p:val>
                                            <p:strVal val="ppt_x"/>
                                          </p:val>
                                        </p:tav>
                                        <p:tav tm="100000">
                                          <p:val>
                                            <p:strVal val="1+ppt_w/2"/>
                                          </p:val>
                                        </p:tav>
                                      </p:tavLst>
                                    </p:anim>
                                    <p:anim calcmode="lin" valueType="num">
                                      <p:cBhvr additive="base">
                                        <p:cTn id="60" dur="2000"/>
                                        <p:tgtEl>
                                          <p:spTgt spid="7"/>
                                        </p:tgtEl>
                                        <p:attrNameLst>
                                          <p:attrName>ppt_y</p:attrName>
                                        </p:attrNameLst>
                                      </p:cBhvr>
                                      <p:tavLst>
                                        <p:tav tm="0">
                                          <p:val>
                                            <p:strVal val="ppt_y"/>
                                          </p:val>
                                        </p:tav>
                                        <p:tav tm="100000">
                                          <p:val>
                                            <p:strVal val="ppt_y"/>
                                          </p:val>
                                        </p:tav>
                                      </p:tavLst>
                                    </p:anim>
                                    <p:set>
                                      <p:cBhvr>
                                        <p:cTn id="61" dur="1" fill="hold">
                                          <p:stCondLst>
                                            <p:cond delay="1999"/>
                                          </p:stCondLst>
                                        </p:cTn>
                                        <p:tgtEl>
                                          <p:spTgt spid="7"/>
                                        </p:tgtEl>
                                        <p:attrNameLst>
                                          <p:attrName>style.visibility</p:attrName>
                                        </p:attrNameLst>
                                      </p:cBhvr>
                                      <p:to>
                                        <p:strVal val="hidden"/>
                                      </p:to>
                                    </p:set>
                                  </p:childTnLst>
                                </p:cTn>
                              </p:par>
                              <p:par>
                                <p:cTn id="62" presetID="2" presetClass="exit" presetSubtype="4" fill="hold" grpId="2" nodeType="withEffect">
                                  <p:stCondLst>
                                    <p:cond delay="0"/>
                                  </p:stCondLst>
                                  <p:childTnLst>
                                    <p:anim calcmode="lin" valueType="num">
                                      <p:cBhvr additive="base">
                                        <p:cTn id="63" dur="2000"/>
                                        <p:tgtEl>
                                          <p:spTgt spid="8"/>
                                        </p:tgtEl>
                                        <p:attrNameLst>
                                          <p:attrName>ppt_x</p:attrName>
                                        </p:attrNameLst>
                                      </p:cBhvr>
                                      <p:tavLst>
                                        <p:tav tm="0">
                                          <p:val>
                                            <p:strVal val="ppt_x"/>
                                          </p:val>
                                        </p:tav>
                                        <p:tav tm="100000">
                                          <p:val>
                                            <p:strVal val="ppt_x"/>
                                          </p:val>
                                        </p:tav>
                                      </p:tavLst>
                                    </p:anim>
                                    <p:anim calcmode="lin" valueType="num">
                                      <p:cBhvr additive="base">
                                        <p:cTn id="64" dur="2000"/>
                                        <p:tgtEl>
                                          <p:spTgt spid="8"/>
                                        </p:tgtEl>
                                        <p:attrNameLst>
                                          <p:attrName>ppt_y</p:attrName>
                                        </p:attrNameLst>
                                      </p:cBhvr>
                                      <p:tavLst>
                                        <p:tav tm="0">
                                          <p:val>
                                            <p:strVal val="ppt_y"/>
                                          </p:val>
                                        </p:tav>
                                        <p:tav tm="100000">
                                          <p:val>
                                            <p:strVal val="1+ppt_h/2"/>
                                          </p:val>
                                        </p:tav>
                                      </p:tavLst>
                                    </p:anim>
                                    <p:set>
                                      <p:cBhvr>
                                        <p:cTn id="65" dur="1" fill="hold">
                                          <p:stCondLst>
                                            <p:cond delay="1999"/>
                                          </p:stCondLst>
                                        </p:cTn>
                                        <p:tgtEl>
                                          <p:spTgt spid="8"/>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2000"/>
                                        <p:tgtEl>
                                          <p:spTgt spid="11"/>
                                        </p:tgtEl>
                                        <p:attrNameLst>
                                          <p:attrName>ppt_x</p:attrName>
                                        </p:attrNameLst>
                                      </p:cBhvr>
                                      <p:tavLst>
                                        <p:tav tm="0">
                                          <p:val>
                                            <p:strVal val="ppt_x"/>
                                          </p:val>
                                        </p:tav>
                                        <p:tav tm="100000">
                                          <p:val>
                                            <p:strVal val="ppt_x"/>
                                          </p:val>
                                        </p:tav>
                                      </p:tavLst>
                                    </p:anim>
                                    <p:anim calcmode="lin" valueType="num">
                                      <p:cBhvr additive="base">
                                        <p:cTn id="68" dur="2000"/>
                                        <p:tgtEl>
                                          <p:spTgt spid="11"/>
                                        </p:tgtEl>
                                        <p:attrNameLst>
                                          <p:attrName>ppt_y</p:attrName>
                                        </p:attrNameLst>
                                      </p:cBhvr>
                                      <p:tavLst>
                                        <p:tav tm="0">
                                          <p:val>
                                            <p:strVal val="ppt_y"/>
                                          </p:val>
                                        </p:tav>
                                        <p:tav tm="100000">
                                          <p:val>
                                            <p:strVal val="0-ppt_h/2"/>
                                          </p:val>
                                        </p:tav>
                                      </p:tavLst>
                                    </p:anim>
                                    <p:set>
                                      <p:cBhvr>
                                        <p:cTn id="69" dur="1" fill="hold">
                                          <p:stCondLst>
                                            <p:cond delay="1999"/>
                                          </p:stCondLst>
                                        </p:cTn>
                                        <p:tgtEl>
                                          <p:spTgt spid="11"/>
                                        </p:tgtEl>
                                        <p:attrNameLst>
                                          <p:attrName>style.visibility</p:attrName>
                                        </p:attrNameLst>
                                      </p:cBhvr>
                                      <p:to>
                                        <p:strVal val="hidden"/>
                                      </p:to>
                                    </p:set>
                                  </p:childTnLst>
                                </p:cTn>
                              </p:par>
                              <p:par>
                                <p:cTn id="70" presetID="2" presetClass="exit" presetSubtype="12" fill="hold" grpId="2"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0-ppt_w/2"/>
                                          </p:val>
                                        </p:tav>
                                      </p:tavLst>
                                    </p:anim>
                                    <p:anim calcmode="lin" valueType="num">
                                      <p:cBhvr additive="base">
                                        <p:cTn id="72" dur="2000"/>
                                        <p:tgtEl>
                                          <p:spTgt spid="9"/>
                                        </p:tgtEl>
                                        <p:attrNameLst>
                                          <p:attrName>ppt_y</p:attrName>
                                        </p:attrNameLst>
                                      </p:cBhvr>
                                      <p:tavLst>
                                        <p:tav tm="0">
                                          <p:val>
                                            <p:strVal val="ppt_y"/>
                                          </p:val>
                                        </p:tav>
                                        <p:tav tm="100000">
                                          <p:val>
                                            <p:strVal val="1+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9" fill="hold" grpId="2"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0-ppt_w/2"/>
                                          </p:val>
                                        </p:tav>
                                      </p:tavLst>
                                    </p:anim>
                                    <p:anim calcmode="lin" valueType="num">
                                      <p:cBhvr additive="base">
                                        <p:cTn id="76" dur="2000"/>
                                        <p:tgtEl>
                                          <p:spTgt spid="10"/>
                                        </p:tgtEl>
                                        <p:attrNameLst>
                                          <p:attrName>ppt_y</p:attrName>
                                        </p:attrNameLst>
                                      </p:cBhvr>
                                      <p:tavLst>
                                        <p:tav tm="0">
                                          <p:val>
                                            <p:strVal val="ppt_y"/>
                                          </p:val>
                                        </p:tav>
                                        <p:tav tm="100000">
                                          <p:val>
                                            <p:strVal val="0-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2000" fill="hold"/>
                                        <p:tgtEl>
                                          <p:spTgt spid="2"/>
                                        </p:tgtEl>
                                        <p:attrNameLst>
                                          <p:attrName>ppt_w</p:attrName>
                                        </p:attrNameLst>
                                      </p:cBhvr>
                                      <p:tavLst>
                                        <p:tav tm="0">
                                          <p:val>
                                            <p:strVal val="2/3*#ppt_w"/>
                                          </p:val>
                                        </p:tav>
                                        <p:tav tm="100000">
                                          <p:val>
                                            <p:strVal val="#ppt_w"/>
                                          </p:val>
                                        </p:tav>
                                      </p:tavLst>
                                    </p:anim>
                                    <p:anim calcmode="lin" valueType="num">
                                      <p:cBhvr>
                                        <p:cTn id="81" dur="2000" fill="hold"/>
                                        <p:tgtEl>
                                          <p:spTgt spid="2"/>
                                        </p:tgtEl>
                                        <p:attrNameLst>
                                          <p:attrName>ppt_h</p:attrName>
                                        </p:attrNameLst>
                                      </p:cBhvr>
                                      <p:tavLst>
                                        <p:tav tm="0">
                                          <p:val>
                                            <p:strVal val="2/3*#ppt_h"/>
                                          </p:val>
                                        </p:tav>
                                        <p:tav tm="100000">
                                          <p:val>
                                            <p:strVal val="#ppt_h"/>
                                          </p:val>
                                        </p:tav>
                                      </p:tavLst>
                                    </p:anim>
                                  </p:childTnLst>
                                </p:cTn>
                              </p:par>
                              <p:par>
                                <p:cTn id="82" presetID="4" presetClass="entr" presetSubtype="32" fill="hold" nodeType="with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box(out)">
                                      <p:cBhvr>
                                        <p:cTn id="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stock-photo-1062466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8583551">
            <a:off x="7117713" y="-427693"/>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3085248">
            <a:off x="6498345" y="3505663"/>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2015495">
            <a:off x="890035" y="-160518"/>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8583551">
            <a:off x="6729684" y="-70528"/>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3085248">
            <a:off x="5783966" y="3005597"/>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9985984">
            <a:off x="833769" y="368202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390101" y="125235"/>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2015495">
            <a:off x="1818730" y="410987"/>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333832" y="3467706"/>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9985984">
            <a:off x="1803067" y="320357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3085248">
            <a:off x="6872881" y="3863883"/>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3085248">
            <a:off x="5355339" y="2719846"/>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8583551">
            <a:off x="6474770" y="143812"/>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8583551">
            <a:off x="6086741" y="500977"/>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2015495">
            <a:off x="2247358" y="696739"/>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9985984">
            <a:off x="2191089" y="2967641"/>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3085248">
            <a:off x="6141156" y="3291349"/>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8583551">
            <a:off x="5729551" y="715291"/>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19985984">
            <a:off x="2691157" y="2681890"/>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2015495">
            <a:off x="2533108" y="911054"/>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8583551">
            <a:off x="5372361" y="929605"/>
            <a:ext cx="1440248" cy="1955864"/>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13085248">
            <a:off x="4998146" y="2434092"/>
            <a:ext cx="1440248" cy="2110418"/>
          </a:xfrm>
          <a:prstGeom prst="chevron">
            <a:avLst>
              <a:gd name="adj" fmla="val 84428"/>
            </a:avLst>
          </a:prstGeom>
          <a:blipFill>
            <a:blip r:embed="rId3">
              <a:duotone>
                <a:schemeClr val="accent3">
                  <a:shade val="45000"/>
                  <a:satMod val="135000"/>
                </a:schemeClr>
                <a:prstClr val="white"/>
              </a:duotone>
              <a:lum brigh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Rectángulo"/>
          <p:cNvSpPr/>
          <p:nvPr/>
        </p:nvSpPr>
        <p:spPr>
          <a:xfrm>
            <a:off x="-500098" y="-357208"/>
            <a:ext cx="10072758" cy="6215106"/>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19"/>
                                        </p:tgtEl>
                                        <p:attrNameLst>
                                          <p:attrName>ppt_x</p:attrName>
                                        </p:attrNameLst>
                                      </p:cBhvr>
                                      <p:tavLst>
                                        <p:tav tm="0">
                                          <p:val>
                                            <p:strVal val="ppt_x"/>
                                          </p:val>
                                        </p:tav>
                                        <p:tav tm="100000">
                                          <p:val>
                                            <p:strVal val="1+ppt_w/2"/>
                                          </p:val>
                                        </p:tav>
                                      </p:tavLst>
                                    </p:anim>
                                    <p:anim calcmode="lin" valueType="num">
                                      <p:cBhvr additive="base">
                                        <p:cTn id="122" dur="2000"/>
                                        <p:tgtEl>
                                          <p:spTgt spid="19"/>
                                        </p:tgtEl>
                                        <p:attrNameLst>
                                          <p:attrName>ppt_y</p:attrName>
                                        </p:attrNameLst>
                                      </p:cBhvr>
                                      <p:tavLst>
                                        <p:tav tm="0">
                                          <p:val>
                                            <p:strVal val="ppt_y"/>
                                          </p:val>
                                        </p:tav>
                                        <p:tav tm="100000">
                                          <p:val>
                                            <p:strVal val="1+ppt_h/2"/>
                                          </p:val>
                                        </p:tav>
                                      </p:tavLst>
                                    </p:anim>
                                    <p:set>
                                      <p:cBhvr>
                                        <p:cTn id="123" dur="1" fill="hold">
                                          <p:stCondLst>
                                            <p:cond delay="1999"/>
                                          </p:stCondLst>
                                        </p:cTn>
                                        <p:tgtEl>
                                          <p:spTgt spid="19"/>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1+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0-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0-ppt_w/2"/>
                                          </p:val>
                                        </p:tav>
                                      </p:tavLst>
                                    </p:anim>
                                    <p:anim calcmode="lin" valueType="num">
                                      <p:cBhvr additive="base">
                                        <p:cTn id="150" dur="2000"/>
                                        <p:tgtEl>
                                          <p:spTgt spid="26"/>
                                        </p:tgtEl>
                                        <p:attrNameLst>
                                          <p:attrName>ppt_y</p:attrName>
                                        </p:attrNameLst>
                                      </p:cBhvr>
                                      <p:tavLst>
                                        <p:tav tm="0">
                                          <p:val>
                                            <p:strVal val="ppt_y"/>
                                          </p:val>
                                        </p:tav>
                                        <p:tav tm="100000">
                                          <p:val>
                                            <p:strVal val="0-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grpId="2"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2" fill="hold" grpId="2" nodeType="withEffect">
                                  <p:stCondLst>
                                    <p:cond delay="0"/>
                                  </p:stCondLst>
                                  <p:childTnLst>
                                    <p:anim calcmode="lin" valueType="num">
                                      <p:cBhvr additive="base">
                                        <p:cTn id="173" dur="2000"/>
                                        <p:tgtEl>
                                          <p:spTgt spid="25"/>
                                        </p:tgtEl>
                                        <p:attrNameLst>
                                          <p:attrName>ppt_x</p:attrName>
                                        </p:attrNameLst>
                                      </p:cBhvr>
                                      <p:tavLst>
                                        <p:tav tm="0">
                                          <p:val>
                                            <p:strVal val="ppt_x"/>
                                          </p:val>
                                        </p:tav>
                                        <p:tav tm="100000">
                                          <p:val>
                                            <p:strVal val="0-ppt_w/2"/>
                                          </p:val>
                                        </p:tav>
                                      </p:tavLst>
                                    </p:anim>
                                    <p:anim calcmode="lin" valueType="num">
                                      <p:cBhvr additive="base">
                                        <p:cTn id="174" dur="2000"/>
                                        <p:tgtEl>
                                          <p:spTgt spid="25"/>
                                        </p:tgtEl>
                                        <p:attrNameLst>
                                          <p:attrName>ppt_y</p:attrName>
                                        </p:attrNameLst>
                                      </p:cBhvr>
                                      <p:tavLst>
                                        <p:tav tm="0">
                                          <p:val>
                                            <p:strVal val="ppt_y"/>
                                          </p:val>
                                        </p:tav>
                                        <p:tav tm="100000">
                                          <p:val>
                                            <p:strVal val="1+ppt_h/2"/>
                                          </p:val>
                                        </p:tav>
                                      </p:tavLst>
                                    </p:anim>
                                    <p:set>
                                      <p:cBhvr>
                                        <p:cTn id="175" dur="1" fill="hold">
                                          <p:stCondLst>
                                            <p:cond delay="1999"/>
                                          </p:stCondLst>
                                        </p:cTn>
                                        <p:tgtEl>
                                          <p:spTgt spid="25"/>
                                        </p:tgtEl>
                                        <p:attrNameLst>
                                          <p:attrName>style.visibility</p:attrName>
                                        </p:attrNameLst>
                                      </p:cBhvr>
                                      <p:to>
                                        <p:strVal val="hidden"/>
                                      </p:to>
                                    </p:set>
                                  </p:childTnLst>
                                </p:cTn>
                              </p:par>
                              <p:par>
                                <p:cTn id="176" presetID="2" presetClass="exit" presetSubtype="3" fill="hold" grpId="2"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2"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2"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3" fill="hold" grpId="2"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3" fill="hold" grpId="2"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3" fill="hold" grpId="2"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4" grpId="0" animBg="1"/>
      <p:bldP spid="4" grpId="2" animBg="1"/>
      <p:bldP spid="5" grpId="0" animBg="1"/>
      <p:bldP spid="5" grpId="2" animBg="1"/>
      <p:bldP spid="6" grpId="0" animBg="1"/>
      <p:bldP spid="6" grpId="2" animBg="1"/>
      <p:bldP spid="7" grpId="0" animBg="1"/>
      <p:bldP spid="7"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P spid="17" grpId="2" animBg="1"/>
      <p:bldP spid="18" grpId="0" animBg="1"/>
      <p:bldP spid="18" grpId="2" animBg="1"/>
      <p:bldP spid="19" grpId="0" animBg="1"/>
      <p:bldP spid="19" grpId="2" animBg="1"/>
      <p:bldP spid="20" grpId="0" animBg="1"/>
      <p:bldP spid="20" grpId="2" animBg="1"/>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3E00"/>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113097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214290"/>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0" y="4572014"/>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16200000">
            <a:off x="-1964560" y="2536028"/>
            <a:ext cx="5143502" cy="71439"/>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rot="16200000" flipV="1">
            <a:off x="5893621" y="2536028"/>
            <a:ext cx="5143501" cy="71436"/>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0" y="357166"/>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16200000">
            <a:off x="-1857402" y="2500311"/>
            <a:ext cx="5143503" cy="142877"/>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rot="16200000" flipV="1">
            <a:off x="5786464" y="2500311"/>
            <a:ext cx="5143501" cy="142874"/>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4429138"/>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0" y="500042"/>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rot="16200000">
            <a:off x="-1714527" y="2500307"/>
            <a:ext cx="5143504" cy="142877"/>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0" y="4286262"/>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rot="16200000" flipV="1">
            <a:off x="5679304" y="2536028"/>
            <a:ext cx="5143501" cy="71436"/>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0" y="642918"/>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rot="16200000">
            <a:off x="-1643088" y="2500312"/>
            <a:ext cx="5143504" cy="142871"/>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rot="16200000" flipV="1">
            <a:off x="5572150" y="2500311"/>
            <a:ext cx="5143501" cy="142876"/>
          </a:xfrm>
          <a:prstGeom prst="rect">
            <a:avLst/>
          </a:prstGeom>
          <a:gradFill flip="none" rotWithShape="1">
            <a:gsLst>
              <a:gs pos="0">
                <a:srgbClr val="002060"/>
              </a:gs>
              <a:gs pos="50000">
                <a:srgbClr val="9CB86E"/>
              </a:gs>
              <a:gs pos="100000">
                <a:srgbClr val="156B13"/>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0" y="4143386"/>
            <a:ext cx="9144000" cy="142876"/>
          </a:xfrm>
          <a:prstGeom prst="rect">
            <a:avLst/>
          </a:prstGeom>
          <a:gradFill flip="none" rotWithShape="1">
            <a:gsLst>
              <a:gs pos="0">
                <a:srgbClr val="002060"/>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3" presetClass="exit" presetSubtype="5" fill="hold" grpId="1" nodeType="afterEffect">
                                  <p:stCondLst>
                                    <p:cond delay="0"/>
                                  </p:stCondLst>
                                  <p:childTnLst>
                                    <p:animEffect transition="out" filter="blinds(vertical)">
                                      <p:cBhvr>
                                        <p:cTn id="73" dur="2000"/>
                                        <p:tgtEl>
                                          <p:spTgt spid="5"/>
                                        </p:tgtEl>
                                      </p:cBhvr>
                                    </p:animEffect>
                                    <p:set>
                                      <p:cBhvr>
                                        <p:cTn id="74" dur="1" fill="hold">
                                          <p:stCondLst>
                                            <p:cond delay="1999"/>
                                          </p:stCondLst>
                                        </p:cTn>
                                        <p:tgtEl>
                                          <p:spTgt spid="5"/>
                                        </p:tgtEl>
                                        <p:attrNameLst>
                                          <p:attrName>style.visibility</p:attrName>
                                        </p:attrNameLst>
                                      </p:cBhvr>
                                      <p:to>
                                        <p:strVal val="hidden"/>
                                      </p:to>
                                    </p:set>
                                  </p:childTnLst>
                                </p:cTn>
                              </p:par>
                              <p:par>
                                <p:cTn id="75" presetID="3" presetClass="exit" presetSubtype="5" fill="hold" grpId="1" nodeType="withEffect">
                                  <p:stCondLst>
                                    <p:cond delay="0"/>
                                  </p:stCondLst>
                                  <p:childTnLst>
                                    <p:animEffect transition="out" filter="blinds(vertical)">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3" presetClass="exit" presetSubtype="5" fill="hold" grpId="1" nodeType="withEffect">
                                  <p:stCondLst>
                                    <p:cond delay="0"/>
                                  </p:stCondLst>
                                  <p:childTnLst>
                                    <p:animEffect transition="out" filter="blinds(vertical)">
                                      <p:cBhvr>
                                        <p:cTn id="79" dur="2000"/>
                                        <p:tgtEl>
                                          <p:spTgt spid="13"/>
                                        </p:tgtEl>
                                      </p:cBhvr>
                                    </p:animEffect>
                                    <p:set>
                                      <p:cBhvr>
                                        <p:cTn id="80" dur="1" fill="hold">
                                          <p:stCondLst>
                                            <p:cond delay="1999"/>
                                          </p:stCondLst>
                                        </p:cTn>
                                        <p:tgtEl>
                                          <p:spTgt spid="13"/>
                                        </p:tgtEl>
                                        <p:attrNameLst>
                                          <p:attrName>style.visibility</p:attrName>
                                        </p:attrNameLst>
                                      </p:cBhvr>
                                      <p:to>
                                        <p:strVal val="hidden"/>
                                      </p:to>
                                    </p:set>
                                  </p:childTnLst>
                                </p:cTn>
                              </p:par>
                              <p:par>
                                <p:cTn id="81" presetID="3" presetClass="exit" presetSubtype="5" fill="hold" grpId="1" nodeType="withEffect">
                                  <p:stCondLst>
                                    <p:cond delay="0"/>
                                  </p:stCondLst>
                                  <p:childTnLst>
                                    <p:animEffect transition="out" filter="blinds(vertical)">
                                      <p:cBhvr>
                                        <p:cTn id="82" dur="2000"/>
                                        <p:tgtEl>
                                          <p:spTgt spid="17"/>
                                        </p:tgtEl>
                                      </p:cBhvr>
                                    </p:animEffect>
                                    <p:set>
                                      <p:cBhvr>
                                        <p:cTn id="83" dur="1" fill="hold">
                                          <p:stCondLst>
                                            <p:cond delay="1999"/>
                                          </p:stCondLst>
                                        </p:cTn>
                                        <p:tgtEl>
                                          <p:spTgt spid="17"/>
                                        </p:tgtEl>
                                        <p:attrNameLst>
                                          <p:attrName>style.visibility</p:attrName>
                                        </p:attrNameLst>
                                      </p:cBhvr>
                                      <p:to>
                                        <p:strVal val="hidden"/>
                                      </p:to>
                                    </p:set>
                                  </p:childTnLst>
                                </p:cTn>
                              </p:par>
                              <p:par>
                                <p:cTn id="84" presetID="3" presetClass="exit" presetSubtype="5" fill="hold" grpId="1" nodeType="withEffect">
                                  <p:stCondLst>
                                    <p:cond delay="0"/>
                                  </p:stCondLst>
                                  <p:childTnLst>
                                    <p:animEffect transition="out" filter="blinds(vertic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3" presetClass="exit" presetSubtype="5" fill="hold" grpId="1" nodeType="withEffect">
                                  <p:stCondLst>
                                    <p:cond delay="0"/>
                                  </p:stCondLst>
                                  <p:childTnLst>
                                    <p:animEffect transition="out" filter="blinds(vertical)">
                                      <p:cBhvr>
                                        <p:cTn id="88" dur="2000"/>
                                        <p:tgtEl>
                                          <p:spTgt spid="12"/>
                                        </p:tgtEl>
                                      </p:cBhvr>
                                    </p:animEffect>
                                    <p:set>
                                      <p:cBhvr>
                                        <p:cTn id="89" dur="1" fill="hold">
                                          <p:stCondLst>
                                            <p:cond delay="1999"/>
                                          </p:stCondLst>
                                        </p:cTn>
                                        <p:tgtEl>
                                          <p:spTgt spid="12"/>
                                        </p:tgtEl>
                                        <p:attrNameLst>
                                          <p:attrName>style.visibility</p:attrName>
                                        </p:attrNameLst>
                                      </p:cBhvr>
                                      <p:to>
                                        <p:strVal val="hidden"/>
                                      </p:to>
                                    </p:set>
                                  </p:childTnLst>
                                </p:cTn>
                              </p:par>
                              <p:par>
                                <p:cTn id="90" presetID="3" presetClass="exit" presetSubtype="5" fill="hold" grpId="1" nodeType="withEffect">
                                  <p:stCondLst>
                                    <p:cond delay="0"/>
                                  </p:stCondLst>
                                  <p:childTnLst>
                                    <p:animEffect transition="out" filter="blinds(vertical)">
                                      <p:cBhvr>
                                        <p:cTn id="91" dur="2000"/>
                                        <p:tgtEl>
                                          <p:spTgt spid="15"/>
                                        </p:tgtEl>
                                      </p:cBhvr>
                                    </p:animEffect>
                                    <p:set>
                                      <p:cBhvr>
                                        <p:cTn id="92" dur="1" fill="hold">
                                          <p:stCondLst>
                                            <p:cond delay="1999"/>
                                          </p:stCondLst>
                                        </p:cTn>
                                        <p:tgtEl>
                                          <p:spTgt spid="15"/>
                                        </p:tgtEl>
                                        <p:attrNameLst>
                                          <p:attrName>style.visibility</p:attrName>
                                        </p:attrNameLst>
                                      </p:cBhvr>
                                      <p:to>
                                        <p:strVal val="hidden"/>
                                      </p:to>
                                    </p:set>
                                  </p:childTnLst>
                                </p:cTn>
                              </p:par>
                              <p:par>
                                <p:cTn id="93" presetID="3" presetClass="exit" presetSubtype="5" fill="hold" grpId="1" nodeType="withEffect">
                                  <p:stCondLst>
                                    <p:cond delay="0"/>
                                  </p:stCondLst>
                                  <p:childTnLst>
                                    <p:animEffect transition="out" filter="blinds(vertical)">
                                      <p:cBhvr>
                                        <p:cTn id="94" dur="2000"/>
                                        <p:tgtEl>
                                          <p:spTgt spid="20"/>
                                        </p:tgtEl>
                                      </p:cBhvr>
                                    </p:animEffect>
                                    <p:set>
                                      <p:cBhvr>
                                        <p:cTn id="95" dur="1" fill="hold">
                                          <p:stCondLst>
                                            <p:cond delay="1999"/>
                                          </p:stCondLst>
                                        </p:cTn>
                                        <p:tgtEl>
                                          <p:spTgt spid="20"/>
                                        </p:tgtEl>
                                        <p:attrNameLst>
                                          <p:attrName>style.visibility</p:attrName>
                                        </p:attrNameLst>
                                      </p:cBhvr>
                                      <p:to>
                                        <p:strVal val="hidden"/>
                                      </p:to>
                                    </p:set>
                                  </p:childTnLst>
                                </p:cTn>
                              </p:par>
                              <p:par>
                                <p:cTn id="96" presetID="3" presetClass="exit" presetSubtype="10" fill="hold" grpId="1" nodeType="withEffect">
                                  <p:stCondLst>
                                    <p:cond delay="0"/>
                                  </p:stCondLst>
                                  <p:childTnLst>
                                    <p:animEffect transition="out" filter="blinds(horizontal)">
                                      <p:cBhvr>
                                        <p:cTn id="97" dur="2000"/>
                                        <p:tgtEl>
                                          <p:spTgt spid="7"/>
                                        </p:tgtEl>
                                      </p:cBhvr>
                                    </p:animEffect>
                                    <p:set>
                                      <p:cBhvr>
                                        <p:cTn id="98" dur="1" fill="hold">
                                          <p:stCondLst>
                                            <p:cond delay="1999"/>
                                          </p:stCondLst>
                                        </p:cTn>
                                        <p:tgtEl>
                                          <p:spTgt spid="7"/>
                                        </p:tgtEl>
                                        <p:attrNameLst>
                                          <p:attrName>style.visibility</p:attrName>
                                        </p:attrNameLst>
                                      </p:cBhvr>
                                      <p:to>
                                        <p:strVal val="hidden"/>
                                      </p:to>
                                    </p:set>
                                  </p:childTnLst>
                                </p:cTn>
                              </p:par>
                              <p:par>
                                <p:cTn id="99" presetID="3" presetClass="exit" presetSubtype="10" fill="hold" grpId="1" nodeType="withEffect">
                                  <p:stCondLst>
                                    <p:cond delay="0"/>
                                  </p:stCondLst>
                                  <p:childTnLst>
                                    <p:animEffect transition="out" filter="blinds(horizontal)">
                                      <p:cBhvr>
                                        <p:cTn id="100" dur="2000"/>
                                        <p:tgtEl>
                                          <p:spTgt spid="10"/>
                                        </p:tgtEl>
                                      </p:cBhvr>
                                    </p:animEffect>
                                    <p:set>
                                      <p:cBhvr>
                                        <p:cTn id="101" dur="1" fill="hold">
                                          <p:stCondLst>
                                            <p:cond delay="1999"/>
                                          </p:stCondLst>
                                        </p:cTn>
                                        <p:tgtEl>
                                          <p:spTgt spid="10"/>
                                        </p:tgtEl>
                                        <p:attrNameLst>
                                          <p:attrName>style.visibility</p:attrName>
                                        </p:attrNameLst>
                                      </p:cBhvr>
                                      <p:to>
                                        <p:strVal val="hidden"/>
                                      </p:to>
                                    </p:set>
                                  </p:childTnLst>
                                </p:cTn>
                              </p:par>
                              <p:par>
                                <p:cTn id="102" presetID="3" presetClass="exit" presetSubtype="10" fill="hold" grpId="1" nodeType="withEffect">
                                  <p:stCondLst>
                                    <p:cond delay="0"/>
                                  </p:stCondLst>
                                  <p:childTnLst>
                                    <p:animEffect transition="out" filter="blinds(horizontal)">
                                      <p:cBhvr>
                                        <p:cTn id="103" dur="2000"/>
                                        <p:tgtEl>
                                          <p:spTgt spid="14"/>
                                        </p:tgtEl>
                                      </p:cBhvr>
                                    </p:animEffect>
                                    <p:set>
                                      <p:cBhvr>
                                        <p:cTn id="104" dur="1" fill="hold">
                                          <p:stCondLst>
                                            <p:cond delay="1999"/>
                                          </p:stCondLst>
                                        </p:cTn>
                                        <p:tgtEl>
                                          <p:spTgt spid="14"/>
                                        </p:tgtEl>
                                        <p:attrNameLst>
                                          <p:attrName>style.visibility</p:attrName>
                                        </p:attrNameLst>
                                      </p:cBhvr>
                                      <p:to>
                                        <p:strVal val="hidden"/>
                                      </p:to>
                                    </p:set>
                                  </p:childTnLst>
                                </p:cTn>
                              </p:par>
                              <p:par>
                                <p:cTn id="105" presetID="3" presetClass="exit" presetSubtype="10" fill="hold" grpId="1" nodeType="withEffect">
                                  <p:stCondLst>
                                    <p:cond delay="0"/>
                                  </p:stCondLst>
                                  <p:childTnLst>
                                    <p:animEffect transition="out" filter="blinds(horizontal)">
                                      <p:cBhvr>
                                        <p:cTn id="106" dur="2000"/>
                                        <p:tgtEl>
                                          <p:spTgt spid="18"/>
                                        </p:tgtEl>
                                      </p:cBhvr>
                                    </p:animEffect>
                                    <p:set>
                                      <p:cBhvr>
                                        <p:cTn id="107" dur="1" fill="hold">
                                          <p:stCondLst>
                                            <p:cond delay="1999"/>
                                          </p:stCondLst>
                                        </p:cTn>
                                        <p:tgtEl>
                                          <p:spTgt spid="18"/>
                                        </p:tgtEl>
                                        <p:attrNameLst>
                                          <p:attrName>style.visibility</p:attrName>
                                        </p:attrNameLst>
                                      </p:cBhvr>
                                      <p:to>
                                        <p:strVal val="hidden"/>
                                      </p:to>
                                    </p:set>
                                  </p:childTnLst>
                                </p:cTn>
                              </p:par>
                              <p:par>
                                <p:cTn id="108" presetID="3" presetClass="exit" presetSubtype="10" fill="hold" grpId="1" nodeType="withEffect">
                                  <p:stCondLst>
                                    <p:cond delay="0"/>
                                  </p:stCondLst>
                                  <p:childTnLst>
                                    <p:animEffect transition="out" filter="blinds(horizontal)">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3" presetClass="exit" presetSubtype="10" fill="hold" grpId="1" nodeType="withEffect">
                                  <p:stCondLst>
                                    <p:cond delay="0"/>
                                  </p:stCondLst>
                                  <p:childTnLst>
                                    <p:animEffect transition="out" filter="blinds(horizontal)">
                                      <p:cBhvr>
                                        <p:cTn id="112" dur="2000"/>
                                        <p:tgtEl>
                                          <p:spTgt spid="11"/>
                                        </p:tgtEl>
                                      </p:cBhvr>
                                    </p:animEffect>
                                    <p:set>
                                      <p:cBhvr>
                                        <p:cTn id="113" dur="1" fill="hold">
                                          <p:stCondLst>
                                            <p:cond delay="1999"/>
                                          </p:stCondLst>
                                        </p:cTn>
                                        <p:tgtEl>
                                          <p:spTgt spid="11"/>
                                        </p:tgtEl>
                                        <p:attrNameLst>
                                          <p:attrName>style.visibility</p:attrName>
                                        </p:attrNameLst>
                                      </p:cBhvr>
                                      <p:to>
                                        <p:strVal val="hidden"/>
                                      </p:to>
                                    </p:set>
                                  </p:childTnLst>
                                </p:cTn>
                              </p:par>
                              <p:par>
                                <p:cTn id="114" presetID="3" presetClass="exit" presetSubtype="10" fill="hold" grpId="1" nodeType="withEffect">
                                  <p:stCondLst>
                                    <p:cond delay="0"/>
                                  </p:stCondLst>
                                  <p:childTnLst>
                                    <p:animEffect transition="out" filter="blinds(horizontal)">
                                      <p:cBhvr>
                                        <p:cTn id="115" dur="2000"/>
                                        <p:tgtEl>
                                          <p:spTgt spid="16"/>
                                        </p:tgtEl>
                                      </p:cBhvr>
                                    </p:animEffect>
                                    <p:set>
                                      <p:cBhvr>
                                        <p:cTn id="116" dur="1" fill="hold">
                                          <p:stCondLst>
                                            <p:cond delay="1999"/>
                                          </p:stCondLst>
                                        </p:cTn>
                                        <p:tgtEl>
                                          <p:spTgt spid="16"/>
                                        </p:tgtEl>
                                        <p:attrNameLst>
                                          <p:attrName>style.visibility</p:attrName>
                                        </p:attrNameLst>
                                      </p:cBhvr>
                                      <p:to>
                                        <p:strVal val="hidden"/>
                                      </p:to>
                                    </p:set>
                                  </p:childTnLst>
                                </p:cTn>
                              </p:par>
                              <p:par>
                                <p:cTn id="117" presetID="3" presetClass="exit" presetSubtype="10" fill="hold" grpId="1" nodeType="withEffect">
                                  <p:stCondLst>
                                    <p:cond delay="0"/>
                                  </p:stCondLst>
                                  <p:childTnLst>
                                    <p:animEffect transition="out" filter="blinds(horizontal)">
                                      <p:cBhvr>
                                        <p:cTn id="118" dur="2000"/>
                                        <p:tgtEl>
                                          <p:spTgt spid="19"/>
                                        </p:tgtEl>
                                      </p:cBhvr>
                                    </p:animEffect>
                                    <p:set>
                                      <p:cBhvr>
                                        <p:cTn id="119" dur="1" fill="hold">
                                          <p:stCondLst>
                                            <p:cond delay="1999"/>
                                          </p:stCondLst>
                                        </p:cTn>
                                        <p:tgtEl>
                                          <p:spTgt spid="19"/>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1+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ppt_y"/>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ppt_x"/>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ppt_x"/>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ppt_x"/>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ppt_x"/>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ppt_x"/>
                                          </p:val>
                                        </p:tav>
                                      </p:tavLst>
                                    </p:anim>
                                    <p:anim calcmode="lin" valueType="num">
                                      <p:cBhvr additive="base">
                                        <p:cTn id="174" dur="2000"/>
                                        <p:tgtEl>
                                          <p:spTgt spid="12"/>
                                        </p:tgtEl>
                                        <p:attrNameLst>
                                          <p:attrName>ppt_y</p:attrName>
                                        </p:attrNameLst>
                                      </p:cBhvr>
                                      <p:tavLst>
                                        <p:tav tm="0">
                                          <p:val>
                                            <p:strVal val="ppt_y"/>
                                          </p:val>
                                        </p:tav>
                                        <p:tav tm="100000">
                                          <p:val>
                                            <p:strVal val="0-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ppt_x"/>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ppt_x"/>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1710586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71438"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Anillo"/>
          <p:cNvSpPr/>
          <p:nvPr/>
        </p:nvSpPr>
        <p:spPr>
          <a:xfrm>
            <a:off x="500034"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1214446"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643042"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2286016"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714612"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3429024"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857620"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4429156"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857752"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5572164"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6000760"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643734"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7072330"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786742"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8215338" y="428610"/>
            <a:ext cx="928662" cy="4214842"/>
          </a:xfrm>
          <a:prstGeom prst="donut">
            <a:avLst>
              <a:gd name="adj" fmla="val 17982"/>
            </a:avLst>
          </a:prstGeom>
          <a:blipFill>
            <a:blip r:embed="rId3">
              <a:duotone>
                <a:schemeClr val="accent3">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Rectángulo"/>
          <p:cNvSpPr/>
          <p:nvPr/>
        </p:nvSpPr>
        <p:spPr>
          <a:xfrm>
            <a:off x="-500098" y="-357208"/>
            <a:ext cx="10072758" cy="7286676"/>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ppt_y"/>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ppt_y"/>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ppt_y"/>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ppt_y"/>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ppt_y"/>
                                          </p:val>
                                        </p:tav>
                                      </p:tavLst>
                                    </p:anim>
                                    <p:set>
                                      <p:cBhvr>
                                        <p:cTn id="135" dur="1" fill="hold">
                                          <p:stCondLst>
                                            <p:cond delay="1999"/>
                                          </p:stCondLst>
                                        </p:cTn>
                                        <p:tgtEl>
                                          <p:spTgt spid="18"/>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857356" y="1142990"/>
            <a:ext cx="4857783" cy="2092881"/>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Debemos hacer un análisis interior y ver qué tipo de proyecciones estamos haciendo en nuestra vida, qué tipo de situaciones toman protagonismo, que tipo de personas son las que nos rodean y buscar siempre mantener la armonía, independientemente de lo que vivamos, que todo tenga un espacio, un orden y una posición en nuestra escala de prioridades.</a:t>
            </a:r>
          </a:p>
          <a:p>
            <a:endParaRPr lang="es-PE" dirty="0"/>
          </a:p>
        </p:txBody>
      </p:sp>
      <p:sp>
        <p:nvSpPr>
          <p:cNvPr id="6" name="5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6">
                <a:lumMod val="50000"/>
                <a:shade val="67500"/>
                <a:satMod val="115000"/>
              </a:schemeClr>
            </a:gs>
            <a:gs pos="100000">
              <a:schemeClr val="accent6">
                <a:lumMod val="5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stock-photo-1785132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171448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857224"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2500298"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335758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507206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421481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5857884"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657229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8286776"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7429520" y="50004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171448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857224"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2500298"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335758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507206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421481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5857884"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657229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8286776"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Marco"/>
          <p:cNvSpPr/>
          <p:nvPr/>
        </p:nvSpPr>
        <p:spPr>
          <a:xfrm>
            <a:off x="7429520" y="2643188"/>
            <a:ext cx="857224" cy="1857388"/>
          </a:xfrm>
          <a:prstGeom prst="frame">
            <a:avLst>
              <a:gd name="adj1" fmla="val 25834"/>
            </a:avLst>
          </a:prstGeom>
          <a:blipFill>
            <a:blip r:embed="rId3">
              <a:duotone>
                <a:schemeClr val="accent6">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Rectángulo"/>
          <p:cNvSpPr/>
          <p:nvPr/>
        </p:nvSpPr>
        <p:spPr>
          <a:xfrm>
            <a:off x="-500098" y="-357208"/>
            <a:ext cx="10072758" cy="635798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ppt_x"/>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ppt_x"/>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ppt_x"/>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ppt_x"/>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ppt_x"/>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ppt_x"/>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0-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ppt_x"/>
                                          </p:val>
                                        </p:tav>
                                      </p:tavLst>
                                    </p:anim>
                                    <p:anim calcmode="lin" valueType="num">
                                      <p:cBhvr additive="base">
                                        <p:cTn id="150" dur="2000"/>
                                        <p:tgtEl>
                                          <p:spTgt spid="17"/>
                                        </p:tgtEl>
                                        <p:attrNameLst>
                                          <p:attrName>ppt_y</p:attrName>
                                        </p:attrNameLst>
                                      </p:cBhvr>
                                      <p:tavLst>
                                        <p:tav tm="0">
                                          <p:val>
                                            <p:strVal val="ppt_y"/>
                                          </p:val>
                                        </p:tav>
                                        <p:tav tm="100000">
                                          <p:val>
                                            <p:strVal val="0-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ppt_x"/>
                                          </p:val>
                                        </p:tav>
                                      </p:tavLst>
                                    </p:anim>
                                    <p:anim calcmode="lin" valueType="num">
                                      <p:cBhvr additive="base">
                                        <p:cTn id="154" dur="2000"/>
                                        <p:tgtEl>
                                          <p:spTgt spid="18"/>
                                        </p:tgtEl>
                                        <p:attrNameLst>
                                          <p:attrName>ppt_y</p:attrName>
                                        </p:attrNameLst>
                                      </p:cBhvr>
                                      <p:tavLst>
                                        <p:tav tm="0">
                                          <p:val>
                                            <p:strVal val="ppt_y"/>
                                          </p:val>
                                        </p:tav>
                                        <p:tav tm="100000">
                                          <p:val>
                                            <p:strVal val="0-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ppt_x"/>
                                          </p:val>
                                        </p:tav>
                                      </p:tavLst>
                                    </p:anim>
                                    <p:anim calcmode="lin" valueType="num">
                                      <p:cBhvr additive="base">
                                        <p:cTn id="158" dur="2000"/>
                                        <p:tgtEl>
                                          <p:spTgt spid="19"/>
                                        </p:tgtEl>
                                        <p:attrNameLst>
                                          <p:attrName>ppt_y</p:attrName>
                                        </p:attrNameLst>
                                      </p:cBhvr>
                                      <p:tavLst>
                                        <p:tav tm="0">
                                          <p:val>
                                            <p:strVal val="ppt_y"/>
                                          </p:val>
                                        </p:tav>
                                        <p:tav tm="100000">
                                          <p:val>
                                            <p:strVal val="0-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0-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ppt_x"/>
                                          </p:val>
                                        </p:tav>
                                      </p:tavLst>
                                    </p:anim>
                                    <p:anim calcmode="lin" valueType="num">
                                      <p:cBhvr additive="base">
                                        <p:cTn id="166" dur="2000"/>
                                        <p:tgtEl>
                                          <p:spTgt spid="21"/>
                                        </p:tgtEl>
                                        <p:attrNameLst>
                                          <p:attrName>ppt_y</p:attrName>
                                        </p:attrNameLst>
                                      </p:cBhvr>
                                      <p:tavLst>
                                        <p:tav tm="0">
                                          <p:val>
                                            <p:strVal val="ppt_y"/>
                                          </p:val>
                                        </p:tav>
                                        <p:tav tm="100000">
                                          <p:val>
                                            <p:strVal val="0-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ppt_x"/>
                                          </p:val>
                                        </p:tav>
                                      </p:tavLst>
                                    </p:anim>
                                    <p:anim calcmode="lin" valueType="num">
                                      <p:cBhvr additive="base">
                                        <p:cTn id="170" dur="2000"/>
                                        <p:tgtEl>
                                          <p:spTgt spid="22"/>
                                        </p:tgtEl>
                                        <p:attrNameLst>
                                          <p:attrName>ppt_y</p:attrName>
                                        </p:attrNameLst>
                                      </p:cBhvr>
                                      <p:tavLst>
                                        <p:tav tm="0">
                                          <p:val>
                                            <p:strVal val="ppt_y"/>
                                          </p:val>
                                        </p:tav>
                                        <p:tav tm="100000">
                                          <p:val>
                                            <p:strVal val="0-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ppt_x"/>
                                          </p:val>
                                        </p:tav>
                                      </p:tavLst>
                                    </p:anim>
                                    <p:anim calcmode="lin" valueType="num">
                                      <p:cBhvr additive="base">
                                        <p:cTn id="174" dur="2000"/>
                                        <p:tgtEl>
                                          <p:spTgt spid="23"/>
                                        </p:tgtEl>
                                        <p:attrNameLst>
                                          <p:attrName>ppt_y</p:attrName>
                                        </p:attrNameLst>
                                      </p:cBhvr>
                                      <p:tavLst>
                                        <p:tav tm="0">
                                          <p:val>
                                            <p:strVal val="ppt_y"/>
                                          </p:val>
                                        </p:tav>
                                        <p:tav tm="100000">
                                          <p:val>
                                            <p:strVal val="0-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ppt_x"/>
                                          </p:val>
                                        </p:tav>
                                      </p:tavLst>
                                    </p:anim>
                                    <p:anim calcmode="lin" valueType="num">
                                      <p:cBhvr additive="base">
                                        <p:cTn id="178" dur="2000"/>
                                        <p:tgtEl>
                                          <p:spTgt spid="24"/>
                                        </p:tgtEl>
                                        <p:attrNameLst>
                                          <p:attrName>ppt_y</p:attrName>
                                        </p:attrNameLst>
                                      </p:cBhvr>
                                      <p:tavLst>
                                        <p:tav tm="0">
                                          <p:val>
                                            <p:strVal val="ppt_y"/>
                                          </p:val>
                                        </p:tav>
                                        <p:tav tm="100000">
                                          <p:val>
                                            <p:strVal val="0-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ppt_x"/>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16" presetClass="entr" presetSubtype="4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Effect transition="in" filter="barn(outHorizontal)">
                                      <p:cBhvr>
                                        <p:cTn id="186" dur="2000"/>
                                        <p:tgtEl>
                                          <p:spTgt spid="2"/>
                                        </p:tgtEl>
                                      </p:cBhvr>
                                    </p:animEffect>
                                  </p:childTnLst>
                                </p:cTn>
                              </p:par>
                              <p:par>
                                <p:cTn id="187" presetID="17" presetClass="entr" presetSubtype="10"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2000" fill="hold"/>
                                        <p:tgtEl>
                                          <p:spTgt spid="2"/>
                                        </p:tgtEl>
                                        <p:attrNameLst>
                                          <p:attrName>ppt_w</p:attrName>
                                        </p:attrNameLst>
                                      </p:cBhvr>
                                      <p:tavLst>
                                        <p:tav tm="0">
                                          <p:val>
                                            <p:fltVal val="0"/>
                                          </p:val>
                                        </p:tav>
                                        <p:tav tm="100000">
                                          <p:val>
                                            <p:strVal val="#ppt_w"/>
                                          </p:val>
                                        </p:tav>
                                      </p:tavLst>
                                    </p:anim>
                                    <p:anim calcmode="lin" valueType="num">
                                      <p:cBhvr>
                                        <p:cTn id="19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8A3E">
                <a:shade val="67500"/>
                <a:satMod val="115000"/>
              </a:srgbClr>
            </a:gs>
            <a:gs pos="100000">
              <a:srgbClr val="008A3E">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09006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6200000">
            <a:off x="3643319" y="3571863"/>
            <a:ext cx="1857363"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2643169"/>
            <a:ext cx="1857363"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1643037"/>
            <a:ext cx="1857363"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642905"/>
            <a:ext cx="1857363"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43319" y="-285789"/>
            <a:ext cx="1857363"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16200000">
            <a:off x="3679026" y="-1250190"/>
            <a:ext cx="1785950" cy="2857521"/>
          </a:xfrm>
          <a:prstGeom prst="moon">
            <a:avLst>
              <a:gd name="adj" fmla="val 47081"/>
            </a:avLst>
          </a:prstGeom>
          <a:blipFill dpi="0" rotWithShape="1">
            <a:blip r:embed="rId3">
              <a:duotone>
                <a:schemeClr val="accent3">
                  <a:shade val="45000"/>
                  <a:satMod val="135000"/>
                </a:schemeClr>
                <a:prstClr val="white"/>
              </a:duotone>
              <a:lum bright="-3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500098" y="-857274"/>
            <a:ext cx="10072758" cy="685804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arn(inVertical)">
                                      <p:cBhvr>
                                        <p:cTn id="9" dur="2000"/>
                                        <p:tgtEl>
                                          <p:spTgt spid="4"/>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ppt_x"/>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2000"/>
                                        <p:tgtEl>
                                          <p:spTgt spid="5"/>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2000"/>
                                        <p:tgtEl>
                                          <p:spTgt spid="6"/>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2000"/>
                                        <p:tgtEl>
                                          <p:spTgt spid="7"/>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2000"/>
                                        <p:tgtEl>
                                          <p:spTgt spid="8"/>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ppt_x"/>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arn(inVertical)">
                                      <p:cBhvr>
                                        <p:cTn id="44" dur="2000"/>
                                        <p:tgtEl>
                                          <p:spTgt spid="9"/>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ppt_x"/>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9"/>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0-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2000" fill="hold"/>
                                        <p:tgtEl>
                                          <p:spTgt spid="2"/>
                                        </p:tgtEl>
                                        <p:attrNameLst>
                                          <p:attrName>ppt_x</p:attrName>
                                        </p:attrNameLst>
                                      </p:cBhvr>
                                      <p:tavLst>
                                        <p:tav tm="0">
                                          <p:val>
                                            <p:strVal val="#ppt_x"/>
                                          </p:val>
                                        </p:tav>
                                        <p:tav tm="100000">
                                          <p:val>
                                            <p:strVal val="#ppt_x"/>
                                          </p:val>
                                        </p:tav>
                                      </p:tavLst>
                                    </p:anim>
                                    <p:anim calcmode="lin" valueType="num">
                                      <p:cBhvr>
                                        <p:cTn id="88" dur="2000" fill="hold"/>
                                        <p:tgtEl>
                                          <p:spTgt spid="2"/>
                                        </p:tgtEl>
                                        <p:attrNameLst>
                                          <p:attrName>ppt_y</p:attrName>
                                        </p:attrNameLst>
                                      </p:cBhvr>
                                      <p:tavLst>
                                        <p:tav tm="0">
                                          <p:val>
                                            <p:strVal val="#ppt_y+#ppt_h/2"/>
                                          </p:val>
                                        </p:tav>
                                        <p:tav tm="100000">
                                          <p:val>
                                            <p:strVal val="#ppt_y"/>
                                          </p:val>
                                        </p:tav>
                                      </p:tavLst>
                                    </p:anim>
                                    <p:anim calcmode="lin" valueType="num">
                                      <p:cBhvr>
                                        <p:cTn id="89" dur="2000" fill="hold"/>
                                        <p:tgtEl>
                                          <p:spTgt spid="2"/>
                                        </p:tgtEl>
                                        <p:attrNameLst>
                                          <p:attrName>ppt_w</p:attrName>
                                        </p:attrNameLst>
                                      </p:cBhvr>
                                      <p:tavLst>
                                        <p:tav tm="0">
                                          <p:val>
                                            <p:strVal val="#ppt_w"/>
                                          </p:val>
                                        </p:tav>
                                        <p:tav tm="100000">
                                          <p:val>
                                            <p:strVal val="#ppt_w"/>
                                          </p:val>
                                        </p:tav>
                                      </p:tavLst>
                                    </p:anim>
                                    <p:anim calcmode="lin" valueType="num">
                                      <p:cBhvr>
                                        <p:cTn id="9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805300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14362"/>
            <a:ext cx="285720" cy="3857652"/>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8858280" y="642924"/>
            <a:ext cx="285720" cy="3857652"/>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357158" y="1000114"/>
            <a:ext cx="285752" cy="335758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8501090" y="928676"/>
            <a:ext cx="285752" cy="335758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785786" y="1142990"/>
            <a:ext cx="285752" cy="3071834"/>
          </a:xfrm>
          <a:prstGeom prst="rect">
            <a:avLst/>
          </a:prstGeom>
          <a:blipFill>
            <a:blip r:embed="rId4"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8072462" y="1142990"/>
            <a:ext cx="285752" cy="3000396"/>
          </a:xfrm>
          <a:prstGeom prst="rect">
            <a:avLst/>
          </a:prstGeom>
          <a:blipFill>
            <a:blip r:embed="rId5"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142976" y="1285866"/>
            <a:ext cx="285752" cy="2714644"/>
          </a:xfrm>
          <a:prstGeom prst="rect">
            <a:avLst/>
          </a:prstGeom>
          <a:blipFill>
            <a:blip r:embed="rId6"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7643834" y="1357304"/>
            <a:ext cx="285752" cy="2643206"/>
          </a:xfrm>
          <a:prstGeom prst="rect">
            <a:avLst/>
          </a:prstGeom>
          <a:blipFill>
            <a:blip r:embed="rId7"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571604" y="1428742"/>
            <a:ext cx="285752" cy="2357454"/>
          </a:xfrm>
          <a:prstGeom prst="rect">
            <a:avLst/>
          </a:prstGeom>
          <a:blipFill>
            <a:blip r:embed="rId8"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7215206" y="1500180"/>
            <a:ext cx="285752" cy="2357454"/>
          </a:xfrm>
          <a:prstGeom prst="rect">
            <a:avLst/>
          </a:prstGeom>
          <a:blipFill>
            <a:blip r:embed="rId8"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1928794" y="1571618"/>
            <a:ext cx="276228" cy="2071702"/>
          </a:xfrm>
          <a:prstGeom prst="rect">
            <a:avLst/>
          </a:prstGeom>
          <a:blipFill>
            <a:blip r:embed="rId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6858016" y="1643056"/>
            <a:ext cx="285752" cy="2000264"/>
          </a:xfrm>
          <a:prstGeom prst="rect">
            <a:avLst/>
          </a:prstGeom>
          <a:blipFill>
            <a:blip r:embed="rId10"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285984" y="1643056"/>
            <a:ext cx="285752" cy="1857388"/>
          </a:xfrm>
          <a:prstGeom prst="rect">
            <a:avLst/>
          </a:prstGeom>
          <a:blipFill>
            <a:blip r:embed="rId11"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6500826" y="1785932"/>
            <a:ext cx="285752" cy="1643074"/>
          </a:xfrm>
          <a:prstGeom prst="rect">
            <a:avLst/>
          </a:prstGeom>
          <a:blipFill>
            <a:blip r:embed="rId12"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2643174" y="1785932"/>
            <a:ext cx="285752" cy="1571636"/>
          </a:xfrm>
          <a:prstGeom prst="rect">
            <a:avLst/>
          </a:prstGeom>
          <a:blipFill>
            <a:blip r:embed="rId13"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143636" y="1857370"/>
            <a:ext cx="214314" cy="1428760"/>
          </a:xfrm>
          <a:prstGeom prst="rect">
            <a:avLst/>
          </a:prstGeom>
          <a:blipFill>
            <a:blip r:embed="rId14"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071802" y="2000246"/>
            <a:ext cx="214314" cy="1214446"/>
          </a:xfrm>
          <a:prstGeom prst="rect">
            <a:avLst/>
          </a:prstGeom>
          <a:blipFill>
            <a:blip r:embed="rId15"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786446" y="2000246"/>
            <a:ext cx="214314" cy="1143008"/>
          </a:xfrm>
          <a:prstGeom prst="rect">
            <a:avLst/>
          </a:prstGeom>
          <a:blipFill>
            <a:blip r:embed="rId16"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357554" y="2071684"/>
            <a:ext cx="214314" cy="1000132"/>
          </a:xfrm>
          <a:prstGeom prst="rect">
            <a:avLst/>
          </a:prstGeom>
          <a:blipFill>
            <a:blip r:embed="rId17"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5500694" y="2071684"/>
            <a:ext cx="214314" cy="928694"/>
          </a:xfrm>
          <a:prstGeom prst="rect">
            <a:avLst/>
          </a:prstGeom>
          <a:blipFill>
            <a:blip r:embed="rId18"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3714744"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5214942"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000496"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857752"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286248"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4572000" y="2214560"/>
            <a:ext cx="214314" cy="642942"/>
          </a:xfrm>
          <a:prstGeom prst="rect">
            <a:avLst/>
          </a:prstGeom>
          <a:blipFill>
            <a:blip r:embed="rId19" cstate="print">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plus(in)">
                                      <p:cBhvr>
                                        <p:cTn id="113" dur="2000"/>
                                        <p:tgtEl>
                                          <p:spTgt spid="4"/>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6"/>
                                        </p:tgtEl>
                                        <p:attrNameLst>
                                          <p:attrName>style.visibility</p:attrName>
                                        </p:attrNameLst>
                                      </p:cBhvr>
                                      <p:to>
                                        <p:strVal val="visible"/>
                                      </p:to>
                                    </p:set>
                                    <p:animEffect transition="in" filter="plus(in)">
                                      <p:cBhvr>
                                        <p:cTn id="116" dur="2000"/>
                                        <p:tgtEl>
                                          <p:spTgt spid="6"/>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plus(in)">
                                      <p:cBhvr>
                                        <p:cTn id="119" dur="2000"/>
                                        <p:tgtEl>
                                          <p:spTgt spid="8"/>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plus(in)">
                                      <p:cBhvr>
                                        <p:cTn id="122" dur="2000"/>
                                        <p:tgtEl>
                                          <p:spTgt spid="1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plus(in)">
                                      <p:cBhvr>
                                        <p:cTn id="125" dur="2000"/>
                                        <p:tgtEl>
                                          <p:spTgt spid="12"/>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plus(in)">
                                      <p:cBhvr>
                                        <p:cTn id="128" dur="2000"/>
                                        <p:tgtEl>
                                          <p:spTgt spid="14"/>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2000"/>
                                        <p:tgtEl>
                                          <p:spTgt spid="16"/>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2000"/>
                                        <p:tgtEl>
                                          <p:spTgt spid="18"/>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2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2"/>
                                        </p:tgtEl>
                                        <p:attrNameLst>
                                          <p:attrName>style.visibility</p:attrName>
                                        </p:attrNameLst>
                                      </p:cBhvr>
                                      <p:to>
                                        <p:strVal val="visible"/>
                                      </p:to>
                                    </p:set>
                                    <p:animEffect transition="in" filter="plus(in)">
                                      <p:cBhvr>
                                        <p:cTn id="140" dur="2000"/>
                                        <p:tgtEl>
                                          <p:spTgt spid="2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plus(in)">
                                      <p:cBhvr>
                                        <p:cTn id="146" dur="2000"/>
                                        <p:tgtEl>
                                          <p:spTgt spid="2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8"/>
                                        </p:tgtEl>
                                        <p:attrNameLst>
                                          <p:attrName>style.visibility</p:attrName>
                                        </p:attrNameLst>
                                      </p:cBhvr>
                                      <p:to>
                                        <p:strVal val="visible"/>
                                      </p:to>
                                    </p:set>
                                    <p:animEffect transition="in" filter="plus(in)">
                                      <p:cBhvr>
                                        <p:cTn id="149" dur="2000"/>
                                        <p:tgtEl>
                                          <p:spTgt spid="2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plus(in)">
                                      <p:cBhvr>
                                        <p:cTn id="152" dur="2000"/>
                                        <p:tgtEl>
                                          <p:spTgt spid="5"/>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plus(in)">
                                      <p:cBhvr>
                                        <p:cTn id="155" dur="2000"/>
                                        <p:tgtEl>
                                          <p:spTgt spid="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plus(in)">
                                      <p:cBhvr>
                                        <p:cTn id="158" dur="2000"/>
                                        <p:tgtEl>
                                          <p:spTgt spid="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2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plus(in)">
                                      <p:cBhvr>
                                        <p:cTn id="167" dur="2000"/>
                                        <p:tgtEl>
                                          <p:spTgt spid="15"/>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plus(in)">
                                      <p:cBhvr>
                                        <p:cTn id="170" dur="2000"/>
                                        <p:tgtEl>
                                          <p:spTgt spid="17"/>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plus(in)">
                                      <p:cBhvr>
                                        <p:cTn id="173" dur="2000"/>
                                        <p:tgtEl>
                                          <p:spTgt spid="19"/>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plus(in)">
                                      <p:cBhvr>
                                        <p:cTn id="176" dur="2000"/>
                                        <p:tgtEl>
                                          <p:spTgt spid="21"/>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3"/>
                                        </p:tgtEl>
                                        <p:attrNameLst>
                                          <p:attrName>style.visibility</p:attrName>
                                        </p:attrNameLst>
                                      </p:cBhvr>
                                      <p:to>
                                        <p:strVal val="visible"/>
                                      </p:to>
                                    </p:set>
                                    <p:animEffect transition="in" filter="plus(in)">
                                      <p:cBhvr>
                                        <p:cTn id="179" dur="2000"/>
                                        <p:tgtEl>
                                          <p:spTgt spid="23"/>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plus(in)">
                                      <p:cBhvr>
                                        <p:cTn id="182" dur="2000"/>
                                        <p:tgtEl>
                                          <p:spTgt spid="25"/>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2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9"/>
                                        </p:tgtEl>
                                        <p:attrNameLst>
                                          <p:attrName>style.visibility</p:attrName>
                                        </p:attrNameLst>
                                      </p:cBhvr>
                                      <p:to>
                                        <p:strVal val="visible"/>
                                      </p:to>
                                    </p:set>
                                    <p:animEffect transition="in" filter="plus(in)">
                                      <p:cBhvr>
                                        <p:cTn id="188" dur="2000"/>
                                        <p:tgtEl>
                                          <p:spTgt spid="29"/>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4"/>
                                        </p:tgtEl>
                                      </p:cBhvr>
                                    </p:animEffect>
                                    <p:set>
                                      <p:cBhvr>
                                        <p:cTn id="192" dur="1" fill="hold">
                                          <p:stCondLst>
                                            <p:cond delay="1999"/>
                                          </p:stCondLst>
                                        </p:cTn>
                                        <p:tgtEl>
                                          <p:spTgt spid="4"/>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10"/>
                                        </p:tgtEl>
                                      </p:cBhvr>
                                    </p:animEffect>
                                    <p:set>
                                      <p:cBhvr>
                                        <p:cTn id="201" dur="1" fill="hold">
                                          <p:stCondLst>
                                            <p:cond delay="1999"/>
                                          </p:stCondLst>
                                        </p:cTn>
                                        <p:tgtEl>
                                          <p:spTgt spid="10"/>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2"/>
                                        </p:tgtEl>
                                      </p:cBhvr>
                                    </p:animEffect>
                                    <p:set>
                                      <p:cBhvr>
                                        <p:cTn id="204" dur="1" fill="hold">
                                          <p:stCondLst>
                                            <p:cond delay="1999"/>
                                          </p:stCondLst>
                                        </p:cTn>
                                        <p:tgtEl>
                                          <p:spTgt spid="12"/>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4"/>
                                        </p:tgtEl>
                                      </p:cBhvr>
                                    </p:animEffect>
                                    <p:set>
                                      <p:cBhvr>
                                        <p:cTn id="207" dur="1" fill="hold">
                                          <p:stCondLst>
                                            <p:cond delay="1999"/>
                                          </p:stCondLst>
                                        </p:cTn>
                                        <p:tgtEl>
                                          <p:spTgt spid="14"/>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6"/>
                                        </p:tgtEl>
                                      </p:cBhvr>
                                    </p:animEffect>
                                    <p:set>
                                      <p:cBhvr>
                                        <p:cTn id="210" dur="1" fill="hold">
                                          <p:stCondLst>
                                            <p:cond delay="1999"/>
                                          </p:stCondLst>
                                        </p:cTn>
                                        <p:tgtEl>
                                          <p:spTgt spid="16"/>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8"/>
                                        </p:tgtEl>
                                      </p:cBhvr>
                                    </p:animEffect>
                                    <p:set>
                                      <p:cBhvr>
                                        <p:cTn id="213" dur="1" fill="hold">
                                          <p:stCondLst>
                                            <p:cond delay="1999"/>
                                          </p:stCondLst>
                                        </p:cTn>
                                        <p:tgtEl>
                                          <p:spTgt spid="18"/>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20"/>
                                        </p:tgtEl>
                                      </p:cBhvr>
                                    </p:animEffect>
                                    <p:set>
                                      <p:cBhvr>
                                        <p:cTn id="216" dur="1" fill="hold">
                                          <p:stCondLst>
                                            <p:cond delay="1999"/>
                                          </p:stCondLst>
                                        </p:cTn>
                                        <p:tgtEl>
                                          <p:spTgt spid="20"/>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2"/>
                                        </p:tgtEl>
                                      </p:cBhvr>
                                    </p:animEffect>
                                    <p:set>
                                      <p:cBhvr>
                                        <p:cTn id="219" dur="1" fill="hold">
                                          <p:stCondLst>
                                            <p:cond delay="1999"/>
                                          </p:stCondLst>
                                        </p:cTn>
                                        <p:tgtEl>
                                          <p:spTgt spid="22"/>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4"/>
                                        </p:tgtEl>
                                      </p:cBhvr>
                                    </p:animEffect>
                                    <p:set>
                                      <p:cBhvr>
                                        <p:cTn id="222" dur="1" fill="hold">
                                          <p:stCondLst>
                                            <p:cond delay="1999"/>
                                          </p:stCondLst>
                                        </p:cTn>
                                        <p:tgtEl>
                                          <p:spTgt spid="24"/>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6"/>
                                        </p:tgtEl>
                                      </p:cBhvr>
                                    </p:animEffect>
                                    <p:set>
                                      <p:cBhvr>
                                        <p:cTn id="225" dur="1" fill="hold">
                                          <p:stCondLst>
                                            <p:cond delay="1999"/>
                                          </p:stCondLst>
                                        </p:cTn>
                                        <p:tgtEl>
                                          <p:spTgt spid="26"/>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8"/>
                                        </p:tgtEl>
                                      </p:cBhvr>
                                    </p:animEffect>
                                    <p:set>
                                      <p:cBhvr>
                                        <p:cTn id="228" dur="1" fill="hold">
                                          <p:stCondLst>
                                            <p:cond delay="1999"/>
                                          </p:stCondLst>
                                        </p:cTn>
                                        <p:tgtEl>
                                          <p:spTgt spid="28"/>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5"/>
                                        </p:tgtEl>
                                      </p:cBhvr>
                                    </p:animEffect>
                                    <p:set>
                                      <p:cBhvr>
                                        <p:cTn id="231" dur="1" fill="hold">
                                          <p:stCondLst>
                                            <p:cond delay="1999"/>
                                          </p:stCondLst>
                                        </p:cTn>
                                        <p:tgtEl>
                                          <p:spTgt spid="5"/>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7"/>
                                        </p:tgtEl>
                                      </p:cBhvr>
                                    </p:animEffect>
                                    <p:set>
                                      <p:cBhvr>
                                        <p:cTn id="234" dur="1" fill="hold">
                                          <p:stCondLst>
                                            <p:cond delay="1999"/>
                                          </p:stCondLst>
                                        </p:cTn>
                                        <p:tgtEl>
                                          <p:spTgt spid="7"/>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1"/>
                                        </p:tgtEl>
                                      </p:cBhvr>
                                    </p:animEffect>
                                    <p:set>
                                      <p:cBhvr>
                                        <p:cTn id="240" dur="1" fill="hold">
                                          <p:stCondLst>
                                            <p:cond delay="1999"/>
                                          </p:stCondLst>
                                        </p:cTn>
                                        <p:tgtEl>
                                          <p:spTgt spid="11"/>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3"/>
                                        </p:tgtEl>
                                      </p:cBhvr>
                                    </p:animEffect>
                                    <p:set>
                                      <p:cBhvr>
                                        <p:cTn id="243" dur="1" fill="hold">
                                          <p:stCondLst>
                                            <p:cond delay="1999"/>
                                          </p:stCondLst>
                                        </p:cTn>
                                        <p:tgtEl>
                                          <p:spTgt spid="13"/>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5"/>
                                        </p:tgtEl>
                                      </p:cBhvr>
                                    </p:animEffect>
                                    <p:set>
                                      <p:cBhvr>
                                        <p:cTn id="246" dur="1" fill="hold">
                                          <p:stCondLst>
                                            <p:cond delay="1999"/>
                                          </p:stCondLst>
                                        </p:cTn>
                                        <p:tgtEl>
                                          <p:spTgt spid="15"/>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7"/>
                                        </p:tgtEl>
                                      </p:cBhvr>
                                    </p:animEffect>
                                    <p:set>
                                      <p:cBhvr>
                                        <p:cTn id="249" dur="1" fill="hold">
                                          <p:stCondLst>
                                            <p:cond delay="1999"/>
                                          </p:stCondLst>
                                        </p:cTn>
                                        <p:tgtEl>
                                          <p:spTgt spid="17"/>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9"/>
                                        </p:tgtEl>
                                      </p:cBhvr>
                                    </p:animEffect>
                                    <p:set>
                                      <p:cBhvr>
                                        <p:cTn id="252" dur="1" fill="hold">
                                          <p:stCondLst>
                                            <p:cond delay="1999"/>
                                          </p:stCondLst>
                                        </p:cTn>
                                        <p:tgtEl>
                                          <p:spTgt spid="19"/>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1"/>
                                        </p:tgtEl>
                                      </p:cBhvr>
                                    </p:animEffect>
                                    <p:set>
                                      <p:cBhvr>
                                        <p:cTn id="255" dur="1" fill="hold">
                                          <p:stCondLst>
                                            <p:cond delay="1999"/>
                                          </p:stCondLst>
                                        </p:cTn>
                                        <p:tgtEl>
                                          <p:spTgt spid="21"/>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5"/>
                                        </p:tgtEl>
                                      </p:cBhvr>
                                    </p:animEffect>
                                    <p:set>
                                      <p:cBhvr>
                                        <p:cTn id="261" dur="1" fill="hold">
                                          <p:stCondLst>
                                            <p:cond delay="1999"/>
                                          </p:stCondLst>
                                        </p:cTn>
                                        <p:tgtEl>
                                          <p:spTgt spid="25"/>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7"/>
                                        </p:tgtEl>
                                      </p:cBhvr>
                                    </p:animEffect>
                                    <p:set>
                                      <p:cBhvr>
                                        <p:cTn id="264" dur="1" fill="hold">
                                          <p:stCondLst>
                                            <p:cond delay="1999"/>
                                          </p:stCondLst>
                                        </p:cTn>
                                        <p:tgtEl>
                                          <p:spTgt spid="27"/>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9"/>
                                        </p:tgtEl>
                                      </p:cBhvr>
                                    </p:animEffect>
                                    <p:set>
                                      <p:cBhvr>
                                        <p:cTn id="267" dur="1" fill="hold">
                                          <p:stCondLst>
                                            <p:cond delay="1999"/>
                                          </p:stCondLst>
                                        </p:cTn>
                                        <p:tgtEl>
                                          <p:spTgt spid="29"/>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4"/>
                                        </p:tgtEl>
                                        <p:attrNameLst>
                                          <p:attrName>ppt_x</p:attrName>
                                        </p:attrNameLst>
                                      </p:cBhvr>
                                      <p:tavLst>
                                        <p:tav tm="0">
                                          <p:val>
                                            <p:strVal val="ppt_x"/>
                                          </p:val>
                                        </p:tav>
                                        <p:tav tm="100000">
                                          <p:val>
                                            <p:strVal val="1+ppt_w/2"/>
                                          </p:val>
                                        </p:tav>
                                      </p:tavLst>
                                    </p:anim>
                                    <p:anim calcmode="lin" valueType="num">
                                      <p:cBhvr additive="base">
                                        <p:cTn id="270" dur="2000"/>
                                        <p:tgtEl>
                                          <p:spTgt spid="4"/>
                                        </p:tgtEl>
                                        <p:attrNameLst>
                                          <p:attrName>ppt_y</p:attrName>
                                        </p:attrNameLst>
                                      </p:cBhvr>
                                      <p:tavLst>
                                        <p:tav tm="0">
                                          <p:val>
                                            <p:strVal val="ppt_y"/>
                                          </p:val>
                                        </p:tav>
                                        <p:tav tm="100000">
                                          <p:val>
                                            <p:strVal val="ppt_y"/>
                                          </p:val>
                                        </p:tav>
                                      </p:tavLst>
                                    </p:anim>
                                    <p:set>
                                      <p:cBhvr>
                                        <p:cTn id="271" dur="1" fill="hold">
                                          <p:stCondLst>
                                            <p:cond delay="1999"/>
                                          </p:stCondLst>
                                        </p:cTn>
                                        <p:tgtEl>
                                          <p:spTgt spid="4"/>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6"/>
                                        </p:tgtEl>
                                        <p:attrNameLst>
                                          <p:attrName>ppt_x</p:attrName>
                                        </p:attrNameLst>
                                      </p:cBhvr>
                                      <p:tavLst>
                                        <p:tav tm="0">
                                          <p:val>
                                            <p:strVal val="ppt_x"/>
                                          </p:val>
                                        </p:tav>
                                        <p:tav tm="100000">
                                          <p:val>
                                            <p:strVal val="1+ppt_w/2"/>
                                          </p:val>
                                        </p:tav>
                                      </p:tavLst>
                                    </p:anim>
                                    <p:anim calcmode="lin" valueType="num">
                                      <p:cBhvr additive="base">
                                        <p:cTn id="274" dur="2000"/>
                                        <p:tgtEl>
                                          <p:spTgt spid="6"/>
                                        </p:tgtEl>
                                        <p:attrNameLst>
                                          <p:attrName>ppt_y</p:attrName>
                                        </p:attrNameLst>
                                      </p:cBhvr>
                                      <p:tavLst>
                                        <p:tav tm="0">
                                          <p:val>
                                            <p:strVal val="ppt_y"/>
                                          </p:val>
                                        </p:tav>
                                        <p:tav tm="100000">
                                          <p:val>
                                            <p:strVal val="ppt_y"/>
                                          </p:val>
                                        </p:tav>
                                      </p:tavLst>
                                    </p:anim>
                                    <p:set>
                                      <p:cBhvr>
                                        <p:cTn id="275" dur="1" fill="hold">
                                          <p:stCondLst>
                                            <p:cond delay="1999"/>
                                          </p:stCondLst>
                                        </p:cTn>
                                        <p:tgtEl>
                                          <p:spTgt spid="6"/>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8"/>
                                        </p:tgtEl>
                                        <p:attrNameLst>
                                          <p:attrName>ppt_x</p:attrName>
                                        </p:attrNameLst>
                                      </p:cBhvr>
                                      <p:tavLst>
                                        <p:tav tm="0">
                                          <p:val>
                                            <p:strVal val="ppt_x"/>
                                          </p:val>
                                        </p:tav>
                                        <p:tav tm="100000">
                                          <p:val>
                                            <p:strVal val="1+ppt_w/2"/>
                                          </p:val>
                                        </p:tav>
                                      </p:tavLst>
                                    </p:anim>
                                    <p:anim calcmode="lin" valueType="num">
                                      <p:cBhvr additive="base">
                                        <p:cTn id="278" dur="2000"/>
                                        <p:tgtEl>
                                          <p:spTgt spid="8"/>
                                        </p:tgtEl>
                                        <p:attrNameLst>
                                          <p:attrName>ppt_y</p:attrName>
                                        </p:attrNameLst>
                                      </p:cBhvr>
                                      <p:tavLst>
                                        <p:tav tm="0">
                                          <p:val>
                                            <p:strVal val="ppt_y"/>
                                          </p:val>
                                        </p:tav>
                                        <p:tav tm="100000">
                                          <p:val>
                                            <p:strVal val="ppt_y"/>
                                          </p:val>
                                        </p:tav>
                                      </p:tavLst>
                                    </p:anim>
                                    <p:set>
                                      <p:cBhvr>
                                        <p:cTn id="279" dur="1" fill="hold">
                                          <p:stCondLst>
                                            <p:cond delay="1999"/>
                                          </p:stCondLst>
                                        </p:cTn>
                                        <p:tgtEl>
                                          <p:spTgt spid="8"/>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10"/>
                                        </p:tgtEl>
                                        <p:attrNameLst>
                                          <p:attrName>ppt_x</p:attrName>
                                        </p:attrNameLst>
                                      </p:cBhvr>
                                      <p:tavLst>
                                        <p:tav tm="0">
                                          <p:val>
                                            <p:strVal val="ppt_x"/>
                                          </p:val>
                                        </p:tav>
                                        <p:tav tm="100000">
                                          <p:val>
                                            <p:strVal val="1+ppt_w/2"/>
                                          </p:val>
                                        </p:tav>
                                      </p:tavLst>
                                    </p:anim>
                                    <p:anim calcmode="lin" valueType="num">
                                      <p:cBhvr additive="base">
                                        <p:cTn id="282" dur="2000"/>
                                        <p:tgtEl>
                                          <p:spTgt spid="10"/>
                                        </p:tgtEl>
                                        <p:attrNameLst>
                                          <p:attrName>ppt_y</p:attrName>
                                        </p:attrNameLst>
                                      </p:cBhvr>
                                      <p:tavLst>
                                        <p:tav tm="0">
                                          <p:val>
                                            <p:strVal val="ppt_y"/>
                                          </p:val>
                                        </p:tav>
                                        <p:tav tm="100000">
                                          <p:val>
                                            <p:strVal val="ppt_y"/>
                                          </p:val>
                                        </p:tav>
                                      </p:tavLst>
                                    </p:anim>
                                    <p:set>
                                      <p:cBhvr>
                                        <p:cTn id="283" dur="1" fill="hold">
                                          <p:stCondLst>
                                            <p:cond delay="1999"/>
                                          </p:stCondLst>
                                        </p:cTn>
                                        <p:tgtEl>
                                          <p:spTgt spid="10"/>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2"/>
                                        </p:tgtEl>
                                        <p:attrNameLst>
                                          <p:attrName>ppt_x</p:attrName>
                                        </p:attrNameLst>
                                      </p:cBhvr>
                                      <p:tavLst>
                                        <p:tav tm="0">
                                          <p:val>
                                            <p:strVal val="ppt_x"/>
                                          </p:val>
                                        </p:tav>
                                        <p:tav tm="100000">
                                          <p:val>
                                            <p:strVal val="1+ppt_w/2"/>
                                          </p:val>
                                        </p:tav>
                                      </p:tavLst>
                                    </p:anim>
                                    <p:anim calcmode="lin" valueType="num">
                                      <p:cBhvr additive="base">
                                        <p:cTn id="286" dur="2000"/>
                                        <p:tgtEl>
                                          <p:spTgt spid="12"/>
                                        </p:tgtEl>
                                        <p:attrNameLst>
                                          <p:attrName>ppt_y</p:attrName>
                                        </p:attrNameLst>
                                      </p:cBhvr>
                                      <p:tavLst>
                                        <p:tav tm="0">
                                          <p:val>
                                            <p:strVal val="ppt_y"/>
                                          </p:val>
                                        </p:tav>
                                        <p:tav tm="100000">
                                          <p:val>
                                            <p:strVal val="ppt_y"/>
                                          </p:val>
                                        </p:tav>
                                      </p:tavLst>
                                    </p:anim>
                                    <p:set>
                                      <p:cBhvr>
                                        <p:cTn id="287" dur="1" fill="hold">
                                          <p:stCondLst>
                                            <p:cond delay="1999"/>
                                          </p:stCondLst>
                                        </p:cTn>
                                        <p:tgtEl>
                                          <p:spTgt spid="12"/>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1+ppt_w/2"/>
                                          </p:val>
                                        </p:tav>
                                      </p:tavLst>
                                    </p:anim>
                                    <p:anim calcmode="lin" valueType="num">
                                      <p:cBhvr additive="base">
                                        <p:cTn id="290" dur="2000"/>
                                        <p:tgtEl>
                                          <p:spTgt spid="14"/>
                                        </p:tgtEl>
                                        <p:attrNameLst>
                                          <p:attrName>ppt_y</p:attrName>
                                        </p:attrNameLst>
                                      </p:cBhvr>
                                      <p:tavLst>
                                        <p:tav tm="0">
                                          <p:val>
                                            <p:strVal val="ppt_y"/>
                                          </p:val>
                                        </p:tav>
                                        <p:tav tm="100000">
                                          <p:val>
                                            <p:strVal val="ppt_y"/>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8"/>
                                        </p:tgtEl>
                                        <p:attrNameLst>
                                          <p:attrName>ppt_x</p:attrName>
                                        </p:attrNameLst>
                                      </p:cBhvr>
                                      <p:tavLst>
                                        <p:tav tm="0">
                                          <p:val>
                                            <p:strVal val="ppt_x"/>
                                          </p:val>
                                        </p:tav>
                                        <p:tav tm="100000">
                                          <p:val>
                                            <p:strVal val="1+ppt_w/2"/>
                                          </p:val>
                                        </p:tav>
                                      </p:tavLst>
                                    </p:anim>
                                    <p:anim calcmode="lin" valueType="num">
                                      <p:cBhvr additive="base">
                                        <p:cTn id="298" dur="2000"/>
                                        <p:tgtEl>
                                          <p:spTgt spid="18"/>
                                        </p:tgtEl>
                                        <p:attrNameLst>
                                          <p:attrName>ppt_y</p:attrName>
                                        </p:attrNameLst>
                                      </p:cBhvr>
                                      <p:tavLst>
                                        <p:tav tm="0">
                                          <p:val>
                                            <p:strVal val="ppt_y"/>
                                          </p:val>
                                        </p:tav>
                                        <p:tav tm="100000">
                                          <p:val>
                                            <p:strVal val="ppt_y"/>
                                          </p:val>
                                        </p:tav>
                                      </p:tavLst>
                                    </p:anim>
                                    <p:set>
                                      <p:cBhvr>
                                        <p:cTn id="299" dur="1" fill="hold">
                                          <p:stCondLst>
                                            <p:cond delay="1999"/>
                                          </p:stCondLst>
                                        </p:cTn>
                                        <p:tgtEl>
                                          <p:spTgt spid="18"/>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1+ppt_w/2"/>
                                          </p:val>
                                        </p:tav>
                                      </p:tavLst>
                                    </p:anim>
                                    <p:anim calcmode="lin" valueType="num">
                                      <p:cBhvr additive="base">
                                        <p:cTn id="302" dur="2000"/>
                                        <p:tgtEl>
                                          <p:spTgt spid="20"/>
                                        </p:tgtEl>
                                        <p:attrNameLst>
                                          <p:attrName>ppt_y</p:attrName>
                                        </p:attrNameLst>
                                      </p:cBhvr>
                                      <p:tavLst>
                                        <p:tav tm="0">
                                          <p:val>
                                            <p:strVal val="ppt_y"/>
                                          </p:val>
                                        </p:tav>
                                        <p:tav tm="100000">
                                          <p:val>
                                            <p:strVal val="ppt_y"/>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1+ppt_w/2"/>
                                          </p:val>
                                        </p:tav>
                                      </p:tavLst>
                                    </p:anim>
                                    <p:anim calcmode="lin" valueType="num">
                                      <p:cBhvr additive="base">
                                        <p:cTn id="306" dur="2000"/>
                                        <p:tgtEl>
                                          <p:spTgt spid="22"/>
                                        </p:tgtEl>
                                        <p:attrNameLst>
                                          <p:attrName>ppt_y</p:attrName>
                                        </p:attrNameLst>
                                      </p:cBhvr>
                                      <p:tavLst>
                                        <p:tav tm="0">
                                          <p:val>
                                            <p:strVal val="ppt_y"/>
                                          </p:val>
                                        </p:tav>
                                        <p:tav tm="100000">
                                          <p:val>
                                            <p:strVal val="ppt_y"/>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1+ppt_w/2"/>
                                          </p:val>
                                        </p:tav>
                                      </p:tavLst>
                                    </p:anim>
                                    <p:anim calcmode="lin" valueType="num">
                                      <p:cBhvr additive="base">
                                        <p:cTn id="310" dur="2000"/>
                                        <p:tgtEl>
                                          <p:spTgt spid="24"/>
                                        </p:tgtEl>
                                        <p:attrNameLst>
                                          <p:attrName>ppt_y</p:attrName>
                                        </p:attrNameLst>
                                      </p:cBhvr>
                                      <p:tavLst>
                                        <p:tav tm="0">
                                          <p:val>
                                            <p:strVal val="ppt_y"/>
                                          </p:val>
                                        </p:tav>
                                        <p:tav tm="100000">
                                          <p:val>
                                            <p:strVal val="ppt_y"/>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ppt_y"/>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8"/>
                                        </p:tgtEl>
                                        <p:attrNameLst>
                                          <p:attrName>ppt_x</p:attrName>
                                        </p:attrNameLst>
                                      </p:cBhvr>
                                      <p:tavLst>
                                        <p:tav tm="0">
                                          <p:val>
                                            <p:strVal val="ppt_x"/>
                                          </p:val>
                                        </p:tav>
                                        <p:tav tm="100000">
                                          <p:val>
                                            <p:strVal val="1+ppt_w/2"/>
                                          </p:val>
                                        </p:tav>
                                      </p:tavLst>
                                    </p:anim>
                                    <p:anim calcmode="lin" valueType="num">
                                      <p:cBhvr additive="base">
                                        <p:cTn id="318" dur="2000"/>
                                        <p:tgtEl>
                                          <p:spTgt spid="28"/>
                                        </p:tgtEl>
                                        <p:attrNameLst>
                                          <p:attrName>ppt_y</p:attrName>
                                        </p:attrNameLst>
                                      </p:cBhvr>
                                      <p:tavLst>
                                        <p:tav tm="0">
                                          <p:val>
                                            <p:strVal val="ppt_y"/>
                                          </p:val>
                                        </p:tav>
                                        <p:tav tm="100000">
                                          <p:val>
                                            <p:strVal val="ppt_y"/>
                                          </p:val>
                                        </p:tav>
                                      </p:tavLst>
                                    </p:anim>
                                    <p:set>
                                      <p:cBhvr>
                                        <p:cTn id="319" dur="1" fill="hold">
                                          <p:stCondLst>
                                            <p:cond delay="1999"/>
                                          </p:stCondLst>
                                        </p:cTn>
                                        <p:tgtEl>
                                          <p:spTgt spid="28"/>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5"/>
                                        </p:tgtEl>
                                        <p:attrNameLst>
                                          <p:attrName>ppt_x</p:attrName>
                                        </p:attrNameLst>
                                      </p:cBhvr>
                                      <p:tavLst>
                                        <p:tav tm="0">
                                          <p:val>
                                            <p:strVal val="ppt_x"/>
                                          </p:val>
                                        </p:tav>
                                        <p:tav tm="100000">
                                          <p:val>
                                            <p:strVal val="0-ppt_w/2"/>
                                          </p:val>
                                        </p:tav>
                                      </p:tavLst>
                                    </p:anim>
                                    <p:anim calcmode="lin" valueType="num">
                                      <p:cBhvr additive="base">
                                        <p:cTn id="322" dur="2000"/>
                                        <p:tgtEl>
                                          <p:spTgt spid="5"/>
                                        </p:tgtEl>
                                        <p:attrNameLst>
                                          <p:attrName>ppt_y</p:attrName>
                                        </p:attrNameLst>
                                      </p:cBhvr>
                                      <p:tavLst>
                                        <p:tav tm="0">
                                          <p:val>
                                            <p:strVal val="ppt_y"/>
                                          </p:val>
                                        </p:tav>
                                        <p:tav tm="100000">
                                          <p:val>
                                            <p:strVal val="ppt_y"/>
                                          </p:val>
                                        </p:tav>
                                      </p:tavLst>
                                    </p:anim>
                                    <p:set>
                                      <p:cBhvr>
                                        <p:cTn id="323" dur="1" fill="hold">
                                          <p:stCondLst>
                                            <p:cond delay="1999"/>
                                          </p:stCondLst>
                                        </p:cTn>
                                        <p:tgtEl>
                                          <p:spTgt spid="5"/>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7"/>
                                        </p:tgtEl>
                                        <p:attrNameLst>
                                          <p:attrName>ppt_x</p:attrName>
                                        </p:attrNameLst>
                                      </p:cBhvr>
                                      <p:tavLst>
                                        <p:tav tm="0">
                                          <p:val>
                                            <p:strVal val="ppt_x"/>
                                          </p:val>
                                        </p:tav>
                                        <p:tav tm="100000">
                                          <p:val>
                                            <p:strVal val="0-ppt_w/2"/>
                                          </p:val>
                                        </p:tav>
                                      </p:tavLst>
                                    </p:anim>
                                    <p:anim calcmode="lin" valueType="num">
                                      <p:cBhvr additive="base">
                                        <p:cTn id="326" dur="2000"/>
                                        <p:tgtEl>
                                          <p:spTgt spid="7"/>
                                        </p:tgtEl>
                                        <p:attrNameLst>
                                          <p:attrName>ppt_y</p:attrName>
                                        </p:attrNameLst>
                                      </p:cBhvr>
                                      <p:tavLst>
                                        <p:tav tm="0">
                                          <p:val>
                                            <p:strVal val="ppt_y"/>
                                          </p:val>
                                        </p:tav>
                                        <p:tav tm="100000">
                                          <p:val>
                                            <p:strVal val="ppt_y"/>
                                          </p:val>
                                        </p:tav>
                                      </p:tavLst>
                                    </p:anim>
                                    <p:set>
                                      <p:cBhvr>
                                        <p:cTn id="327" dur="1" fill="hold">
                                          <p:stCondLst>
                                            <p:cond delay="1999"/>
                                          </p:stCondLst>
                                        </p:cTn>
                                        <p:tgtEl>
                                          <p:spTgt spid="7"/>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9"/>
                                        </p:tgtEl>
                                        <p:attrNameLst>
                                          <p:attrName>ppt_x</p:attrName>
                                        </p:attrNameLst>
                                      </p:cBhvr>
                                      <p:tavLst>
                                        <p:tav tm="0">
                                          <p:val>
                                            <p:strVal val="ppt_x"/>
                                          </p:val>
                                        </p:tav>
                                        <p:tav tm="100000">
                                          <p:val>
                                            <p:strVal val="0-ppt_w/2"/>
                                          </p:val>
                                        </p:tav>
                                      </p:tavLst>
                                    </p:anim>
                                    <p:anim calcmode="lin" valueType="num">
                                      <p:cBhvr additive="base">
                                        <p:cTn id="330" dur="2000"/>
                                        <p:tgtEl>
                                          <p:spTgt spid="9"/>
                                        </p:tgtEl>
                                        <p:attrNameLst>
                                          <p:attrName>ppt_y</p:attrName>
                                        </p:attrNameLst>
                                      </p:cBhvr>
                                      <p:tavLst>
                                        <p:tav tm="0">
                                          <p:val>
                                            <p:strVal val="ppt_y"/>
                                          </p:val>
                                        </p:tav>
                                        <p:tav tm="100000">
                                          <p:val>
                                            <p:strVal val="ppt_y"/>
                                          </p:val>
                                        </p:tav>
                                      </p:tavLst>
                                    </p:anim>
                                    <p:set>
                                      <p:cBhvr>
                                        <p:cTn id="331" dur="1" fill="hold">
                                          <p:stCondLst>
                                            <p:cond delay="1999"/>
                                          </p:stCondLst>
                                        </p:cTn>
                                        <p:tgtEl>
                                          <p:spTgt spid="9"/>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1"/>
                                        </p:tgtEl>
                                        <p:attrNameLst>
                                          <p:attrName>ppt_x</p:attrName>
                                        </p:attrNameLst>
                                      </p:cBhvr>
                                      <p:tavLst>
                                        <p:tav tm="0">
                                          <p:val>
                                            <p:strVal val="ppt_x"/>
                                          </p:val>
                                        </p:tav>
                                        <p:tav tm="100000">
                                          <p:val>
                                            <p:strVal val="0-ppt_w/2"/>
                                          </p:val>
                                        </p:tav>
                                      </p:tavLst>
                                    </p:anim>
                                    <p:anim calcmode="lin" valueType="num">
                                      <p:cBhvr additive="base">
                                        <p:cTn id="334" dur="2000"/>
                                        <p:tgtEl>
                                          <p:spTgt spid="11"/>
                                        </p:tgtEl>
                                        <p:attrNameLst>
                                          <p:attrName>ppt_y</p:attrName>
                                        </p:attrNameLst>
                                      </p:cBhvr>
                                      <p:tavLst>
                                        <p:tav tm="0">
                                          <p:val>
                                            <p:strVal val="ppt_y"/>
                                          </p:val>
                                        </p:tav>
                                        <p:tav tm="100000">
                                          <p:val>
                                            <p:strVal val="ppt_y"/>
                                          </p:val>
                                        </p:tav>
                                      </p:tavLst>
                                    </p:anim>
                                    <p:set>
                                      <p:cBhvr>
                                        <p:cTn id="335" dur="1" fill="hold">
                                          <p:stCondLst>
                                            <p:cond delay="1999"/>
                                          </p:stCondLst>
                                        </p:cTn>
                                        <p:tgtEl>
                                          <p:spTgt spid="11"/>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0-ppt_w/2"/>
                                          </p:val>
                                        </p:tav>
                                      </p:tavLst>
                                    </p:anim>
                                    <p:anim calcmode="lin" valueType="num">
                                      <p:cBhvr additive="base">
                                        <p:cTn id="338" dur="2000"/>
                                        <p:tgtEl>
                                          <p:spTgt spid="13"/>
                                        </p:tgtEl>
                                        <p:attrNameLst>
                                          <p:attrName>ppt_y</p:attrName>
                                        </p:attrNameLst>
                                      </p:cBhvr>
                                      <p:tavLst>
                                        <p:tav tm="0">
                                          <p:val>
                                            <p:strVal val="ppt_y"/>
                                          </p:val>
                                        </p:tav>
                                        <p:tav tm="100000">
                                          <p:val>
                                            <p:strVal val="ppt_y"/>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0-ppt_w/2"/>
                                          </p:val>
                                        </p:tav>
                                      </p:tavLst>
                                    </p:anim>
                                    <p:anim calcmode="lin" valueType="num">
                                      <p:cBhvr additive="base">
                                        <p:cTn id="342" dur="2000"/>
                                        <p:tgtEl>
                                          <p:spTgt spid="15"/>
                                        </p:tgtEl>
                                        <p:attrNameLst>
                                          <p:attrName>ppt_y</p:attrName>
                                        </p:attrNameLst>
                                      </p:cBhvr>
                                      <p:tavLst>
                                        <p:tav tm="0">
                                          <p:val>
                                            <p:strVal val="ppt_y"/>
                                          </p:val>
                                        </p:tav>
                                        <p:tav tm="100000">
                                          <p:val>
                                            <p:strVal val="ppt_y"/>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0-ppt_w/2"/>
                                          </p:val>
                                        </p:tav>
                                      </p:tavLst>
                                    </p:anim>
                                    <p:anim calcmode="lin" valueType="num">
                                      <p:cBhvr additive="base">
                                        <p:cTn id="346" dur="2000"/>
                                        <p:tgtEl>
                                          <p:spTgt spid="17"/>
                                        </p:tgtEl>
                                        <p:attrNameLst>
                                          <p:attrName>ppt_y</p:attrName>
                                        </p:attrNameLst>
                                      </p:cBhvr>
                                      <p:tavLst>
                                        <p:tav tm="0">
                                          <p:val>
                                            <p:strVal val="ppt_y"/>
                                          </p:val>
                                        </p:tav>
                                        <p:tav tm="100000">
                                          <p:val>
                                            <p:strVal val="ppt_y"/>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0-ppt_w/2"/>
                                          </p:val>
                                        </p:tav>
                                      </p:tavLst>
                                    </p:anim>
                                    <p:anim calcmode="lin" valueType="num">
                                      <p:cBhvr additive="base">
                                        <p:cTn id="350" dur="2000"/>
                                        <p:tgtEl>
                                          <p:spTgt spid="19"/>
                                        </p:tgtEl>
                                        <p:attrNameLst>
                                          <p:attrName>ppt_y</p:attrName>
                                        </p:attrNameLst>
                                      </p:cBhvr>
                                      <p:tavLst>
                                        <p:tav tm="0">
                                          <p:val>
                                            <p:strVal val="ppt_y"/>
                                          </p:val>
                                        </p:tav>
                                        <p:tav tm="100000">
                                          <p:val>
                                            <p:strVal val="ppt_y"/>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0-ppt_w/2"/>
                                          </p:val>
                                        </p:tav>
                                      </p:tavLst>
                                    </p:anim>
                                    <p:anim calcmode="lin" valueType="num">
                                      <p:cBhvr additive="base">
                                        <p:cTn id="354" dur="2000"/>
                                        <p:tgtEl>
                                          <p:spTgt spid="21"/>
                                        </p:tgtEl>
                                        <p:attrNameLst>
                                          <p:attrName>ppt_y</p:attrName>
                                        </p:attrNameLst>
                                      </p:cBhvr>
                                      <p:tavLst>
                                        <p:tav tm="0">
                                          <p:val>
                                            <p:strVal val="ppt_y"/>
                                          </p:val>
                                        </p:tav>
                                        <p:tav tm="100000">
                                          <p:val>
                                            <p:strVal val="ppt_y"/>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3"/>
                                        </p:tgtEl>
                                        <p:attrNameLst>
                                          <p:attrName>ppt_x</p:attrName>
                                        </p:attrNameLst>
                                      </p:cBhvr>
                                      <p:tavLst>
                                        <p:tav tm="0">
                                          <p:val>
                                            <p:strVal val="ppt_x"/>
                                          </p:val>
                                        </p:tav>
                                        <p:tav tm="100000">
                                          <p:val>
                                            <p:strVal val="0-ppt_w/2"/>
                                          </p:val>
                                        </p:tav>
                                      </p:tavLst>
                                    </p:anim>
                                    <p:anim calcmode="lin" valueType="num">
                                      <p:cBhvr additive="base">
                                        <p:cTn id="358" dur="2000"/>
                                        <p:tgtEl>
                                          <p:spTgt spid="23"/>
                                        </p:tgtEl>
                                        <p:attrNameLst>
                                          <p:attrName>ppt_y</p:attrName>
                                        </p:attrNameLst>
                                      </p:cBhvr>
                                      <p:tavLst>
                                        <p:tav tm="0">
                                          <p:val>
                                            <p:strVal val="ppt_y"/>
                                          </p:val>
                                        </p:tav>
                                        <p:tav tm="100000">
                                          <p:val>
                                            <p:strVal val="ppt_y"/>
                                          </p:val>
                                        </p:tav>
                                      </p:tavLst>
                                    </p:anim>
                                    <p:set>
                                      <p:cBhvr>
                                        <p:cTn id="359" dur="1" fill="hold">
                                          <p:stCondLst>
                                            <p:cond delay="1999"/>
                                          </p:stCondLst>
                                        </p:cTn>
                                        <p:tgtEl>
                                          <p:spTgt spid="23"/>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5"/>
                                        </p:tgtEl>
                                        <p:attrNameLst>
                                          <p:attrName>ppt_x</p:attrName>
                                        </p:attrNameLst>
                                      </p:cBhvr>
                                      <p:tavLst>
                                        <p:tav tm="0">
                                          <p:val>
                                            <p:strVal val="ppt_x"/>
                                          </p:val>
                                        </p:tav>
                                        <p:tav tm="100000">
                                          <p:val>
                                            <p:strVal val="0-ppt_w/2"/>
                                          </p:val>
                                        </p:tav>
                                      </p:tavLst>
                                    </p:anim>
                                    <p:anim calcmode="lin" valueType="num">
                                      <p:cBhvr additive="base">
                                        <p:cTn id="362" dur="2000"/>
                                        <p:tgtEl>
                                          <p:spTgt spid="25"/>
                                        </p:tgtEl>
                                        <p:attrNameLst>
                                          <p:attrName>ppt_y</p:attrName>
                                        </p:attrNameLst>
                                      </p:cBhvr>
                                      <p:tavLst>
                                        <p:tav tm="0">
                                          <p:val>
                                            <p:strVal val="ppt_y"/>
                                          </p:val>
                                        </p:tav>
                                        <p:tav tm="100000">
                                          <p:val>
                                            <p:strVal val="ppt_y"/>
                                          </p:val>
                                        </p:tav>
                                      </p:tavLst>
                                    </p:anim>
                                    <p:set>
                                      <p:cBhvr>
                                        <p:cTn id="363" dur="1" fill="hold">
                                          <p:stCondLst>
                                            <p:cond delay="1999"/>
                                          </p:stCondLst>
                                        </p:cTn>
                                        <p:tgtEl>
                                          <p:spTgt spid="25"/>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0-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0-ppt_w/2"/>
                                          </p:val>
                                        </p:tav>
                                      </p:tavLst>
                                    </p:anim>
                                    <p:anim calcmode="lin" valueType="num">
                                      <p:cBhvr additive="base">
                                        <p:cTn id="370" dur="2000"/>
                                        <p:tgtEl>
                                          <p:spTgt spid="29"/>
                                        </p:tgtEl>
                                        <p:attrNameLst>
                                          <p:attrName>ppt_y</p:attrName>
                                        </p:attrNameLst>
                                      </p:cBhvr>
                                      <p:tavLst>
                                        <p:tav tm="0">
                                          <p:val>
                                            <p:strVal val="ppt_y"/>
                                          </p:val>
                                        </p:tav>
                                        <p:tav tm="100000">
                                          <p:val>
                                            <p:strVal val="ppt_y"/>
                                          </p:val>
                                        </p:tav>
                                      </p:tavLst>
                                    </p:anim>
                                    <p:set>
                                      <p:cBhvr>
                                        <p:cTn id="371" dur="1" fill="hold">
                                          <p:stCondLst>
                                            <p:cond delay="1999"/>
                                          </p:stCondLst>
                                        </p:cTn>
                                        <p:tgtEl>
                                          <p:spTgt spid="29"/>
                                        </p:tgtEl>
                                        <p:attrNameLst>
                                          <p:attrName>style.visibility</p:attrName>
                                        </p:attrNameLst>
                                      </p:cBhvr>
                                      <p:to>
                                        <p:strVal val="hidden"/>
                                      </p:to>
                                    </p:set>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par>
                                <p:cTn id="375" presetID="23" presetClass="entr" presetSubtype="272" fill="hold" nodeType="withEffect">
                                  <p:stCondLst>
                                    <p:cond delay="0"/>
                                  </p:stCondLst>
                                  <p:childTnLst>
                                    <p:set>
                                      <p:cBhvr>
                                        <p:cTn id="376" dur="1" fill="hold">
                                          <p:stCondLst>
                                            <p:cond delay="0"/>
                                          </p:stCondLst>
                                        </p:cTn>
                                        <p:tgtEl>
                                          <p:spTgt spid="2"/>
                                        </p:tgtEl>
                                        <p:attrNameLst>
                                          <p:attrName>style.visibility</p:attrName>
                                        </p:attrNameLst>
                                      </p:cBhvr>
                                      <p:to>
                                        <p:strVal val="visible"/>
                                      </p:to>
                                    </p:set>
                                    <p:anim calcmode="lin" valueType="num">
                                      <p:cBhvr>
                                        <p:cTn id="377" dur="2000" fill="hold"/>
                                        <p:tgtEl>
                                          <p:spTgt spid="2"/>
                                        </p:tgtEl>
                                        <p:attrNameLst>
                                          <p:attrName>ppt_w</p:attrName>
                                        </p:attrNameLst>
                                      </p:cBhvr>
                                      <p:tavLst>
                                        <p:tav tm="0">
                                          <p:val>
                                            <p:strVal val="2/3*#ppt_w"/>
                                          </p:val>
                                        </p:tav>
                                        <p:tav tm="100000">
                                          <p:val>
                                            <p:strVal val="#ppt_w"/>
                                          </p:val>
                                        </p:tav>
                                      </p:tavLst>
                                    </p:anim>
                                    <p:anim calcmode="lin" valueType="num">
                                      <p:cBhvr>
                                        <p:cTn id="378"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F2E0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stock-photo-1804165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509049">
            <a:off x="555361" y="3485196"/>
            <a:ext cx="1867855" cy="1856987"/>
          </a:xfrm>
          <a:prstGeom prst="teardrop">
            <a:avLst>
              <a:gd name="adj" fmla="val 155446"/>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5579044">
            <a:off x="545953" y="-237451"/>
            <a:ext cx="1859903" cy="1857436"/>
          </a:xfrm>
          <a:prstGeom prst="teardrop">
            <a:avLst>
              <a:gd name="adj" fmla="val 175221"/>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807545">
            <a:off x="26434" y="1670809"/>
            <a:ext cx="1859903" cy="1857436"/>
          </a:xfrm>
          <a:prstGeom prst="teardrop">
            <a:avLst>
              <a:gd name="adj" fmla="val 175577"/>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8124764">
            <a:off x="3813292" y="-328878"/>
            <a:ext cx="1859903" cy="1857436"/>
          </a:xfrm>
          <a:prstGeom prst="teardrop">
            <a:avLst>
              <a:gd name="adj" fmla="val 155446"/>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0800000">
            <a:off x="6858016" y="-214332"/>
            <a:ext cx="1859903" cy="1857436"/>
          </a:xfrm>
          <a:prstGeom prst="teardrop">
            <a:avLst>
              <a:gd name="adj" fmla="val 155446"/>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3628221">
            <a:off x="7312833" y="1813420"/>
            <a:ext cx="1859903" cy="1857436"/>
          </a:xfrm>
          <a:prstGeom prst="teardrop">
            <a:avLst>
              <a:gd name="adj" fmla="val 155446"/>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5901982">
            <a:off x="6648060" y="3507158"/>
            <a:ext cx="1859903" cy="1857436"/>
          </a:xfrm>
          <a:prstGeom prst="teardrop">
            <a:avLst>
              <a:gd name="adj" fmla="val 155446"/>
            </a:avLst>
          </a:prstGeom>
          <a:gradFill flip="none" rotWithShape="1">
            <a:gsLst>
              <a:gs pos="6600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8771176">
            <a:off x="3883802" y="3670800"/>
            <a:ext cx="1859903" cy="1857436"/>
          </a:xfrm>
          <a:prstGeom prst="teardrop">
            <a:avLst>
              <a:gd name="adj" fmla="val 155446"/>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500098" y="-357208"/>
            <a:ext cx="10072758" cy="600079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ppt_x"/>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2"/>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0-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ppt_x"/>
                                          </p:val>
                                        </p:tav>
                                      </p:tavLst>
                                    </p:anim>
                                    <p:anim calcmode="lin" valueType="num">
                                      <p:cBhvr additive="base">
                                        <p:cTn id="70" dur="2000"/>
                                        <p:tgtEl>
                                          <p:spTgt spid="8"/>
                                        </p:tgtEl>
                                        <p:attrNameLst>
                                          <p:attrName>ppt_y</p:attrName>
                                        </p:attrNameLst>
                                      </p:cBhvr>
                                      <p:tavLst>
                                        <p:tav tm="0">
                                          <p:val>
                                            <p:strVal val="ppt_y"/>
                                          </p:val>
                                        </p:tav>
                                        <p:tav tm="100000">
                                          <p:val>
                                            <p:strVal val="1+ppt_h/2"/>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ppt_x"/>
                                          </p:val>
                                        </p:tav>
                                      </p:tavLst>
                                    </p:anim>
                                    <p:anim calcmode="lin" valueType="num">
                                      <p:cBhvr additive="base">
                                        <p:cTn id="74" dur="2000"/>
                                        <p:tgtEl>
                                          <p:spTgt spid="12"/>
                                        </p:tgtEl>
                                        <p:attrNameLst>
                                          <p:attrName>ppt_y</p:attrName>
                                        </p:attrNameLst>
                                      </p:cBhvr>
                                      <p:tavLst>
                                        <p:tav tm="0">
                                          <p:val>
                                            <p:strVal val="ppt_y"/>
                                          </p:val>
                                        </p:tav>
                                        <p:tav tm="100000">
                                          <p:val>
                                            <p:strVal val="0-ppt_h/2"/>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2000232" y="1285866"/>
            <a:ext cx="4786346" cy="1846659"/>
          </a:xfrm>
          <a:prstGeom prst="rect">
            <a:avLst/>
          </a:prstGeom>
          <a:noFill/>
        </p:spPr>
        <p:txBody>
          <a:bodyPr wrap="square" rtlCol="0">
            <a:spAutoFit/>
          </a:bodyPr>
          <a:lstStyle/>
          <a:p>
            <a:pPr algn="ctr"/>
            <a:r>
              <a:rPr lang="es-PE" sz="16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Tengamos la suficiente autonomía como para manejar las cosas que nos afectan, no le demos mayor poder a nada de los que nos ocurra y ante cualquier conflicto externo, refugiémonos en nuestro interior, allí está todo lo que necesitamos, todo lo que buscamos y eso que llamamos paz y felicidad.</a:t>
            </a:r>
          </a:p>
          <a:p>
            <a:endParaRPr lang="es-PE" dirty="0"/>
          </a:p>
        </p:txBody>
      </p:sp>
      <p:sp>
        <p:nvSpPr>
          <p:cNvPr id="6" name="5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chemeClr val="accent6">
                <a:lumMod val="50000"/>
                <a:shade val="67500"/>
                <a:satMod val="115000"/>
              </a:schemeClr>
            </a:gs>
            <a:gs pos="100000">
              <a:schemeClr val="accent6">
                <a:lumMod val="5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94991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71438"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500034"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214446"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1643042"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286016"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2714612"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429024"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3857620"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429156"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4857752"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5572164"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000760"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6643734"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072330"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7786742"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Anillo"/>
          <p:cNvSpPr/>
          <p:nvPr/>
        </p:nvSpPr>
        <p:spPr>
          <a:xfrm>
            <a:off x="8215338" y="428610"/>
            <a:ext cx="928662" cy="4214842"/>
          </a:xfrm>
          <a:prstGeom prst="donut">
            <a:avLst>
              <a:gd name="adj" fmla="val 17982"/>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Rectángulo"/>
          <p:cNvSpPr/>
          <p:nvPr/>
        </p:nvSpPr>
        <p:spPr>
          <a:xfrm>
            <a:off x="-500098" y="-357208"/>
            <a:ext cx="10072758" cy="742955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0-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0-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0-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1F2E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74139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0"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arco"/>
          <p:cNvSpPr/>
          <p:nvPr/>
        </p:nvSpPr>
        <p:spPr>
          <a:xfrm>
            <a:off x="1714480"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857224"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2500298"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3357586"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5072066"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4214810"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5857884"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6572296"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8286776"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7429520" y="50004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0"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714480"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857224"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500298"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3357586"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5072066"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4214810"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5857884"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6572296"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8286776"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7429520" y="2643188"/>
            <a:ext cx="857224" cy="1857388"/>
          </a:xfrm>
          <a:prstGeom prst="frame">
            <a:avLst>
              <a:gd name="adj1" fmla="val 25834"/>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357208"/>
            <a:ext cx="10072758" cy="635798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ppt_x"/>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4"/>
                                        </p:tgtEl>
                                        <p:attrNameLst>
                                          <p:attrName>ppt_x</p:attrName>
                                        </p:attrNameLst>
                                      </p:cBhvr>
                                      <p:tavLst>
                                        <p:tav tm="0">
                                          <p:val>
                                            <p:strVal val="ppt_x"/>
                                          </p:val>
                                        </p:tav>
                                        <p:tav tm="100000">
                                          <p:val>
                                            <p:strVal val="ppt_x"/>
                                          </p:val>
                                        </p:tav>
                                      </p:tavLst>
                                    </p:anim>
                                    <p:anim calcmode="lin" valueType="num">
                                      <p:cBhvr additive="base">
                                        <p:cTn id="102" dur="2000"/>
                                        <p:tgtEl>
                                          <p:spTgt spid="4"/>
                                        </p:tgtEl>
                                        <p:attrNameLst>
                                          <p:attrName>ppt_y</p:attrName>
                                        </p:attrNameLst>
                                      </p:cBhvr>
                                      <p:tavLst>
                                        <p:tav tm="0">
                                          <p:val>
                                            <p:strVal val="ppt_y"/>
                                          </p:val>
                                        </p:tav>
                                        <p:tav tm="100000">
                                          <p:val>
                                            <p:strVal val="1+ppt_h/2"/>
                                          </p:val>
                                        </p:tav>
                                      </p:tavLst>
                                    </p:anim>
                                    <p:set>
                                      <p:cBhvr>
                                        <p:cTn id="103" dur="1" fill="hold">
                                          <p:stCondLst>
                                            <p:cond delay="1999"/>
                                          </p:stCondLst>
                                        </p:cTn>
                                        <p:tgtEl>
                                          <p:spTgt spid="4"/>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ppt_x"/>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ppt_x"/>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ppt_x"/>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ppt_x"/>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17" presetClass="entr" presetSubtype="10"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fltVal val="0"/>
                                          </p:val>
                                        </p:tav>
                                        <p:tav tm="100000">
                                          <p:val>
                                            <p:strVal val="#ppt_w"/>
                                          </p:val>
                                        </p:tav>
                                      </p:tavLst>
                                    </p:anim>
                                    <p:anim calcmode="lin" valueType="num">
                                      <p:cBhvr>
                                        <p:cTn id="187" dur="2000" fill="hold"/>
                                        <p:tgtEl>
                                          <p:spTgt spid="2"/>
                                        </p:tgtEl>
                                        <p:attrNameLst>
                                          <p:attrName>ppt_h</p:attrName>
                                        </p:attrNameLst>
                                      </p:cBhvr>
                                      <p:tavLst>
                                        <p:tav tm="0">
                                          <p:val>
                                            <p:strVal val="#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1945498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643319" y="3571863"/>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6200000">
            <a:off x="3643319" y="2643169"/>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1643037"/>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642905"/>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285789"/>
            <a:ext cx="1857363"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79026" y="-1250190"/>
            <a:ext cx="1785950" cy="2857521"/>
          </a:xfrm>
          <a:prstGeom prst="moon">
            <a:avLst>
              <a:gd name="adj" fmla="val 47081"/>
            </a:avLst>
          </a:prstGeom>
          <a:blipFill dpi="0" rotWithShape="1">
            <a:blip r:embed="rId3">
              <a:duotone>
                <a:schemeClr val="accent1">
                  <a:shade val="45000"/>
                  <a:satMod val="135000"/>
                </a:schemeClr>
                <a:prstClr val="white"/>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00098" y="-714398"/>
            <a:ext cx="10072758" cy="6715172"/>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2000"/>
                                        <p:tgtEl>
                                          <p:spTgt spid="3"/>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ppt_x"/>
                                          </p:val>
                                        </p:tav>
                                        <p:tav tm="100000">
                                          <p:val>
                                            <p:strVal val="#ppt_x"/>
                                          </p:val>
                                        </p:tav>
                                      </p:tavLst>
                                    </p:anim>
                                    <p:anim calcmode="lin" valueType="num">
                                      <p:cBhvr additive="base">
                                        <p:cTn id="13" dur="2000" fill="hold"/>
                                        <p:tgtEl>
                                          <p:spTgt spid="3"/>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2000"/>
                                        <p:tgtEl>
                                          <p:spTgt spid="4"/>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2000"/>
                                        <p:tgtEl>
                                          <p:spTgt spid="5"/>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2000"/>
                                        <p:tgtEl>
                                          <p:spTgt spid="6"/>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2000"/>
                                        <p:tgtEl>
                                          <p:spTgt spid="7"/>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000" fill="hold"/>
                                        <p:tgtEl>
                                          <p:spTgt spid="7"/>
                                        </p:tgtEl>
                                        <p:attrNameLst>
                                          <p:attrName>ppt_x</p:attrName>
                                        </p:attrNameLst>
                                      </p:cBhvr>
                                      <p:tavLst>
                                        <p:tav tm="0">
                                          <p:val>
                                            <p:strVal val="#ppt_x"/>
                                          </p:val>
                                        </p:tav>
                                        <p:tav tm="100000">
                                          <p:val>
                                            <p:strVal val="#ppt_x"/>
                                          </p:val>
                                        </p:tav>
                                      </p:tavLst>
                                    </p:anim>
                                    <p:anim calcmode="lin" valueType="num">
                                      <p:cBhvr additive="base">
                                        <p:cTn id="41" dur="2000" fill="hold"/>
                                        <p:tgtEl>
                                          <p:spTgt spid="7"/>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2000"/>
                                        <p:tgtEl>
                                          <p:spTgt spid="8"/>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ppt_x"/>
                                          </p:val>
                                        </p:tav>
                                        <p:tav tm="100000">
                                          <p:val>
                                            <p:strVal val="#ppt_x"/>
                                          </p:val>
                                        </p:tav>
                                      </p:tavLst>
                                    </p:anim>
                                    <p:anim calcmode="lin" valueType="num">
                                      <p:cBhvr additive="base">
                                        <p:cTn id="48" dur="2000" fill="hold"/>
                                        <p:tgtEl>
                                          <p:spTgt spid="8"/>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2000" fill="hold"/>
                                        <p:tgtEl>
                                          <p:spTgt spid="3"/>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8"/>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2000"/>
                                        <p:tgtEl>
                                          <p:spTgt spid="3"/>
                                        </p:tgtEl>
                                        <p:attrNameLst>
                                          <p:attrName>ppt_x</p:attrName>
                                        </p:attrNameLst>
                                      </p:cBhvr>
                                      <p:tavLst>
                                        <p:tav tm="0">
                                          <p:val>
                                            <p:strVal val="ppt_x"/>
                                          </p:val>
                                        </p:tav>
                                        <p:tav tm="100000">
                                          <p:val>
                                            <p:strVal val="ppt_x"/>
                                          </p:val>
                                        </p:tav>
                                      </p:tavLst>
                                    </p:anim>
                                    <p:anim calcmode="lin" valueType="num">
                                      <p:cBhvr additive="base">
                                        <p:cTn id="63" dur="2000"/>
                                        <p:tgtEl>
                                          <p:spTgt spid="3"/>
                                        </p:tgtEl>
                                        <p:attrNameLst>
                                          <p:attrName>ppt_y</p:attrName>
                                        </p:attrNameLst>
                                      </p:cBhvr>
                                      <p:tavLst>
                                        <p:tav tm="0">
                                          <p:val>
                                            <p:strVal val="ppt_y"/>
                                          </p:val>
                                        </p:tav>
                                        <p:tav tm="100000">
                                          <p:val>
                                            <p:strVal val="0-ppt_h/2"/>
                                          </p:val>
                                        </p:tav>
                                      </p:tavLst>
                                    </p:anim>
                                    <p:set>
                                      <p:cBhvr>
                                        <p:cTn id="64" dur="1" fill="hold">
                                          <p:stCondLst>
                                            <p:cond delay="1999"/>
                                          </p:stCondLst>
                                        </p:cTn>
                                        <p:tgtEl>
                                          <p:spTgt spid="3"/>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2000"/>
                                        <p:tgtEl>
                                          <p:spTgt spid="4"/>
                                        </p:tgtEl>
                                        <p:attrNameLst>
                                          <p:attrName>ppt_x</p:attrName>
                                        </p:attrNameLst>
                                      </p:cBhvr>
                                      <p:tavLst>
                                        <p:tav tm="0">
                                          <p:val>
                                            <p:strVal val="ppt_x"/>
                                          </p:val>
                                        </p:tav>
                                        <p:tav tm="100000">
                                          <p:val>
                                            <p:strVal val="ppt_x"/>
                                          </p:val>
                                        </p:tav>
                                      </p:tavLst>
                                    </p:anim>
                                    <p:anim calcmode="lin" valueType="num">
                                      <p:cBhvr additive="base">
                                        <p:cTn id="67" dur="2000"/>
                                        <p:tgtEl>
                                          <p:spTgt spid="4"/>
                                        </p:tgtEl>
                                        <p:attrNameLst>
                                          <p:attrName>ppt_y</p:attrName>
                                        </p:attrNameLst>
                                      </p:cBhvr>
                                      <p:tavLst>
                                        <p:tav tm="0">
                                          <p:val>
                                            <p:strVal val="ppt_y"/>
                                          </p:val>
                                        </p:tav>
                                        <p:tav tm="100000">
                                          <p:val>
                                            <p:strVal val="0-ppt_h/2"/>
                                          </p:val>
                                        </p:tav>
                                      </p:tavLst>
                                    </p:anim>
                                    <p:set>
                                      <p:cBhvr>
                                        <p:cTn id="68" dur="1" fill="hold">
                                          <p:stCondLst>
                                            <p:cond delay="1999"/>
                                          </p:stCondLst>
                                        </p:cTn>
                                        <p:tgtEl>
                                          <p:spTgt spid="4"/>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ppt_x"/>
                                          </p:val>
                                        </p:tav>
                                      </p:tavLst>
                                    </p:anim>
                                    <p:anim calcmode="lin" valueType="num">
                                      <p:cBhvr additive="base">
                                        <p:cTn id="71" dur="2000"/>
                                        <p:tgtEl>
                                          <p:spTgt spid="5"/>
                                        </p:tgtEl>
                                        <p:attrNameLst>
                                          <p:attrName>ppt_y</p:attrName>
                                        </p:attrNameLst>
                                      </p:cBhvr>
                                      <p:tavLst>
                                        <p:tav tm="0">
                                          <p:val>
                                            <p:strVal val="ppt_y"/>
                                          </p:val>
                                        </p:tav>
                                        <p:tav tm="100000">
                                          <p:val>
                                            <p:strVal val="0-ppt_h/2"/>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ppt_x"/>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ppt_x"/>
                                          </p:val>
                                        </p:tav>
                                      </p:tavLst>
                                    </p:anim>
                                    <p:anim calcmode="lin" valueType="num">
                                      <p:cBhvr additive="base">
                                        <p:cTn id="79" dur="2000"/>
                                        <p:tgtEl>
                                          <p:spTgt spid="7"/>
                                        </p:tgtEl>
                                        <p:attrNameLst>
                                          <p:attrName>ppt_y</p:attrName>
                                        </p:attrNameLst>
                                      </p:cBhvr>
                                      <p:tavLst>
                                        <p:tav tm="0">
                                          <p:val>
                                            <p:strVal val="ppt_y"/>
                                          </p:val>
                                        </p:tav>
                                        <p:tav tm="100000">
                                          <p:val>
                                            <p:strVal val="0-ppt_h/2"/>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2000" fill="hold"/>
                                        <p:tgtEl>
                                          <p:spTgt spid="2"/>
                                        </p:tgtEl>
                                        <p:attrNameLst>
                                          <p:attrName>ppt_x</p:attrName>
                                        </p:attrNameLst>
                                      </p:cBhvr>
                                      <p:tavLst>
                                        <p:tav tm="0">
                                          <p:val>
                                            <p:strVal val="#ppt_x"/>
                                          </p:val>
                                        </p:tav>
                                        <p:tav tm="100000">
                                          <p:val>
                                            <p:strVal val="#ppt_x"/>
                                          </p:val>
                                        </p:tav>
                                      </p:tavLst>
                                    </p:anim>
                                    <p:anim calcmode="lin" valueType="num">
                                      <p:cBhvr>
                                        <p:cTn id="88" dur="2000" fill="hold"/>
                                        <p:tgtEl>
                                          <p:spTgt spid="2"/>
                                        </p:tgtEl>
                                        <p:attrNameLst>
                                          <p:attrName>ppt_y</p:attrName>
                                        </p:attrNameLst>
                                      </p:cBhvr>
                                      <p:tavLst>
                                        <p:tav tm="0">
                                          <p:val>
                                            <p:strVal val="#ppt_y+#ppt_h/2"/>
                                          </p:val>
                                        </p:tav>
                                        <p:tav tm="100000">
                                          <p:val>
                                            <p:strVal val="#ppt_y"/>
                                          </p:val>
                                        </p:tav>
                                      </p:tavLst>
                                    </p:anim>
                                    <p:anim calcmode="lin" valueType="num">
                                      <p:cBhvr>
                                        <p:cTn id="89" dur="2000" fill="hold"/>
                                        <p:tgtEl>
                                          <p:spTgt spid="2"/>
                                        </p:tgtEl>
                                        <p:attrNameLst>
                                          <p:attrName>ppt_w</p:attrName>
                                        </p:attrNameLst>
                                      </p:cBhvr>
                                      <p:tavLst>
                                        <p:tav tm="0">
                                          <p:val>
                                            <p:strVal val="#ppt_w"/>
                                          </p:val>
                                        </p:tav>
                                        <p:tav tm="100000">
                                          <p:val>
                                            <p:strVal val="#ppt_w"/>
                                          </p:val>
                                        </p:tav>
                                      </p:tavLst>
                                    </p:anim>
                                    <p:anim calcmode="lin" valueType="num">
                                      <p:cBhvr>
                                        <p:cTn id="9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DB913">
                <a:shade val="67500"/>
                <a:satMod val="115000"/>
              </a:srgbClr>
            </a:gs>
            <a:gs pos="100000">
              <a:srgbClr val="BDB91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15440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14362"/>
            <a:ext cx="285720" cy="3857652"/>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8858280" y="642924"/>
            <a:ext cx="285720" cy="3857652"/>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357158" y="1000114"/>
            <a:ext cx="285752" cy="3357586"/>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8501090" y="928676"/>
            <a:ext cx="285752" cy="3357586"/>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785786" y="1142990"/>
            <a:ext cx="285752" cy="3071834"/>
          </a:xfrm>
          <a:prstGeom prst="rect">
            <a:avLst/>
          </a:prstGeom>
          <a:blipFill>
            <a:blip r:embed="rId4"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8072462" y="1142990"/>
            <a:ext cx="285752" cy="3000396"/>
          </a:xfrm>
          <a:prstGeom prst="rect">
            <a:avLst/>
          </a:prstGeom>
          <a:blipFill>
            <a:blip r:embed="rId5"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142976" y="1285866"/>
            <a:ext cx="285752" cy="2714644"/>
          </a:xfrm>
          <a:prstGeom prst="rect">
            <a:avLst/>
          </a:prstGeom>
          <a:blipFill>
            <a:blip r:embed="rId6"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7643834" y="1357304"/>
            <a:ext cx="285752" cy="2643206"/>
          </a:xfrm>
          <a:prstGeom prst="rect">
            <a:avLst/>
          </a:prstGeom>
          <a:blipFill>
            <a:blip r:embed="rId7"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571604" y="1428742"/>
            <a:ext cx="285752" cy="2357454"/>
          </a:xfrm>
          <a:prstGeom prst="rect">
            <a:avLst/>
          </a:prstGeom>
          <a:blipFill>
            <a:blip r:embed="rId8"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7215206" y="1500180"/>
            <a:ext cx="285752" cy="2357454"/>
          </a:xfrm>
          <a:prstGeom prst="rect">
            <a:avLst/>
          </a:prstGeom>
          <a:blipFill>
            <a:blip r:embed="rId8"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1928794" y="1571618"/>
            <a:ext cx="276228" cy="2071702"/>
          </a:xfrm>
          <a:prstGeom prst="rect">
            <a:avLst/>
          </a:prstGeom>
          <a:blipFill>
            <a:blip r:embed="rId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6858016" y="1643056"/>
            <a:ext cx="285752" cy="2000264"/>
          </a:xfrm>
          <a:prstGeom prst="rect">
            <a:avLst/>
          </a:prstGeom>
          <a:blipFill>
            <a:blip r:embed="rId10"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285984" y="1643056"/>
            <a:ext cx="285752" cy="1857388"/>
          </a:xfrm>
          <a:prstGeom prst="rect">
            <a:avLst/>
          </a:prstGeom>
          <a:blipFill>
            <a:blip r:embed="rId11"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6500826" y="1785932"/>
            <a:ext cx="285752" cy="1643074"/>
          </a:xfrm>
          <a:prstGeom prst="rect">
            <a:avLst/>
          </a:prstGeom>
          <a:blipFill>
            <a:blip r:embed="rId12"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2643174" y="1785932"/>
            <a:ext cx="285752" cy="1571636"/>
          </a:xfrm>
          <a:prstGeom prst="rect">
            <a:avLst/>
          </a:prstGeom>
          <a:blipFill>
            <a:blip r:embed="rId13"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143636" y="1857370"/>
            <a:ext cx="214314" cy="1428760"/>
          </a:xfrm>
          <a:prstGeom prst="rect">
            <a:avLst/>
          </a:prstGeom>
          <a:blipFill>
            <a:blip r:embed="rId14"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071802" y="2000246"/>
            <a:ext cx="214314" cy="1214446"/>
          </a:xfrm>
          <a:prstGeom prst="rect">
            <a:avLst/>
          </a:prstGeom>
          <a:blipFill>
            <a:blip r:embed="rId15"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786446" y="2000246"/>
            <a:ext cx="214314" cy="1143008"/>
          </a:xfrm>
          <a:prstGeom prst="rect">
            <a:avLst/>
          </a:prstGeom>
          <a:blipFill>
            <a:blip r:embed="rId16"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357554" y="2071684"/>
            <a:ext cx="214314" cy="1000132"/>
          </a:xfrm>
          <a:prstGeom prst="rect">
            <a:avLst/>
          </a:prstGeom>
          <a:blipFill>
            <a:blip r:embed="rId17"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5500694" y="2071684"/>
            <a:ext cx="214314" cy="928694"/>
          </a:xfrm>
          <a:prstGeom prst="rect">
            <a:avLst/>
          </a:prstGeom>
          <a:blipFill>
            <a:blip r:embed="rId18"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3714744"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5214942"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000496"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857752"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286248"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4572000" y="2214560"/>
            <a:ext cx="214314" cy="642942"/>
          </a:xfrm>
          <a:prstGeom prst="rect">
            <a:avLst/>
          </a:prstGeom>
          <a:blipFill>
            <a:blip r:embed="rId19" cstate="print">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plus(in)">
                                      <p:cBhvr>
                                        <p:cTn id="113" dur="2000"/>
                                        <p:tgtEl>
                                          <p:spTgt spid="4"/>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6"/>
                                        </p:tgtEl>
                                        <p:attrNameLst>
                                          <p:attrName>style.visibility</p:attrName>
                                        </p:attrNameLst>
                                      </p:cBhvr>
                                      <p:to>
                                        <p:strVal val="visible"/>
                                      </p:to>
                                    </p:set>
                                    <p:animEffect transition="in" filter="plus(in)">
                                      <p:cBhvr>
                                        <p:cTn id="116" dur="2000"/>
                                        <p:tgtEl>
                                          <p:spTgt spid="6"/>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plus(in)">
                                      <p:cBhvr>
                                        <p:cTn id="119" dur="2000"/>
                                        <p:tgtEl>
                                          <p:spTgt spid="8"/>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plus(in)">
                                      <p:cBhvr>
                                        <p:cTn id="122" dur="2000"/>
                                        <p:tgtEl>
                                          <p:spTgt spid="1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plus(in)">
                                      <p:cBhvr>
                                        <p:cTn id="125" dur="2000"/>
                                        <p:tgtEl>
                                          <p:spTgt spid="12"/>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plus(in)">
                                      <p:cBhvr>
                                        <p:cTn id="128" dur="2000"/>
                                        <p:tgtEl>
                                          <p:spTgt spid="14"/>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2000"/>
                                        <p:tgtEl>
                                          <p:spTgt spid="16"/>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2000"/>
                                        <p:tgtEl>
                                          <p:spTgt spid="18"/>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2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2"/>
                                        </p:tgtEl>
                                        <p:attrNameLst>
                                          <p:attrName>style.visibility</p:attrName>
                                        </p:attrNameLst>
                                      </p:cBhvr>
                                      <p:to>
                                        <p:strVal val="visible"/>
                                      </p:to>
                                    </p:set>
                                    <p:animEffect transition="in" filter="plus(in)">
                                      <p:cBhvr>
                                        <p:cTn id="140" dur="2000"/>
                                        <p:tgtEl>
                                          <p:spTgt spid="2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plus(in)">
                                      <p:cBhvr>
                                        <p:cTn id="146" dur="2000"/>
                                        <p:tgtEl>
                                          <p:spTgt spid="2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8"/>
                                        </p:tgtEl>
                                        <p:attrNameLst>
                                          <p:attrName>style.visibility</p:attrName>
                                        </p:attrNameLst>
                                      </p:cBhvr>
                                      <p:to>
                                        <p:strVal val="visible"/>
                                      </p:to>
                                    </p:set>
                                    <p:animEffect transition="in" filter="plus(in)">
                                      <p:cBhvr>
                                        <p:cTn id="149" dur="2000"/>
                                        <p:tgtEl>
                                          <p:spTgt spid="2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plus(in)">
                                      <p:cBhvr>
                                        <p:cTn id="152" dur="2000"/>
                                        <p:tgtEl>
                                          <p:spTgt spid="5"/>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plus(in)">
                                      <p:cBhvr>
                                        <p:cTn id="155" dur="2000"/>
                                        <p:tgtEl>
                                          <p:spTgt spid="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plus(in)">
                                      <p:cBhvr>
                                        <p:cTn id="158" dur="2000"/>
                                        <p:tgtEl>
                                          <p:spTgt spid="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2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plus(in)">
                                      <p:cBhvr>
                                        <p:cTn id="167" dur="2000"/>
                                        <p:tgtEl>
                                          <p:spTgt spid="15"/>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plus(in)">
                                      <p:cBhvr>
                                        <p:cTn id="170" dur="2000"/>
                                        <p:tgtEl>
                                          <p:spTgt spid="17"/>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plus(in)">
                                      <p:cBhvr>
                                        <p:cTn id="173" dur="2000"/>
                                        <p:tgtEl>
                                          <p:spTgt spid="19"/>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plus(in)">
                                      <p:cBhvr>
                                        <p:cTn id="176" dur="2000"/>
                                        <p:tgtEl>
                                          <p:spTgt spid="21"/>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3"/>
                                        </p:tgtEl>
                                        <p:attrNameLst>
                                          <p:attrName>style.visibility</p:attrName>
                                        </p:attrNameLst>
                                      </p:cBhvr>
                                      <p:to>
                                        <p:strVal val="visible"/>
                                      </p:to>
                                    </p:set>
                                    <p:animEffect transition="in" filter="plus(in)">
                                      <p:cBhvr>
                                        <p:cTn id="179" dur="2000"/>
                                        <p:tgtEl>
                                          <p:spTgt spid="23"/>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plus(in)">
                                      <p:cBhvr>
                                        <p:cTn id="182" dur="2000"/>
                                        <p:tgtEl>
                                          <p:spTgt spid="25"/>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2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9"/>
                                        </p:tgtEl>
                                        <p:attrNameLst>
                                          <p:attrName>style.visibility</p:attrName>
                                        </p:attrNameLst>
                                      </p:cBhvr>
                                      <p:to>
                                        <p:strVal val="visible"/>
                                      </p:to>
                                    </p:set>
                                    <p:animEffect transition="in" filter="plus(in)">
                                      <p:cBhvr>
                                        <p:cTn id="188" dur="2000"/>
                                        <p:tgtEl>
                                          <p:spTgt spid="29"/>
                                        </p:tgtEl>
                                      </p:cBhvr>
                                    </p:animEffect>
                                  </p:childTnLst>
                                </p:cTn>
                              </p:par>
                            </p:childTnLst>
                          </p:cTn>
                        </p:par>
                        <p:par>
                          <p:cTn id="189" fill="hold">
                            <p:stCondLst>
                              <p:cond delay="2000"/>
                            </p:stCondLst>
                            <p:childTnLst>
                              <p:par>
                                <p:cTn id="190" presetID="13" presetClass="exit" presetSubtype="32" fill="hold" grpId="2" nodeType="afterEffect">
                                  <p:stCondLst>
                                    <p:cond delay="0"/>
                                  </p:stCondLst>
                                  <p:childTnLst>
                                    <p:animEffect transition="out" filter="plus(out)">
                                      <p:cBhvr>
                                        <p:cTn id="191" dur="2000"/>
                                        <p:tgtEl>
                                          <p:spTgt spid="4"/>
                                        </p:tgtEl>
                                      </p:cBhvr>
                                    </p:animEffect>
                                    <p:set>
                                      <p:cBhvr>
                                        <p:cTn id="192" dur="1" fill="hold">
                                          <p:stCondLst>
                                            <p:cond delay="1999"/>
                                          </p:stCondLst>
                                        </p:cTn>
                                        <p:tgtEl>
                                          <p:spTgt spid="4"/>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2000"/>
                                        <p:tgtEl>
                                          <p:spTgt spid="10"/>
                                        </p:tgtEl>
                                      </p:cBhvr>
                                    </p:animEffect>
                                    <p:set>
                                      <p:cBhvr>
                                        <p:cTn id="201" dur="1" fill="hold">
                                          <p:stCondLst>
                                            <p:cond delay="1999"/>
                                          </p:stCondLst>
                                        </p:cTn>
                                        <p:tgtEl>
                                          <p:spTgt spid="10"/>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2000"/>
                                        <p:tgtEl>
                                          <p:spTgt spid="12"/>
                                        </p:tgtEl>
                                      </p:cBhvr>
                                    </p:animEffect>
                                    <p:set>
                                      <p:cBhvr>
                                        <p:cTn id="204" dur="1" fill="hold">
                                          <p:stCondLst>
                                            <p:cond delay="1999"/>
                                          </p:stCondLst>
                                        </p:cTn>
                                        <p:tgtEl>
                                          <p:spTgt spid="12"/>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2000"/>
                                        <p:tgtEl>
                                          <p:spTgt spid="14"/>
                                        </p:tgtEl>
                                      </p:cBhvr>
                                    </p:animEffect>
                                    <p:set>
                                      <p:cBhvr>
                                        <p:cTn id="207" dur="1" fill="hold">
                                          <p:stCondLst>
                                            <p:cond delay="1999"/>
                                          </p:stCondLst>
                                        </p:cTn>
                                        <p:tgtEl>
                                          <p:spTgt spid="14"/>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2000"/>
                                        <p:tgtEl>
                                          <p:spTgt spid="16"/>
                                        </p:tgtEl>
                                      </p:cBhvr>
                                    </p:animEffect>
                                    <p:set>
                                      <p:cBhvr>
                                        <p:cTn id="210" dur="1" fill="hold">
                                          <p:stCondLst>
                                            <p:cond delay="1999"/>
                                          </p:stCondLst>
                                        </p:cTn>
                                        <p:tgtEl>
                                          <p:spTgt spid="16"/>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2000"/>
                                        <p:tgtEl>
                                          <p:spTgt spid="18"/>
                                        </p:tgtEl>
                                      </p:cBhvr>
                                    </p:animEffect>
                                    <p:set>
                                      <p:cBhvr>
                                        <p:cTn id="213" dur="1" fill="hold">
                                          <p:stCondLst>
                                            <p:cond delay="1999"/>
                                          </p:stCondLst>
                                        </p:cTn>
                                        <p:tgtEl>
                                          <p:spTgt spid="18"/>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2000"/>
                                        <p:tgtEl>
                                          <p:spTgt spid="20"/>
                                        </p:tgtEl>
                                      </p:cBhvr>
                                    </p:animEffect>
                                    <p:set>
                                      <p:cBhvr>
                                        <p:cTn id="216" dur="1" fill="hold">
                                          <p:stCondLst>
                                            <p:cond delay="1999"/>
                                          </p:stCondLst>
                                        </p:cTn>
                                        <p:tgtEl>
                                          <p:spTgt spid="20"/>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2000"/>
                                        <p:tgtEl>
                                          <p:spTgt spid="22"/>
                                        </p:tgtEl>
                                      </p:cBhvr>
                                    </p:animEffect>
                                    <p:set>
                                      <p:cBhvr>
                                        <p:cTn id="219" dur="1" fill="hold">
                                          <p:stCondLst>
                                            <p:cond delay="1999"/>
                                          </p:stCondLst>
                                        </p:cTn>
                                        <p:tgtEl>
                                          <p:spTgt spid="22"/>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2000"/>
                                        <p:tgtEl>
                                          <p:spTgt spid="24"/>
                                        </p:tgtEl>
                                      </p:cBhvr>
                                    </p:animEffect>
                                    <p:set>
                                      <p:cBhvr>
                                        <p:cTn id="222" dur="1" fill="hold">
                                          <p:stCondLst>
                                            <p:cond delay="1999"/>
                                          </p:stCondLst>
                                        </p:cTn>
                                        <p:tgtEl>
                                          <p:spTgt spid="24"/>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2000"/>
                                        <p:tgtEl>
                                          <p:spTgt spid="26"/>
                                        </p:tgtEl>
                                      </p:cBhvr>
                                    </p:animEffect>
                                    <p:set>
                                      <p:cBhvr>
                                        <p:cTn id="225" dur="1" fill="hold">
                                          <p:stCondLst>
                                            <p:cond delay="1999"/>
                                          </p:stCondLst>
                                        </p:cTn>
                                        <p:tgtEl>
                                          <p:spTgt spid="26"/>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2000"/>
                                        <p:tgtEl>
                                          <p:spTgt spid="28"/>
                                        </p:tgtEl>
                                      </p:cBhvr>
                                    </p:animEffect>
                                    <p:set>
                                      <p:cBhvr>
                                        <p:cTn id="228" dur="1" fill="hold">
                                          <p:stCondLst>
                                            <p:cond delay="1999"/>
                                          </p:stCondLst>
                                        </p:cTn>
                                        <p:tgtEl>
                                          <p:spTgt spid="28"/>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2000"/>
                                        <p:tgtEl>
                                          <p:spTgt spid="5"/>
                                        </p:tgtEl>
                                      </p:cBhvr>
                                    </p:animEffect>
                                    <p:set>
                                      <p:cBhvr>
                                        <p:cTn id="231" dur="1" fill="hold">
                                          <p:stCondLst>
                                            <p:cond delay="1999"/>
                                          </p:stCondLst>
                                        </p:cTn>
                                        <p:tgtEl>
                                          <p:spTgt spid="5"/>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2000"/>
                                        <p:tgtEl>
                                          <p:spTgt spid="7"/>
                                        </p:tgtEl>
                                      </p:cBhvr>
                                    </p:animEffect>
                                    <p:set>
                                      <p:cBhvr>
                                        <p:cTn id="234" dur="1" fill="hold">
                                          <p:stCondLst>
                                            <p:cond delay="1999"/>
                                          </p:stCondLst>
                                        </p:cTn>
                                        <p:tgtEl>
                                          <p:spTgt spid="7"/>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2000"/>
                                        <p:tgtEl>
                                          <p:spTgt spid="11"/>
                                        </p:tgtEl>
                                      </p:cBhvr>
                                    </p:animEffect>
                                    <p:set>
                                      <p:cBhvr>
                                        <p:cTn id="240" dur="1" fill="hold">
                                          <p:stCondLst>
                                            <p:cond delay="1999"/>
                                          </p:stCondLst>
                                        </p:cTn>
                                        <p:tgtEl>
                                          <p:spTgt spid="11"/>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2000"/>
                                        <p:tgtEl>
                                          <p:spTgt spid="13"/>
                                        </p:tgtEl>
                                      </p:cBhvr>
                                    </p:animEffect>
                                    <p:set>
                                      <p:cBhvr>
                                        <p:cTn id="243" dur="1" fill="hold">
                                          <p:stCondLst>
                                            <p:cond delay="1999"/>
                                          </p:stCondLst>
                                        </p:cTn>
                                        <p:tgtEl>
                                          <p:spTgt spid="13"/>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2000"/>
                                        <p:tgtEl>
                                          <p:spTgt spid="15"/>
                                        </p:tgtEl>
                                      </p:cBhvr>
                                    </p:animEffect>
                                    <p:set>
                                      <p:cBhvr>
                                        <p:cTn id="246" dur="1" fill="hold">
                                          <p:stCondLst>
                                            <p:cond delay="1999"/>
                                          </p:stCondLst>
                                        </p:cTn>
                                        <p:tgtEl>
                                          <p:spTgt spid="15"/>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2000"/>
                                        <p:tgtEl>
                                          <p:spTgt spid="17"/>
                                        </p:tgtEl>
                                      </p:cBhvr>
                                    </p:animEffect>
                                    <p:set>
                                      <p:cBhvr>
                                        <p:cTn id="249" dur="1" fill="hold">
                                          <p:stCondLst>
                                            <p:cond delay="1999"/>
                                          </p:stCondLst>
                                        </p:cTn>
                                        <p:tgtEl>
                                          <p:spTgt spid="17"/>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2000"/>
                                        <p:tgtEl>
                                          <p:spTgt spid="19"/>
                                        </p:tgtEl>
                                      </p:cBhvr>
                                    </p:animEffect>
                                    <p:set>
                                      <p:cBhvr>
                                        <p:cTn id="252" dur="1" fill="hold">
                                          <p:stCondLst>
                                            <p:cond delay="1999"/>
                                          </p:stCondLst>
                                        </p:cTn>
                                        <p:tgtEl>
                                          <p:spTgt spid="19"/>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2000"/>
                                        <p:tgtEl>
                                          <p:spTgt spid="21"/>
                                        </p:tgtEl>
                                      </p:cBhvr>
                                    </p:animEffect>
                                    <p:set>
                                      <p:cBhvr>
                                        <p:cTn id="255" dur="1" fill="hold">
                                          <p:stCondLst>
                                            <p:cond delay="1999"/>
                                          </p:stCondLst>
                                        </p:cTn>
                                        <p:tgtEl>
                                          <p:spTgt spid="21"/>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2000"/>
                                        <p:tgtEl>
                                          <p:spTgt spid="23"/>
                                        </p:tgtEl>
                                      </p:cBhvr>
                                    </p:animEffect>
                                    <p:set>
                                      <p:cBhvr>
                                        <p:cTn id="258" dur="1" fill="hold">
                                          <p:stCondLst>
                                            <p:cond delay="1999"/>
                                          </p:stCondLst>
                                        </p:cTn>
                                        <p:tgtEl>
                                          <p:spTgt spid="23"/>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2000"/>
                                        <p:tgtEl>
                                          <p:spTgt spid="25"/>
                                        </p:tgtEl>
                                      </p:cBhvr>
                                    </p:animEffect>
                                    <p:set>
                                      <p:cBhvr>
                                        <p:cTn id="261" dur="1" fill="hold">
                                          <p:stCondLst>
                                            <p:cond delay="1999"/>
                                          </p:stCondLst>
                                        </p:cTn>
                                        <p:tgtEl>
                                          <p:spTgt spid="25"/>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2000"/>
                                        <p:tgtEl>
                                          <p:spTgt spid="27"/>
                                        </p:tgtEl>
                                      </p:cBhvr>
                                    </p:animEffect>
                                    <p:set>
                                      <p:cBhvr>
                                        <p:cTn id="264" dur="1" fill="hold">
                                          <p:stCondLst>
                                            <p:cond delay="1999"/>
                                          </p:stCondLst>
                                        </p:cTn>
                                        <p:tgtEl>
                                          <p:spTgt spid="27"/>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2000"/>
                                        <p:tgtEl>
                                          <p:spTgt spid="29"/>
                                        </p:tgtEl>
                                      </p:cBhvr>
                                    </p:animEffect>
                                    <p:set>
                                      <p:cBhvr>
                                        <p:cTn id="267" dur="1" fill="hold">
                                          <p:stCondLst>
                                            <p:cond delay="1999"/>
                                          </p:stCondLst>
                                        </p:cTn>
                                        <p:tgtEl>
                                          <p:spTgt spid="29"/>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4"/>
                                        </p:tgtEl>
                                        <p:attrNameLst>
                                          <p:attrName>ppt_x</p:attrName>
                                        </p:attrNameLst>
                                      </p:cBhvr>
                                      <p:tavLst>
                                        <p:tav tm="0">
                                          <p:val>
                                            <p:strVal val="ppt_x"/>
                                          </p:val>
                                        </p:tav>
                                        <p:tav tm="100000">
                                          <p:val>
                                            <p:strVal val="1+ppt_w/2"/>
                                          </p:val>
                                        </p:tav>
                                      </p:tavLst>
                                    </p:anim>
                                    <p:anim calcmode="lin" valueType="num">
                                      <p:cBhvr additive="base">
                                        <p:cTn id="270" dur="2000"/>
                                        <p:tgtEl>
                                          <p:spTgt spid="4"/>
                                        </p:tgtEl>
                                        <p:attrNameLst>
                                          <p:attrName>ppt_y</p:attrName>
                                        </p:attrNameLst>
                                      </p:cBhvr>
                                      <p:tavLst>
                                        <p:tav tm="0">
                                          <p:val>
                                            <p:strVal val="ppt_y"/>
                                          </p:val>
                                        </p:tav>
                                        <p:tav tm="100000">
                                          <p:val>
                                            <p:strVal val="ppt_y"/>
                                          </p:val>
                                        </p:tav>
                                      </p:tavLst>
                                    </p:anim>
                                    <p:set>
                                      <p:cBhvr>
                                        <p:cTn id="271" dur="1" fill="hold">
                                          <p:stCondLst>
                                            <p:cond delay="1999"/>
                                          </p:stCondLst>
                                        </p:cTn>
                                        <p:tgtEl>
                                          <p:spTgt spid="4"/>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2000"/>
                                        <p:tgtEl>
                                          <p:spTgt spid="6"/>
                                        </p:tgtEl>
                                        <p:attrNameLst>
                                          <p:attrName>ppt_x</p:attrName>
                                        </p:attrNameLst>
                                      </p:cBhvr>
                                      <p:tavLst>
                                        <p:tav tm="0">
                                          <p:val>
                                            <p:strVal val="ppt_x"/>
                                          </p:val>
                                        </p:tav>
                                        <p:tav tm="100000">
                                          <p:val>
                                            <p:strVal val="1+ppt_w/2"/>
                                          </p:val>
                                        </p:tav>
                                      </p:tavLst>
                                    </p:anim>
                                    <p:anim calcmode="lin" valueType="num">
                                      <p:cBhvr additive="base">
                                        <p:cTn id="274" dur="2000"/>
                                        <p:tgtEl>
                                          <p:spTgt spid="6"/>
                                        </p:tgtEl>
                                        <p:attrNameLst>
                                          <p:attrName>ppt_y</p:attrName>
                                        </p:attrNameLst>
                                      </p:cBhvr>
                                      <p:tavLst>
                                        <p:tav tm="0">
                                          <p:val>
                                            <p:strVal val="ppt_y"/>
                                          </p:val>
                                        </p:tav>
                                        <p:tav tm="100000">
                                          <p:val>
                                            <p:strVal val="ppt_y"/>
                                          </p:val>
                                        </p:tav>
                                      </p:tavLst>
                                    </p:anim>
                                    <p:set>
                                      <p:cBhvr>
                                        <p:cTn id="275" dur="1" fill="hold">
                                          <p:stCondLst>
                                            <p:cond delay="1999"/>
                                          </p:stCondLst>
                                        </p:cTn>
                                        <p:tgtEl>
                                          <p:spTgt spid="6"/>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8"/>
                                        </p:tgtEl>
                                        <p:attrNameLst>
                                          <p:attrName>ppt_x</p:attrName>
                                        </p:attrNameLst>
                                      </p:cBhvr>
                                      <p:tavLst>
                                        <p:tav tm="0">
                                          <p:val>
                                            <p:strVal val="ppt_x"/>
                                          </p:val>
                                        </p:tav>
                                        <p:tav tm="100000">
                                          <p:val>
                                            <p:strVal val="1+ppt_w/2"/>
                                          </p:val>
                                        </p:tav>
                                      </p:tavLst>
                                    </p:anim>
                                    <p:anim calcmode="lin" valueType="num">
                                      <p:cBhvr additive="base">
                                        <p:cTn id="278" dur="2000"/>
                                        <p:tgtEl>
                                          <p:spTgt spid="8"/>
                                        </p:tgtEl>
                                        <p:attrNameLst>
                                          <p:attrName>ppt_y</p:attrName>
                                        </p:attrNameLst>
                                      </p:cBhvr>
                                      <p:tavLst>
                                        <p:tav tm="0">
                                          <p:val>
                                            <p:strVal val="ppt_y"/>
                                          </p:val>
                                        </p:tav>
                                        <p:tav tm="100000">
                                          <p:val>
                                            <p:strVal val="ppt_y"/>
                                          </p:val>
                                        </p:tav>
                                      </p:tavLst>
                                    </p:anim>
                                    <p:set>
                                      <p:cBhvr>
                                        <p:cTn id="279" dur="1" fill="hold">
                                          <p:stCondLst>
                                            <p:cond delay="1999"/>
                                          </p:stCondLst>
                                        </p:cTn>
                                        <p:tgtEl>
                                          <p:spTgt spid="8"/>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2000"/>
                                        <p:tgtEl>
                                          <p:spTgt spid="10"/>
                                        </p:tgtEl>
                                        <p:attrNameLst>
                                          <p:attrName>ppt_x</p:attrName>
                                        </p:attrNameLst>
                                      </p:cBhvr>
                                      <p:tavLst>
                                        <p:tav tm="0">
                                          <p:val>
                                            <p:strVal val="ppt_x"/>
                                          </p:val>
                                        </p:tav>
                                        <p:tav tm="100000">
                                          <p:val>
                                            <p:strVal val="1+ppt_w/2"/>
                                          </p:val>
                                        </p:tav>
                                      </p:tavLst>
                                    </p:anim>
                                    <p:anim calcmode="lin" valueType="num">
                                      <p:cBhvr additive="base">
                                        <p:cTn id="282" dur="2000"/>
                                        <p:tgtEl>
                                          <p:spTgt spid="10"/>
                                        </p:tgtEl>
                                        <p:attrNameLst>
                                          <p:attrName>ppt_y</p:attrName>
                                        </p:attrNameLst>
                                      </p:cBhvr>
                                      <p:tavLst>
                                        <p:tav tm="0">
                                          <p:val>
                                            <p:strVal val="ppt_y"/>
                                          </p:val>
                                        </p:tav>
                                        <p:tav tm="100000">
                                          <p:val>
                                            <p:strVal val="ppt_y"/>
                                          </p:val>
                                        </p:tav>
                                      </p:tavLst>
                                    </p:anim>
                                    <p:set>
                                      <p:cBhvr>
                                        <p:cTn id="283" dur="1" fill="hold">
                                          <p:stCondLst>
                                            <p:cond delay="1999"/>
                                          </p:stCondLst>
                                        </p:cTn>
                                        <p:tgtEl>
                                          <p:spTgt spid="10"/>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2"/>
                                        </p:tgtEl>
                                        <p:attrNameLst>
                                          <p:attrName>ppt_x</p:attrName>
                                        </p:attrNameLst>
                                      </p:cBhvr>
                                      <p:tavLst>
                                        <p:tav tm="0">
                                          <p:val>
                                            <p:strVal val="ppt_x"/>
                                          </p:val>
                                        </p:tav>
                                        <p:tav tm="100000">
                                          <p:val>
                                            <p:strVal val="1+ppt_w/2"/>
                                          </p:val>
                                        </p:tav>
                                      </p:tavLst>
                                    </p:anim>
                                    <p:anim calcmode="lin" valueType="num">
                                      <p:cBhvr additive="base">
                                        <p:cTn id="286" dur="2000"/>
                                        <p:tgtEl>
                                          <p:spTgt spid="12"/>
                                        </p:tgtEl>
                                        <p:attrNameLst>
                                          <p:attrName>ppt_y</p:attrName>
                                        </p:attrNameLst>
                                      </p:cBhvr>
                                      <p:tavLst>
                                        <p:tav tm="0">
                                          <p:val>
                                            <p:strVal val="ppt_y"/>
                                          </p:val>
                                        </p:tav>
                                        <p:tav tm="100000">
                                          <p:val>
                                            <p:strVal val="ppt_y"/>
                                          </p:val>
                                        </p:tav>
                                      </p:tavLst>
                                    </p:anim>
                                    <p:set>
                                      <p:cBhvr>
                                        <p:cTn id="287" dur="1" fill="hold">
                                          <p:stCondLst>
                                            <p:cond delay="1999"/>
                                          </p:stCondLst>
                                        </p:cTn>
                                        <p:tgtEl>
                                          <p:spTgt spid="12"/>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1+ppt_w/2"/>
                                          </p:val>
                                        </p:tav>
                                      </p:tavLst>
                                    </p:anim>
                                    <p:anim calcmode="lin" valueType="num">
                                      <p:cBhvr additive="base">
                                        <p:cTn id="290" dur="2000"/>
                                        <p:tgtEl>
                                          <p:spTgt spid="14"/>
                                        </p:tgtEl>
                                        <p:attrNameLst>
                                          <p:attrName>ppt_y</p:attrName>
                                        </p:attrNameLst>
                                      </p:cBhvr>
                                      <p:tavLst>
                                        <p:tav tm="0">
                                          <p:val>
                                            <p:strVal val="ppt_y"/>
                                          </p:val>
                                        </p:tav>
                                        <p:tav tm="100000">
                                          <p:val>
                                            <p:strVal val="ppt_y"/>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2000"/>
                                        <p:tgtEl>
                                          <p:spTgt spid="18"/>
                                        </p:tgtEl>
                                        <p:attrNameLst>
                                          <p:attrName>ppt_x</p:attrName>
                                        </p:attrNameLst>
                                      </p:cBhvr>
                                      <p:tavLst>
                                        <p:tav tm="0">
                                          <p:val>
                                            <p:strVal val="ppt_x"/>
                                          </p:val>
                                        </p:tav>
                                        <p:tav tm="100000">
                                          <p:val>
                                            <p:strVal val="1+ppt_w/2"/>
                                          </p:val>
                                        </p:tav>
                                      </p:tavLst>
                                    </p:anim>
                                    <p:anim calcmode="lin" valueType="num">
                                      <p:cBhvr additive="base">
                                        <p:cTn id="298" dur="2000"/>
                                        <p:tgtEl>
                                          <p:spTgt spid="18"/>
                                        </p:tgtEl>
                                        <p:attrNameLst>
                                          <p:attrName>ppt_y</p:attrName>
                                        </p:attrNameLst>
                                      </p:cBhvr>
                                      <p:tavLst>
                                        <p:tav tm="0">
                                          <p:val>
                                            <p:strVal val="ppt_y"/>
                                          </p:val>
                                        </p:tav>
                                        <p:tav tm="100000">
                                          <p:val>
                                            <p:strVal val="ppt_y"/>
                                          </p:val>
                                        </p:tav>
                                      </p:tavLst>
                                    </p:anim>
                                    <p:set>
                                      <p:cBhvr>
                                        <p:cTn id="299" dur="1" fill="hold">
                                          <p:stCondLst>
                                            <p:cond delay="1999"/>
                                          </p:stCondLst>
                                        </p:cTn>
                                        <p:tgtEl>
                                          <p:spTgt spid="18"/>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20"/>
                                        </p:tgtEl>
                                        <p:attrNameLst>
                                          <p:attrName>ppt_x</p:attrName>
                                        </p:attrNameLst>
                                      </p:cBhvr>
                                      <p:tavLst>
                                        <p:tav tm="0">
                                          <p:val>
                                            <p:strVal val="ppt_x"/>
                                          </p:val>
                                        </p:tav>
                                        <p:tav tm="100000">
                                          <p:val>
                                            <p:strVal val="1+ppt_w/2"/>
                                          </p:val>
                                        </p:tav>
                                      </p:tavLst>
                                    </p:anim>
                                    <p:anim calcmode="lin" valueType="num">
                                      <p:cBhvr additive="base">
                                        <p:cTn id="302" dur="2000"/>
                                        <p:tgtEl>
                                          <p:spTgt spid="20"/>
                                        </p:tgtEl>
                                        <p:attrNameLst>
                                          <p:attrName>ppt_y</p:attrName>
                                        </p:attrNameLst>
                                      </p:cBhvr>
                                      <p:tavLst>
                                        <p:tav tm="0">
                                          <p:val>
                                            <p:strVal val="ppt_y"/>
                                          </p:val>
                                        </p:tav>
                                        <p:tav tm="100000">
                                          <p:val>
                                            <p:strVal val="ppt_y"/>
                                          </p:val>
                                        </p:tav>
                                      </p:tavLst>
                                    </p:anim>
                                    <p:set>
                                      <p:cBhvr>
                                        <p:cTn id="303" dur="1" fill="hold">
                                          <p:stCondLst>
                                            <p:cond delay="1999"/>
                                          </p:stCondLst>
                                        </p:cTn>
                                        <p:tgtEl>
                                          <p:spTgt spid="20"/>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1+ppt_w/2"/>
                                          </p:val>
                                        </p:tav>
                                      </p:tavLst>
                                    </p:anim>
                                    <p:anim calcmode="lin" valueType="num">
                                      <p:cBhvr additive="base">
                                        <p:cTn id="306" dur="2000"/>
                                        <p:tgtEl>
                                          <p:spTgt spid="22"/>
                                        </p:tgtEl>
                                        <p:attrNameLst>
                                          <p:attrName>ppt_y</p:attrName>
                                        </p:attrNameLst>
                                      </p:cBhvr>
                                      <p:tavLst>
                                        <p:tav tm="0">
                                          <p:val>
                                            <p:strVal val="ppt_y"/>
                                          </p:val>
                                        </p:tav>
                                        <p:tav tm="100000">
                                          <p:val>
                                            <p:strVal val="ppt_y"/>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1+ppt_w/2"/>
                                          </p:val>
                                        </p:tav>
                                      </p:tavLst>
                                    </p:anim>
                                    <p:anim calcmode="lin" valueType="num">
                                      <p:cBhvr additive="base">
                                        <p:cTn id="310" dur="2000"/>
                                        <p:tgtEl>
                                          <p:spTgt spid="24"/>
                                        </p:tgtEl>
                                        <p:attrNameLst>
                                          <p:attrName>ppt_y</p:attrName>
                                        </p:attrNameLst>
                                      </p:cBhvr>
                                      <p:tavLst>
                                        <p:tav tm="0">
                                          <p:val>
                                            <p:strVal val="ppt_y"/>
                                          </p:val>
                                        </p:tav>
                                        <p:tav tm="100000">
                                          <p:val>
                                            <p:strVal val="ppt_y"/>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ppt_y"/>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8"/>
                                        </p:tgtEl>
                                        <p:attrNameLst>
                                          <p:attrName>ppt_x</p:attrName>
                                        </p:attrNameLst>
                                      </p:cBhvr>
                                      <p:tavLst>
                                        <p:tav tm="0">
                                          <p:val>
                                            <p:strVal val="ppt_x"/>
                                          </p:val>
                                        </p:tav>
                                        <p:tav tm="100000">
                                          <p:val>
                                            <p:strVal val="1+ppt_w/2"/>
                                          </p:val>
                                        </p:tav>
                                      </p:tavLst>
                                    </p:anim>
                                    <p:anim calcmode="lin" valueType="num">
                                      <p:cBhvr additive="base">
                                        <p:cTn id="318" dur="2000"/>
                                        <p:tgtEl>
                                          <p:spTgt spid="28"/>
                                        </p:tgtEl>
                                        <p:attrNameLst>
                                          <p:attrName>ppt_y</p:attrName>
                                        </p:attrNameLst>
                                      </p:cBhvr>
                                      <p:tavLst>
                                        <p:tav tm="0">
                                          <p:val>
                                            <p:strVal val="ppt_y"/>
                                          </p:val>
                                        </p:tav>
                                        <p:tav tm="100000">
                                          <p:val>
                                            <p:strVal val="ppt_y"/>
                                          </p:val>
                                        </p:tav>
                                      </p:tavLst>
                                    </p:anim>
                                    <p:set>
                                      <p:cBhvr>
                                        <p:cTn id="319" dur="1" fill="hold">
                                          <p:stCondLst>
                                            <p:cond delay="1999"/>
                                          </p:stCondLst>
                                        </p:cTn>
                                        <p:tgtEl>
                                          <p:spTgt spid="28"/>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5"/>
                                        </p:tgtEl>
                                        <p:attrNameLst>
                                          <p:attrName>ppt_x</p:attrName>
                                        </p:attrNameLst>
                                      </p:cBhvr>
                                      <p:tavLst>
                                        <p:tav tm="0">
                                          <p:val>
                                            <p:strVal val="ppt_x"/>
                                          </p:val>
                                        </p:tav>
                                        <p:tav tm="100000">
                                          <p:val>
                                            <p:strVal val="0-ppt_w/2"/>
                                          </p:val>
                                        </p:tav>
                                      </p:tavLst>
                                    </p:anim>
                                    <p:anim calcmode="lin" valueType="num">
                                      <p:cBhvr additive="base">
                                        <p:cTn id="322" dur="2000"/>
                                        <p:tgtEl>
                                          <p:spTgt spid="5"/>
                                        </p:tgtEl>
                                        <p:attrNameLst>
                                          <p:attrName>ppt_y</p:attrName>
                                        </p:attrNameLst>
                                      </p:cBhvr>
                                      <p:tavLst>
                                        <p:tav tm="0">
                                          <p:val>
                                            <p:strVal val="ppt_y"/>
                                          </p:val>
                                        </p:tav>
                                        <p:tav tm="100000">
                                          <p:val>
                                            <p:strVal val="ppt_y"/>
                                          </p:val>
                                        </p:tav>
                                      </p:tavLst>
                                    </p:anim>
                                    <p:set>
                                      <p:cBhvr>
                                        <p:cTn id="323" dur="1" fill="hold">
                                          <p:stCondLst>
                                            <p:cond delay="1999"/>
                                          </p:stCondLst>
                                        </p:cTn>
                                        <p:tgtEl>
                                          <p:spTgt spid="5"/>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2000"/>
                                        <p:tgtEl>
                                          <p:spTgt spid="7"/>
                                        </p:tgtEl>
                                        <p:attrNameLst>
                                          <p:attrName>ppt_x</p:attrName>
                                        </p:attrNameLst>
                                      </p:cBhvr>
                                      <p:tavLst>
                                        <p:tav tm="0">
                                          <p:val>
                                            <p:strVal val="ppt_x"/>
                                          </p:val>
                                        </p:tav>
                                        <p:tav tm="100000">
                                          <p:val>
                                            <p:strVal val="0-ppt_w/2"/>
                                          </p:val>
                                        </p:tav>
                                      </p:tavLst>
                                    </p:anim>
                                    <p:anim calcmode="lin" valueType="num">
                                      <p:cBhvr additive="base">
                                        <p:cTn id="326" dur="2000"/>
                                        <p:tgtEl>
                                          <p:spTgt spid="7"/>
                                        </p:tgtEl>
                                        <p:attrNameLst>
                                          <p:attrName>ppt_y</p:attrName>
                                        </p:attrNameLst>
                                      </p:cBhvr>
                                      <p:tavLst>
                                        <p:tav tm="0">
                                          <p:val>
                                            <p:strVal val="ppt_y"/>
                                          </p:val>
                                        </p:tav>
                                        <p:tav tm="100000">
                                          <p:val>
                                            <p:strVal val="ppt_y"/>
                                          </p:val>
                                        </p:tav>
                                      </p:tavLst>
                                    </p:anim>
                                    <p:set>
                                      <p:cBhvr>
                                        <p:cTn id="327" dur="1" fill="hold">
                                          <p:stCondLst>
                                            <p:cond delay="1999"/>
                                          </p:stCondLst>
                                        </p:cTn>
                                        <p:tgtEl>
                                          <p:spTgt spid="7"/>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9"/>
                                        </p:tgtEl>
                                        <p:attrNameLst>
                                          <p:attrName>ppt_x</p:attrName>
                                        </p:attrNameLst>
                                      </p:cBhvr>
                                      <p:tavLst>
                                        <p:tav tm="0">
                                          <p:val>
                                            <p:strVal val="ppt_x"/>
                                          </p:val>
                                        </p:tav>
                                        <p:tav tm="100000">
                                          <p:val>
                                            <p:strVal val="0-ppt_w/2"/>
                                          </p:val>
                                        </p:tav>
                                      </p:tavLst>
                                    </p:anim>
                                    <p:anim calcmode="lin" valueType="num">
                                      <p:cBhvr additive="base">
                                        <p:cTn id="330" dur="2000"/>
                                        <p:tgtEl>
                                          <p:spTgt spid="9"/>
                                        </p:tgtEl>
                                        <p:attrNameLst>
                                          <p:attrName>ppt_y</p:attrName>
                                        </p:attrNameLst>
                                      </p:cBhvr>
                                      <p:tavLst>
                                        <p:tav tm="0">
                                          <p:val>
                                            <p:strVal val="ppt_y"/>
                                          </p:val>
                                        </p:tav>
                                        <p:tav tm="100000">
                                          <p:val>
                                            <p:strVal val="ppt_y"/>
                                          </p:val>
                                        </p:tav>
                                      </p:tavLst>
                                    </p:anim>
                                    <p:set>
                                      <p:cBhvr>
                                        <p:cTn id="331" dur="1" fill="hold">
                                          <p:stCondLst>
                                            <p:cond delay="1999"/>
                                          </p:stCondLst>
                                        </p:cTn>
                                        <p:tgtEl>
                                          <p:spTgt spid="9"/>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11"/>
                                        </p:tgtEl>
                                        <p:attrNameLst>
                                          <p:attrName>ppt_x</p:attrName>
                                        </p:attrNameLst>
                                      </p:cBhvr>
                                      <p:tavLst>
                                        <p:tav tm="0">
                                          <p:val>
                                            <p:strVal val="ppt_x"/>
                                          </p:val>
                                        </p:tav>
                                        <p:tav tm="100000">
                                          <p:val>
                                            <p:strVal val="0-ppt_w/2"/>
                                          </p:val>
                                        </p:tav>
                                      </p:tavLst>
                                    </p:anim>
                                    <p:anim calcmode="lin" valueType="num">
                                      <p:cBhvr additive="base">
                                        <p:cTn id="334" dur="2000"/>
                                        <p:tgtEl>
                                          <p:spTgt spid="11"/>
                                        </p:tgtEl>
                                        <p:attrNameLst>
                                          <p:attrName>ppt_y</p:attrName>
                                        </p:attrNameLst>
                                      </p:cBhvr>
                                      <p:tavLst>
                                        <p:tav tm="0">
                                          <p:val>
                                            <p:strVal val="ppt_y"/>
                                          </p:val>
                                        </p:tav>
                                        <p:tav tm="100000">
                                          <p:val>
                                            <p:strVal val="ppt_y"/>
                                          </p:val>
                                        </p:tav>
                                      </p:tavLst>
                                    </p:anim>
                                    <p:set>
                                      <p:cBhvr>
                                        <p:cTn id="335" dur="1" fill="hold">
                                          <p:stCondLst>
                                            <p:cond delay="1999"/>
                                          </p:stCondLst>
                                        </p:cTn>
                                        <p:tgtEl>
                                          <p:spTgt spid="11"/>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0-ppt_w/2"/>
                                          </p:val>
                                        </p:tav>
                                      </p:tavLst>
                                    </p:anim>
                                    <p:anim calcmode="lin" valueType="num">
                                      <p:cBhvr additive="base">
                                        <p:cTn id="338" dur="2000"/>
                                        <p:tgtEl>
                                          <p:spTgt spid="13"/>
                                        </p:tgtEl>
                                        <p:attrNameLst>
                                          <p:attrName>ppt_y</p:attrName>
                                        </p:attrNameLst>
                                      </p:cBhvr>
                                      <p:tavLst>
                                        <p:tav tm="0">
                                          <p:val>
                                            <p:strVal val="ppt_y"/>
                                          </p:val>
                                        </p:tav>
                                        <p:tav tm="100000">
                                          <p:val>
                                            <p:strVal val="ppt_y"/>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0-ppt_w/2"/>
                                          </p:val>
                                        </p:tav>
                                      </p:tavLst>
                                    </p:anim>
                                    <p:anim calcmode="lin" valueType="num">
                                      <p:cBhvr additive="base">
                                        <p:cTn id="342" dur="2000"/>
                                        <p:tgtEl>
                                          <p:spTgt spid="15"/>
                                        </p:tgtEl>
                                        <p:attrNameLst>
                                          <p:attrName>ppt_y</p:attrName>
                                        </p:attrNameLst>
                                      </p:cBhvr>
                                      <p:tavLst>
                                        <p:tav tm="0">
                                          <p:val>
                                            <p:strVal val="ppt_y"/>
                                          </p:val>
                                        </p:tav>
                                        <p:tav tm="100000">
                                          <p:val>
                                            <p:strVal val="ppt_y"/>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0-ppt_w/2"/>
                                          </p:val>
                                        </p:tav>
                                      </p:tavLst>
                                    </p:anim>
                                    <p:anim calcmode="lin" valueType="num">
                                      <p:cBhvr additive="base">
                                        <p:cTn id="346" dur="2000"/>
                                        <p:tgtEl>
                                          <p:spTgt spid="17"/>
                                        </p:tgtEl>
                                        <p:attrNameLst>
                                          <p:attrName>ppt_y</p:attrName>
                                        </p:attrNameLst>
                                      </p:cBhvr>
                                      <p:tavLst>
                                        <p:tav tm="0">
                                          <p:val>
                                            <p:strVal val="ppt_y"/>
                                          </p:val>
                                        </p:tav>
                                        <p:tav tm="100000">
                                          <p:val>
                                            <p:strVal val="ppt_y"/>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0-ppt_w/2"/>
                                          </p:val>
                                        </p:tav>
                                      </p:tavLst>
                                    </p:anim>
                                    <p:anim calcmode="lin" valueType="num">
                                      <p:cBhvr additive="base">
                                        <p:cTn id="350" dur="2000"/>
                                        <p:tgtEl>
                                          <p:spTgt spid="19"/>
                                        </p:tgtEl>
                                        <p:attrNameLst>
                                          <p:attrName>ppt_y</p:attrName>
                                        </p:attrNameLst>
                                      </p:cBhvr>
                                      <p:tavLst>
                                        <p:tav tm="0">
                                          <p:val>
                                            <p:strVal val="ppt_y"/>
                                          </p:val>
                                        </p:tav>
                                        <p:tav tm="100000">
                                          <p:val>
                                            <p:strVal val="ppt_y"/>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0-ppt_w/2"/>
                                          </p:val>
                                        </p:tav>
                                      </p:tavLst>
                                    </p:anim>
                                    <p:anim calcmode="lin" valueType="num">
                                      <p:cBhvr additive="base">
                                        <p:cTn id="354" dur="2000"/>
                                        <p:tgtEl>
                                          <p:spTgt spid="21"/>
                                        </p:tgtEl>
                                        <p:attrNameLst>
                                          <p:attrName>ppt_y</p:attrName>
                                        </p:attrNameLst>
                                      </p:cBhvr>
                                      <p:tavLst>
                                        <p:tav tm="0">
                                          <p:val>
                                            <p:strVal val="ppt_y"/>
                                          </p:val>
                                        </p:tav>
                                        <p:tav tm="100000">
                                          <p:val>
                                            <p:strVal val="ppt_y"/>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23"/>
                                        </p:tgtEl>
                                        <p:attrNameLst>
                                          <p:attrName>ppt_x</p:attrName>
                                        </p:attrNameLst>
                                      </p:cBhvr>
                                      <p:tavLst>
                                        <p:tav tm="0">
                                          <p:val>
                                            <p:strVal val="ppt_x"/>
                                          </p:val>
                                        </p:tav>
                                        <p:tav tm="100000">
                                          <p:val>
                                            <p:strVal val="0-ppt_w/2"/>
                                          </p:val>
                                        </p:tav>
                                      </p:tavLst>
                                    </p:anim>
                                    <p:anim calcmode="lin" valueType="num">
                                      <p:cBhvr additive="base">
                                        <p:cTn id="358" dur="2000"/>
                                        <p:tgtEl>
                                          <p:spTgt spid="23"/>
                                        </p:tgtEl>
                                        <p:attrNameLst>
                                          <p:attrName>ppt_y</p:attrName>
                                        </p:attrNameLst>
                                      </p:cBhvr>
                                      <p:tavLst>
                                        <p:tav tm="0">
                                          <p:val>
                                            <p:strVal val="ppt_y"/>
                                          </p:val>
                                        </p:tav>
                                        <p:tav tm="100000">
                                          <p:val>
                                            <p:strVal val="ppt_y"/>
                                          </p:val>
                                        </p:tav>
                                      </p:tavLst>
                                    </p:anim>
                                    <p:set>
                                      <p:cBhvr>
                                        <p:cTn id="359" dur="1" fill="hold">
                                          <p:stCondLst>
                                            <p:cond delay="1999"/>
                                          </p:stCondLst>
                                        </p:cTn>
                                        <p:tgtEl>
                                          <p:spTgt spid="23"/>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25"/>
                                        </p:tgtEl>
                                        <p:attrNameLst>
                                          <p:attrName>ppt_x</p:attrName>
                                        </p:attrNameLst>
                                      </p:cBhvr>
                                      <p:tavLst>
                                        <p:tav tm="0">
                                          <p:val>
                                            <p:strVal val="ppt_x"/>
                                          </p:val>
                                        </p:tav>
                                        <p:tav tm="100000">
                                          <p:val>
                                            <p:strVal val="0-ppt_w/2"/>
                                          </p:val>
                                        </p:tav>
                                      </p:tavLst>
                                    </p:anim>
                                    <p:anim calcmode="lin" valueType="num">
                                      <p:cBhvr additive="base">
                                        <p:cTn id="362" dur="2000"/>
                                        <p:tgtEl>
                                          <p:spTgt spid="25"/>
                                        </p:tgtEl>
                                        <p:attrNameLst>
                                          <p:attrName>ppt_y</p:attrName>
                                        </p:attrNameLst>
                                      </p:cBhvr>
                                      <p:tavLst>
                                        <p:tav tm="0">
                                          <p:val>
                                            <p:strVal val="ppt_y"/>
                                          </p:val>
                                        </p:tav>
                                        <p:tav tm="100000">
                                          <p:val>
                                            <p:strVal val="ppt_y"/>
                                          </p:val>
                                        </p:tav>
                                      </p:tavLst>
                                    </p:anim>
                                    <p:set>
                                      <p:cBhvr>
                                        <p:cTn id="363" dur="1" fill="hold">
                                          <p:stCondLst>
                                            <p:cond delay="1999"/>
                                          </p:stCondLst>
                                        </p:cTn>
                                        <p:tgtEl>
                                          <p:spTgt spid="25"/>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0-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0-ppt_w/2"/>
                                          </p:val>
                                        </p:tav>
                                      </p:tavLst>
                                    </p:anim>
                                    <p:anim calcmode="lin" valueType="num">
                                      <p:cBhvr additive="base">
                                        <p:cTn id="370" dur="2000"/>
                                        <p:tgtEl>
                                          <p:spTgt spid="29"/>
                                        </p:tgtEl>
                                        <p:attrNameLst>
                                          <p:attrName>ppt_y</p:attrName>
                                        </p:attrNameLst>
                                      </p:cBhvr>
                                      <p:tavLst>
                                        <p:tav tm="0">
                                          <p:val>
                                            <p:strVal val="ppt_y"/>
                                          </p:val>
                                        </p:tav>
                                        <p:tav tm="100000">
                                          <p:val>
                                            <p:strVal val="ppt_y"/>
                                          </p:val>
                                        </p:tav>
                                      </p:tavLst>
                                    </p:anim>
                                    <p:set>
                                      <p:cBhvr>
                                        <p:cTn id="371" dur="1" fill="hold">
                                          <p:stCondLst>
                                            <p:cond delay="1999"/>
                                          </p:stCondLst>
                                        </p:cTn>
                                        <p:tgtEl>
                                          <p:spTgt spid="29"/>
                                        </p:tgtEl>
                                        <p:attrNameLst>
                                          <p:attrName>style.visibility</p:attrName>
                                        </p:attrNameLst>
                                      </p:cBhvr>
                                      <p:to>
                                        <p:strVal val="hidden"/>
                                      </p:to>
                                    </p:set>
                                  </p:childTnLst>
                                </p:cTn>
                              </p:par>
                              <p:par>
                                <p:cTn id="372" presetID="17" presetClass="entr" presetSubtype="10"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2000" fill="hold"/>
                                        <p:tgtEl>
                                          <p:spTgt spid="2"/>
                                        </p:tgtEl>
                                        <p:attrNameLst>
                                          <p:attrName>ppt_w</p:attrName>
                                        </p:attrNameLst>
                                      </p:cBhvr>
                                      <p:tavLst>
                                        <p:tav tm="0">
                                          <p:val>
                                            <p:fltVal val="0"/>
                                          </p:val>
                                        </p:tav>
                                        <p:tav tm="100000">
                                          <p:val>
                                            <p:strVal val="#ppt_w"/>
                                          </p:val>
                                        </p:tav>
                                      </p:tavLst>
                                    </p:anim>
                                    <p:anim calcmode="lin" valueType="num">
                                      <p:cBhvr>
                                        <p:cTn id="3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2000232" y="1500180"/>
            <a:ext cx="4500593" cy="1569660"/>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Nuestro mundo exterior debe ser un reflejo de nuestro mundo interior, si vivimos en un caos físico, alguna relación está viendo como nos sentimos, así que un buen avance consiste en darle orden a nuestros espacios, a los sitios en los cuales nos desenvolvemos, como es adentro es afuera. </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endParaRPr>
          </a:p>
        </p:txBody>
      </p:sp>
      <p:sp>
        <p:nvSpPr>
          <p:cNvPr id="6" name="5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00"/>
            </a:gs>
            <a:gs pos="50000">
              <a:srgbClr val="BDB913">
                <a:shade val="67500"/>
                <a:satMod val="115000"/>
              </a:srgbClr>
            </a:gs>
            <a:gs pos="100000">
              <a:srgbClr val="BDB913">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81534093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785800"/>
            <a:ext cx="2071670"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7072298" y="714362"/>
            <a:ext cx="2071702"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1000100" y="785800"/>
            <a:ext cx="2071670"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143636" y="714362"/>
            <a:ext cx="2071702"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2000232" y="785800"/>
            <a:ext cx="2071670"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5286380" y="714362"/>
            <a:ext cx="2071702"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928926" y="357172"/>
            <a:ext cx="2071670"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357686" y="785800"/>
            <a:ext cx="2071702" cy="3571876"/>
          </a:xfrm>
          <a:prstGeom prst="moon">
            <a:avLst>
              <a:gd name="adj" fmla="val 37126"/>
            </a:avLst>
          </a:prstGeom>
          <a:blipFill>
            <a:blip r:embed="rId3">
              <a:duotone>
                <a:schemeClr val="accent3">
                  <a:shade val="45000"/>
                  <a:satMod val="135000"/>
                </a:schemeClr>
                <a:prstClr val="white"/>
              </a:duotone>
              <a:lum bright="3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500098" y="-357208"/>
            <a:ext cx="10072758" cy="7286676"/>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17" presetClass="entr" presetSubtype="10"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fltVal val="0"/>
                                          </p:val>
                                        </p:tav>
                                        <p:tav tm="100000">
                                          <p:val>
                                            <p:strVal val="#ppt_w"/>
                                          </p:val>
                                        </p:tav>
                                      </p:tavLst>
                                    </p:anim>
                                    <p:anim calcmode="lin" valueType="num">
                                      <p:cBhvr>
                                        <p:cTn id="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41574513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2015495">
            <a:off x="461439" y="-517682"/>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9985984">
            <a:off x="364534" y="3946149"/>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13085248">
            <a:off x="6498345" y="3505663"/>
            <a:ext cx="1440248" cy="2110418"/>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2015495">
            <a:off x="890035" y="-160518"/>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8583551">
            <a:off x="6729684" y="-70528"/>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13085248">
            <a:off x="5783966" y="3005597"/>
            <a:ext cx="1440248" cy="2110418"/>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9985984">
            <a:off x="833769" y="3682022"/>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2015495">
            <a:off x="1390101" y="125235"/>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rot="2015495">
            <a:off x="1818730" y="410987"/>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19985984">
            <a:off x="1333832" y="3467706"/>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9985984">
            <a:off x="1803067" y="3203579"/>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13085248">
            <a:off x="5355339" y="2719846"/>
            <a:ext cx="1440248" cy="2110418"/>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8583551">
            <a:off x="6474770" y="143812"/>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8583551">
            <a:off x="6086741" y="500977"/>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2015495">
            <a:off x="2247358" y="696739"/>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19985984">
            <a:off x="2191089" y="2967641"/>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13085248">
            <a:off x="6141156" y="3291349"/>
            <a:ext cx="1440248" cy="2110418"/>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8583551">
            <a:off x="5729551" y="715291"/>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19985984">
            <a:off x="2691157" y="2681890"/>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2015495">
            <a:off x="2533108" y="911054"/>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8583551">
            <a:off x="5372361" y="929605"/>
            <a:ext cx="1440248" cy="1955864"/>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13085248">
            <a:off x="4998146" y="2434092"/>
            <a:ext cx="1440248" cy="2110418"/>
          </a:xfrm>
          <a:prstGeom prst="chevron">
            <a:avLst>
              <a:gd name="adj" fmla="val 8442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Rectángulo"/>
          <p:cNvSpPr/>
          <p:nvPr/>
        </p:nvSpPr>
        <p:spPr>
          <a:xfrm>
            <a:off x="-500098" y="-357208"/>
            <a:ext cx="10072758" cy="6286544"/>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6"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childTnLst>
                          </p:cTn>
                        </p:par>
                        <p:par>
                          <p:cTn id="95" fill="hold">
                            <p:stCondLst>
                              <p:cond delay="2000"/>
                            </p:stCondLst>
                            <p:childTnLst>
                              <p:par>
                                <p:cTn id="96" presetID="2" presetClass="exit" presetSubtype="6" fill="hold" grpId="1"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1+ppt_w/2"/>
                                          </p:val>
                                        </p:tav>
                                      </p:tavLst>
                                    </p:anim>
                                    <p:anim calcmode="lin" valueType="num">
                                      <p:cBhvr additive="base">
                                        <p:cTn id="98" dur="2000"/>
                                        <p:tgtEl>
                                          <p:spTgt spid="3"/>
                                        </p:tgtEl>
                                        <p:attrNameLst>
                                          <p:attrName>ppt_y</p:attrName>
                                        </p:attrNameLst>
                                      </p:cBhvr>
                                      <p:tavLst>
                                        <p:tav tm="0">
                                          <p:val>
                                            <p:strVal val="ppt_y"/>
                                          </p:val>
                                        </p:tav>
                                        <p:tav tm="100000">
                                          <p:val>
                                            <p:strVal val="1+ppt_h/2"/>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6" fill="hold" grpId="1"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6" fill="hold" grpId="1"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grpId="1"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grpId="1" nodeType="withEffect">
                                  <p:stCondLst>
                                    <p:cond delay="0"/>
                                  </p:stCondLst>
                                  <p:childTnLst>
                                    <p:anim calcmode="lin" valueType="num">
                                      <p:cBhvr additive="base">
                                        <p:cTn id="113" dur="2000"/>
                                        <p:tgtEl>
                                          <p:spTgt spid="17"/>
                                        </p:tgtEl>
                                        <p:attrNameLst>
                                          <p:attrName>ppt_x</p:attrName>
                                        </p:attrNameLst>
                                      </p:cBhvr>
                                      <p:tavLst>
                                        <p:tav tm="0">
                                          <p:val>
                                            <p:strVal val="ppt_x"/>
                                          </p:val>
                                        </p:tav>
                                        <p:tav tm="100000">
                                          <p:val>
                                            <p:strVal val="1+ppt_w/2"/>
                                          </p:val>
                                        </p:tav>
                                      </p:tavLst>
                                    </p:anim>
                                    <p:anim calcmode="lin" valueType="num">
                                      <p:cBhvr additive="base">
                                        <p:cTn id="114" dur="2000"/>
                                        <p:tgtEl>
                                          <p:spTgt spid="17"/>
                                        </p:tgtEl>
                                        <p:attrNameLst>
                                          <p:attrName>ppt_y</p:attrName>
                                        </p:attrNameLst>
                                      </p:cBhvr>
                                      <p:tavLst>
                                        <p:tav tm="0">
                                          <p:val>
                                            <p:strVal val="ppt_y"/>
                                          </p:val>
                                        </p:tav>
                                        <p:tav tm="100000">
                                          <p:val>
                                            <p:strVal val="1+ppt_h/2"/>
                                          </p:val>
                                        </p:tav>
                                      </p:tavLst>
                                    </p:anim>
                                    <p:set>
                                      <p:cBhvr>
                                        <p:cTn id="115" dur="1" fill="hold">
                                          <p:stCondLst>
                                            <p:cond delay="1999"/>
                                          </p:stCondLst>
                                        </p:cTn>
                                        <p:tgtEl>
                                          <p:spTgt spid="17"/>
                                        </p:tgtEl>
                                        <p:attrNameLst>
                                          <p:attrName>style.visibility</p:attrName>
                                        </p:attrNameLst>
                                      </p:cBhvr>
                                      <p:to>
                                        <p:strVal val="hidden"/>
                                      </p:to>
                                    </p:set>
                                  </p:childTnLst>
                                </p:cTn>
                              </p:par>
                              <p:par>
                                <p:cTn id="116" presetID="2" presetClass="exit" presetSubtype="6" fill="hold" grpId="1" nodeType="withEffect">
                                  <p:stCondLst>
                                    <p:cond delay="0"/>
                                  </p:stCondLst>
                                  <p:childTnLst>
                                    <p:anim calcmode="lin" valueType="num">
                                      <p:cBhvr additive="base">
                                        <p:cTn id="117" dur="2000"/>
                                        <p:tgtEl>
                                          <p:spTgt spid="22"/>
                                        </p:tgtEl>
                                        <p:attrNameLst>
                                          <p:attrName>ppt_x</p:attrName>
                                        </p:attrNameLst>
                                      </p:cBhvr>
                                      <p:tavLst>
                                        <p:tav tm="0">
                                          <p:val>
                                            <p:strVal val="ppt_x"/>
                                          </p:val>
                                        </p:tav>
                                        <p:tav tm="100000">
                                          <p:val>
                                            <p:strVal val="1+ppt_w/2"/>
                                          </p:val>
                                        </p:tav>
                                      </p:tavLst>
                                    </p:anim>
                                    <p:anim calcmode="lin" valueType="num">
                                      <p:cBhvr additive="base">
                                        <p:cTn id="118" dur="2000"/>
                                        <p:tgtEl>
                                          <p:spTgt spid="22"/>
                                        </p:tgtEl>
                                        <p:attrNameLst>
                                          <p:attrName>ppt_y</p:attrName>
                                        </p:attrNameLst>
                                      </p:cBhvr>
                                      <p:tavLst>
                                        <p:tav tm="0">
                                          <p:val>
                                            <p:strVal val="ppt_y"/>
                                          </p:val>
                                        </p:tav>
                                        <p:tav tm="100000">
                                          <p:val>
                                            <p:strVal val="1+ppt_h/2"/>
                                          </p:val>
                                        </p:tav>
                                      </p:tavLst>
                                    </p:anim>
                                    <p:set>
                                      <p:cBhvr>
                                        <p:cTn id="119" dur="1" fill="hold">
                                          <p:stCondLst>
                                            <p:cond delay="1999"/>
                                          </p:stCondLst>
                                        </p:cTn>
                                        <p:tgtEl>
                                          <p:spTgt spid="22"/>
                                        </p:tgtEl>
                                        <p:attrNameLst>
                                          <p:attrName>style.visibility</p:attrName>
                                        </p:attrNameLst>
                                      </p:cBhvr>
                                      <p:to>
                                        <p:strVal val="hidden"/>
                                      </p:to>
                                    </p:set>
                                  </p:childTnLst>
                                </p:cTn>
                              </p:par>
                              <p:par>
                                <p:cTn id="120" presetID="2" presetClass="exit" presetSubtype="9" fill="hold" grpId="1"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0-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9"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0-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9"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0-ppt_w/2"/>
                                          </p:val>
                                        </p:tav>
                                      </p:tavLst>
                                    </p:anim>
                                    <p:anim calcmode="lin" valueType="num">
                                      <p:cBhvr additive="base">
                                        <p:cTn id="134" dur="2000"/>
                                        <p:tgtEl>
                                          <p:spTgt spid="19"/>
                                        </p:tgtEl>
                                        <p:attrNameLst>
                                          <p:attrName>ppt_y</p:attrName>
                                        </p:attrNameLst>
                                      </p:cBhvr>
                                      <p:tavLst>
                                        <p:tav tm="0">
                                          <p:val>
                                            <p:strVal val="ppt_y"/>
                                          </p:val>
                                        </p:tav>
                                        <p:tav tm="100000">
                                          <p:val>
                                            <p:strVal val="0-ppt_h/2"/>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9" fill="hold" grpId="1" nodeType="withEffect">
                                  <p:stCondLst>
                                    <p:cond delay="0"/>
                                  </p:stCondLst>
                                  <p:childTnLst>
                                    <p:anim calcmode="lin" valueType="num">
                                      <p:cBhvr additive="base">
                                        <p:cTn id="137" dur="2000"/>
                                        <p:tgtEl>
                                          <p:spTgt spid="24"/>
                                        </p:tgtEl>
                                        <p:attrNameLst>
                                          <p:attrName>ppt_x</p:attrName>
                                        </p:attrNameLst>
                                      </p:cBhvr>
                                      <p:tavLst>
                                        <p:tav tm="0">
                                          <p:val>
                                            <p:strVal val="ppt_x"/>
                                          </p:val>
                                        </p:tav>
                                        <p:tav tm="100000">
                                          <p:val>
                                            <p:strVal val="0-ppt_w/2"/>
                                          </p:val>
                                        </p:tav>
                                      </p:tavLst>
                                    </p:anim>
                                    <p:anim calcmode="lin" valueType="num">
                                      <p:cBhvr additive="base">
                                        <p:cTn id="138" dur="2000"/>
                                        <p:tgtEl>
                                          <p:spTgt spid="24"/>
                                        </p:tgtEl>
                                        <p:attrNameLst>
                                          <p:attrName>ppt_y</p:attrName>
                                        </p:attrNameLst>
                                      </p:cBhvr>
                                      <p:tavLst>
                                        <p:tav tm="0">
                                          <p:val>
                                            <p:strVal val="ppt_y"/>
                                          </p:val>
                                        </p:tav>
                                        <p:tav tm="100000">
                                          <p:val>
                                            <p:strVal val="0-ppt_h/2"/>
                                          </p:val>
                                        </p:tav>
                                      </p:tavLst>
                                    </p:anim>
                                    <p:set>
                                      <p:cBhvr>
                                        <p:cTn id="139" dur="1" fill="hold">
                                          <p:stCondLst>
                                            <p:cond delay="1999"/>
                                          </p:stCondLst>
                                        </p:cTn>
                                        <p:tgtEl>
                                          <p:spTgt spid="24"/>
                                        </p:tgtEl>
                                        <p:attrNameLst>
                                          <p:attrName>style.visibility</p:attrName>
                                        </p:attrNameLst>
                                      </p:cBhvr>
                                      <p:to>
                                        <p:strVal val="hidden"/>
                                      </p:to>
                                    </p:set>
                                  </p:childTnLst>
                                </p:cTn>
                              </p:par>
                              <p:par>
                                <p:cTn id="140" presetID="2" presetClass="exit" presetSubtype="12" fill="hold" grpId="1"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grpId="1"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2" fill="hold" grpId="1"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1+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2"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1+ppt_h/2"/>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12" fill="hold" grpId="1" nodeType="withEffect">
                                  <p:stCondLst>
                                    <p:cond delay="0"/>
                                  </p:stCondLst>
                                  <p:childTnLst>
                                    <p:anim calcmode="lin" valueType="num">
                                      <p:cBhvr additive="base">
                                        <p:cTn id="157" dur="2000"/>
                                        <p:tgtEl>
                                          <p:spTgt spid="23"/>
                                        </p:tgtEl>
                                        <p:attrNameLst>
                                          <p:attrName>ppt_x</p:attrName>
                                        </p:attrNameLst>
                                      </p:cBhvr>
                                      <p:tavLst>
                                        <p:tav tm="0">
                                          <p:val>
                                            <p:strVal val="ppt_x"/>
                                          </p:val>
                                        </p:tav>
                                        <p:tav tm="100000">
                                          <p:val>
                                            <p:strVal val="0-ppt_w/2"/>
                                          </p:val>
                                        </p:tav>
                                      </p:tavLst>
                                    </p:anim>
                                    <p:anim calcmode="lin" valueType="num">
                                      <p:cBhvr additive="base">
                                        <p:cTn id="158" dur="2000"/>
                                        <p:tgtEl>
                                          <p:spTgt spid="23"/>
                                        </p:tgtEl>
                                        <p:attrNameLst>
                                          <p:attrName>ppt_y</p:attrName>
                                        </p:attrNameLst>
                                      </p:cBhvr>
                                      <p:tavLst>
                                        <p:tav tm="0">
                                          <p:val>
                                            <p:strVal val="ppt_y"/>
                                          </p:val>
                                        </p:tav>
                                        <p:tav tm="100000">
                                          <p:val>
                                            <p:strVal val="1+ppt_h/2"/>
                                          </p:val>
                                        </p:tav>
                                      </p:tavLst>
                                    </p:anim>
                                    <p:set>
                                      <p:cBhvr>
                                        <p:cTn id="159" dur="1" fill="hold">
                                          <p:stCondLst>
                                            <p:cond delay="1999"/>
                                          </p:stCondLst>
                                        </p:cTn>
                                        <p:tgtEl>
                                          <p:spTgt spid="23"/>
                                        </p:tgtEl>
                                        <p:attrNameLst>
                                          <p:attrName>style.visibility</p:attrName>
                                        </p:attrNameLst>
                                      </p:cBhvr>
                                      <p:to>
                                        <p:strVal val="hidden"/>
                                      </p:to>
                                    </p:set>
                                  </p:childTnLst>
                                </p:cTn>
                              </p:par>
                              <p:par>
                                <p:cTn id="160" presetID="2" presetClass="exit" presetSubtype="3" fill="hold" grpId="1" nodeType="withEffect">
                                  <p:stCondLst>
                                    <p:cond delay="0"/>
                                  </p:stCondLst>
                                  <p:childTnLst>
                                    <p:anim calcmode="lin" valueType="num">
                                      <p:cBhvr additive="base">
                                        <p:cTn id="161" dur="2000"/>
                                        <p:tgtEl>
                                          <p:spTgt spid="4"/>
                                        </p:tgtEl>
                                        <p:attrNameLst>
                                          <p:attrName>ppt_x</p:attrName>
                                        </p:attrNameLst>
                                      </p:cBhvr>
                                      <p:tavLst>
                                        <p:tav tm="0">
                                          <p:val>
                                            <p:strVal val="ppt_x"/>
                                          </p:val>
                                        </p:tav>
                                        <p:tav tm="100000">
                                          <p:val>
                                            <p:strVal val="1+ppt_w/2"/>
                                          </p:val>
                                        </p:tav>
                                      </p:tavLst>
                                    </p:anim>
                                    <p:anim calcmode="lin" valueType="num">
                                      <p:cBhvr additive="base">
                                        <p:cTn id="162" dur="2000"/>
                                        <p:tgtEl>
                                          <p:spTgt spid="4"/>
                                        </p:tgtEl>
                                        <p:attrNameLst>
                                          <p:attrName>ppt_y</p:attrName>
                                        </p:attrNameLst>
                                      </p:cBhvr>
                                      <p:tavLst>
                                        <p:tav tm="0">
                                          <p:val>
                                            <p:strVal val="ppt_y"/>
                                          </p:val>
                                        </p:tav>
                                        <p:tav tm="100000">
                                          <p:val>
                                            <p:strVal val="0-ppt_h/2"/>
                                          </p:val>
                                        </p:tav>
                                      </p:tavLst>
                                    </p:anim>
                                    <p:set>
                                      <p:cBhvr>
                                        <p:cTn id="163" dur="1" fill="hold">
                                          <p:stCondLst>
                                            <p:cond delay="1999"/>
                                          </p:stCondLst>
                                        </p:cTn>
                                        <p:tgtEl>
                                          <p:spTgt spid="4"/>
                                        </p:tgtEl>
                                        <p:attrNameLst>
                                          <p:attrName>style.visibility</p:attrName>
                                        </p:attrNameLst>
                                      </p:cBhvr>
                                      <p:to>
                                        <p:strVal val="hidden"/>
                                      </p:to>
                                    </p:set>
                                  </p:childTnLst>
                                </p:cTn>
                              </p:par>
                              <p:par>
                                <p:cTn id="164" presetID="2" presetClass="exit" presetSubtype="3" fill="hold" grpId="1"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3" fill="hold" grpId="1"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3" fill="hold" grpId="1"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1"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0-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3" fill="hold" grpId="1" nodeType="withEffect">
                                  <p:stCondLst>
                                    <p:cond delay="0"/>
                                  </p:stCondLst>
                                  <p:childTnLst>
                                    <p:anim calcmode="lin" valueType="num">
                                      <p:cBhvr additive="base">
                                        <p:cTn id="181" dur="2000"/>
                                        <p:tgtEl>
                                          <p:spTgt spid="21"/>
                                        </p:tgtEl>
                                        <p:attrNameLst>
                                          <p:attrName>ppt_x</p:attrName>
                                        </p:attrNameLst>
                                      </p:cBhvr>
                                      <p:tavLst>
                                        <p:tav tm="0">
                                          <p:val>
                                            <p:strVal val="ppt_x"/>
                                          </p:val>
                                        </p:tav>
                                        <p:tav tm="100000">
                                          <p:val>
                                            <p:strVal val="1+ppt_w/2"/>
                                          </p:val>
                                        </p:tav>
                                      </p:tavLst>
                                    </p:anim>
                                    <p:anim calcmode="lin" valueType="num">
                                      <p:cBhvr additive="base">
                                        <p:cTn id="182" dur="2000"/>
                                        <p:tgtEl>
                                          <p:spTgt spid="21"/>
                                        </p:tgtEl>
                                        <p:attrNameLst>
                                          <p:attrName>ppt_y</p:attrName>
                                        </p:attrNameLst>
                                      </p:cBhvr>
                                      <p:tavLst>
                                        <p:tav tm="0">
                                          <p:val>
                                            <p:strVal val="ppt_y"/>
                                          </p:val>
                                        </p:tav>
                                        <p:tav tm="100000">
                                          <p:val>
                                            <p:strVal val="0-ppt_h/2"/>
                                          </p:val>
                                        </p:tav>
                                      </p:tavLst>
                                    </p:anim>
                                    <p:set>
                                      <p:cBhvr>
                                        <p:cTn id="183" dur="1" fill="hold">
                                          <p:stCondLst>
                                            <p:cond delay="1999"/>
                                          </p:stCondLst>
                                        </p:cTn>
                                        <p:tgtEl>
                                          <p:spTgt spid="21"/>
                                        </p:tgtEl>
                                        <p:attrNameLst>
                                          <p:attrName>style.visibility</p:attrName>
                                        </p:attrNameLst>
                                      </p:cBhvr>
                                      <p:to>
                                        <p:strVal val="hidden"/>
                                      </p:to>
                                    </p:set>
                                  </p:childTnLst>
                                </p:cTn>
                              </p:par>
                              <p:par>
                                <p:cTn id="184" presetID="23" presetClass="entr" presetSubtype="272"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2/3*#ppt_w"/>
                                          </p:val>
                                        </p:tav>
                                        <p:tav tm="100000">
                                          <p:val>
                                            <p:strVal val="#ppt_w"/>
                                          </p:val>
                                        </p:tav>
                                      </p:tavLst>
                                    </p:anim>
                                    <p:anim calcmode="lin" valueType="num">
                                      <p:cBhvr>
                                        <p:cTn id="187" dur="2000" fill="hold"/>
                                        <p:tgtEl>
                                          <p:spTgt spid="2"/>
                                        </p:tgtEl>
                                        <p:attrNameLst>
                                          <p:attrName>ppt_h</p:attrName>
                                        </p:attrNameLst>
                                      </p:cBhvr>
                                      <p:tavLst>
                                        <p:tav tm="0">
                                          <p:val>
                                            <p:strVal val="2/3*#ppt_h"/>
                                          </p:val>
                                        </p:tav>
                                        <p:tav tm="100000">
                                          <p:val>
                                            <p:strVal val="#ppt_h"/>
                                          </p:val>
                                        </p:tav>
                                      </p:tavLst>
                                    </p:anim>
                                  </p:childTnLst>
                                </p:cTn>
                              </p:par>
                              <p:par>
                                <p:cTn id="188" presetID="4" presetClass="entr" presetSubtype="3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ox(out)">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C004C">
                <a:shade val="67500"/>
                <a:satMod val="115000"/>
              </a:srgbClr>
            </a:gs>
            <a:gs pos="100000">
              <a:srgbClr val="BC004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49937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509049">
            <a:off x="555361" y="3485196"/>
            <a:ext cx="1867855" cy="1856987"/>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5579044">
            <a:off x="545953" y="-237451"/>
            <a:ext cx="1859903" cy="1857436"/>
          </a:xfrm>
          <a:prstGeom prst="teardrop">
            <a:avLst>
              <a:gd name="adj" fmla="val 175221"/>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807545">
            <a:off x="26434" y="1670809"/>
            <a:ext cx="1859903" cy="1857436"/>
          </a:xfrm>
          <a:prstGeom prst="teardrop">
            <a:avLst>
              <a:gd name="adj" fmla="val 175577"/>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8124764">
            <a:off x="3813292" y="-328878"/>
            <a:ext cx="1859903" cy="1857436"/>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0800000">
            <a:off x="6858016" y="-214332"/>
            <a:ext cx="1859903" cy="1857436"/>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3628221">
            <a:off x="7312833" y="1813420"/>
            <a:ext cx="1859903" cy="1857436"/>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5901982">
            <a:off x="6648060" y="3507158"/>
            <a:ext cx="1859903" cy="1857436"/>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8771176">
            <a:off x="3883802" y="3670800"/>
            <a:ext cx="1859903" cy="1857436"/>
          </a:xfrm>
          <a:prstGeom prst="teardrop">
            <a:avLst>
              <a:gd name="adj" fmla="val 155446"/>
            </a:avLst>
          </a:prstGeom>
          <a:gradFill flip="none" rotWithShape="1">
            <a:gsLst>
              <a:gs pos="54000">
                <a:schemeClr val="bg1">
                  <a:alpha val="60000"/>
                </a:schemeClr>
              </a:gs>
              <a:gs pos="50000">
                <a:srgbClr val="BC004C">
                  <a:shade val="67500"/>
                  <a:satMod val="115000"/>
                </a:srgbClr>
              </a:gs>
              <a:gs pos="100000">
                <a:srgbClr val="BC004C">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500098" y="-357208"/>
            <a:ext cx="10072758" cy="5929354"/>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ppt_x"/>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2"/>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0-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ppt_x"/>
                                          </p:val>
                                        </p:tav>
                                      </p:tavLst>
                                    </p:anim>
                                    <p:anim calcmode="lin" valueType="num">
                                      <p:cBhvr additive="base">
                                        <p:cTn id="70" dur="2000"/>
                                        <p:tgtEl>
                                          <p:spTgt spid="8"/>
                                        </p:tgtEl>
                                        <p:attrNameLst>
                                          <p:attrName>ppt_y</p:attrName>
                                        </p:attrNameLst>
                                      </p:cBhvr>
                                      <p:tavLst>
                                        <p:tav tm="0">
                                          <p:val>
                                            <p:strVal val="ppt_y"/>
                                          </p:val>
                                        </p:tav>
                                        <p:tav tm="100000">
                                          <p:val>
                                            <p:strVal val="1+ppt_h/2"/>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1" fill="hold" grpId="2"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ppt_x"/>
                                          </p:val>
                                        </p:tav>
                                      </p:tavLst>
                                    </p:anim>
                                    <p:anim calcmode="lin" valueType="num">
                                      <p:cBhvr additive="base">
                                        <p:cTn id="74" dur="2000"/>
                                        <p:tgtEl>
                                          <p:spTgt spid="12"/>
                                        </p:tgtEl>
                                        <p:attrNameLst>
                                          <p:attrName>ppt_y</p:attrName>
                                        </p:attrNameLst>
                                      </p:cBhvr>
                                      <p:tavLst>
                                        <p:tav tm="0">
                                          <p:val>
                                            <p:strVal val="ppt_y"/>
                                          </p:val>
                                        </p:tav>
                                        <p:tav tm="100000">
                                          <p:val>
                                            <p:strVal val="0-ppt_h/2"/>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3" presetClass="entr" presetSubtype="27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2/3*#ppt_w"/>
                                          </p:val>
                                        </p:tav>
                                        <p:tav tm="100000">
                                          <p:val>
                                            <p:strVal val="#ppt_w"/>
                                          </p:val>
                                        </p:tav>
                                      </p:tavLst>
                                    </p:anim>
                                    <p:anim calcmode="lin" valueType="num">
                                      <p:cBhvr>
                                        <p:cTn id="91" dur="2000" fill="hold"/>
                                        <p:tgtEl>
                                          <p:spTgt spid="2"/>
                                        </p:tgtEl>
                                        <p:attrNameLst>
                                          <p:attrName>ppt_h</p:attrName>
                                        </p:attrNameLst>
                                      </p:cBhvr>
                                      <p:tavLst>
                                        <p:tav tm="0">
                                          <p:val>
                                            <p:strVal val="2/3*#ppt_h"/>
                                          </p:val>
                                        </p:tav>
                                        <p:tav tm="100000">
                                          <p:val>
                                            <p:strVal val="#ppt_h"/>
                                          </p:val>
                                        </p:tav>
                                      </p:tavLst>
                                    </p:anim>
                                  </p:childTnLst>
                                </p:cTn>
                              </p:par>
                              <p:par>
                                <p:cTn id="92" presetID="4" presetClass="entr" presetSubtype="3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ox(out)">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A1D00"/>
        </a:solidFill>
        <a:effectLst/>
      </p:bgPr>
    </p:bg>
    <p:spTree>
      <p:nvGrpSpPr>
        <p:cNvPr id="1" name=""/>
        <p:cNvGrpSpPr/>
        <p:nvPr/>
      </p:nvGrpSpPr>
      <p:grpSpPr>
        <a:xfrm>
          <a:off x="0" y="0"/>
          <a:ext cx="0" cy="0"/>
          <a:chOff x="0" y="0"/>
          <a:chExt cx="0" cy="0"/>
        </a:xfrm>
      </p:grpSpPr>
      <p:pic>
        <p:nvPicPr>
          <p:cNvPr id="2" name="1 Imagen" descr="stock-photo-2276050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71438"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Anillo"/>
          <p:cNvSpPr/>
          <p:nvPr/>
        </p:nvSpPr>
        <p:spPr>
          <a:xfrm>
            <a:off x="500034"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Anillo"/>
          <p:cNvSpPr/>
          <p:nvPr/>
        </p:nvSpPr>
        <p:spPr>
          <a:xfrm>
            <a:off x="1214446"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1643042"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2286016"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2714612"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3429024"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3857620"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4429156"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4857752"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5572164"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6000760"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6643734"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7072330"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7786742"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Anillo"/>
          <p:cNvSpPr/>
          <p:nvPr/>
        </p:nvSpPr>
        <p:spPr>
          <a:xfrm>
            <a:off x="8215338" y="428610"/>
            <a:ext cx="928662" cy="4214842"/>
          </a:xfrm>
          <a:prstGeom prst="donut">
            <a:avLst>
              <a:gd name="adj" fmla="val 17982"/>
            </a:avLst>
          </a:prstGeom>
          <a:blipFill>
            <a:blip r:embed="rId3">
              <a:duotone>
                <a:schemeClr val="accent3">
                  <a:shade val="45000"/>
                  <a:satMod val="135000"/>
                </a:schemeClr>
                <a:prstClr val="white"/>
              </a:duotone>
              <a:lum bright="-2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Rectángulo"/>
          <p:cNvSpPr/>
          <p:nvPr/>
        </p:nvSpPr>
        <p:spPr>
          <a:xfrm>
            <a:off x="-500098" y="-357208"/>
            <a:ext cx="10072758" cy="721523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childTnLst>
                          </p:cTn>
                        </p:par>
                        <p:par>
                          <p:cTn id="71" fill="hold">
                            <p:stCondLst>
                              <p:cond delay="2000"/>
                            </p:stCondLst>
                            <p:childTnLst>
                              <p:par>
                                <p:cTn id="72" presetID="2" presetClass="exit" presetSubtype="8" fill="hold" grpId="1"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0-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0-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0-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17" presetClass="entr" presetSubtype="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ppt_w/2"/>
                                          </p:val>
                                        </p:tav>
                                        <p:tav tm="100000">
                                          <p:val>
                                            <p:strVal val="#ppt_x"/>
                                          </p:val>
                                        </p:tav>
                                      </p:tavLst>
                                    </p:anim>
                                    <p:anim calcmode="lin" valueType="num">
                                      <p:cBhvr>
                                        <p:cTn id="139" dur="2000" fill="hold"/>
                                        <p:tgtEl>
                                          <p:spTgt spid="2"/>
                                        </p:tgtEl>
                                        <p:attrNameLst>
                                          <p:attrName>ppt_y</p:attrName>
                                        </p:attrNameLst>
                                      </p:cBhvr>
                                      <p:tavLst>
                                        <p:tav tm="0">
                                          <p:val>
                                            <p:strVal val="#ppt_y"/>
                                          </p:val>
                                        </p:tav>
                                        <p:tav tm="100000">
                                          <p:val>
                                            <p:strVal val="#ppt_y"/>
                                          </p:val>
                                        </p:tav>
                                      </p:tavLst>
                                    </p:anim>
                                    <p:anim calcmode="lin" valueType="num">
                                      <p:cBhvr>
                                        <p:cTn id="140" dur="2000" fill="hold"/>
                                        <p:tgtEl>
                                          <p:spTgt spid="2"/>
                                        </p:tgtEl>
                                        <p:attrNameLst>
                                          <p:attrName>ppt_w</p:attrName>
                                        </p:attrNameLst>
                                      </p:cBhvr>
                                      <p:tavLst>
                                        <p:tav tm="0">
                                          <p:val>
                                            <p:fltVal val="0"/>
                                          </p:val>
                                        </p:tav>
                                        <p:tav tm="100000">
                                          <p:val>
                                            <p:strVal val="#ppt_w"/>
                                          </p:val>
                                        </p:tav>
                                      </p:tavLst>
                                    </p:anim>
                                    <p:anim calcmode="lin" valueType="num">
                                      <p:cBhvr>
                                        <p:cTn id="1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4c19aff0b1dfc2dc27e984757ebd5d4.png"/>
          <p:cNvPicPr>
            <a:picLocks noChangeAspect="1"/>
          </p:cNvPicPr>
          <p:nvPr/>
        </p:nvPicPr>
        <p:blipFill>
          <a:blip r:embed="rId2" cstate="print"/>
          <a:srcRect t="13889" b="8333"/>
          <a:stretch>
            <a:fillRect/>
          </a:stretch>
        </p:blipFill>
        <p:spPr>
          <a:xfrm>
            <a:off x="1285852" y="357172"/>
            <a:ext cx="6429400" cy="4500594"/>
          </a:xfrm>
          <a:prstGeom prst="rect">
            <a:avLst/>
          </a:prstGeom>
        </p:spPr>
      </p:pic>
      <p:sp>
        <p:nvSpPr>
          <p:cNvPr id="3" name="2 Marco"/>
          <p:cNvSpPr/>
          <p:nvPr/>
        </p:nvSpPr>
        <p:spPr>
          <a:xfrm>
            <a:off x="0" y="0"/>
            <a:ext cx="9144000" cy="5143500"/>
          </a:xfrm>
          <a:prstGeom prst="frame">
            <a:avLst>
              <a:gd name="adj1" fmla="val 494"/>
            </a:avLst>
          </a:prstGeom>
          <a:blipFill dpi="0" rotWithShape="1">
            <a:blip r:embed="rId3">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214282" y="214296"/>
            <a:ext cx="8715436" cy="4714908"/>
          </a:xfrm>
          <a:prstGeom prst="frame">
            <a:avLst>
              <a:gd name="adj1" fmla="val 1186"/>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857356" y="1142990"/>
            <a:ext cx="4714908" cy="2092881"/>
          </a:xfrm>
          <a:prstGeom prst="rect">
            <a:avLst/>
          </a:prstGeom>
          <a:noFill/>
        </p:spPr>
        <p:txBody>
          <a:bodyPr wrap="square" rtlCol="0">
            <a:spAutoFit/>
          </a:bodyPr>
          <a:lstStyle/>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Nuestras actividades también deben estar planificadas, esto nos evitará el estrés propio de la desorganización e improvisación y tendremos más espacios físicos y mentales para dedicarnos a lo importante.</a:t>
            </a:r>
          </a:p>
          <a:p>
            <a:pPr algn="ct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No negocies tu paz con nadie, cualquier cosa cuyo costo sea tu paz, es extremadamente costosa y de seguro no valdrá la pena.</a:t>
            </a:r>
          </a:p>
          <a:p>
            <a:endParaRPr lang="es-PE" dirty="0"/>
          </a:p>
        </p:txBody>
      </p:sp>
      <p:sp>
        <p:nvSpPr>
          <p:cNvPr id="6" name="5 CuadroTexto"/>
          <p:cNvSpPr txBox="1"/>
          <p:nvPr/>
        </p:nvSpPr>
        <p:spPr>
          <a:xfrm>
            <a:off x="1928794" y="3571882"/>
            <a:ext cx="805413" cy="276999"/>
          </a:xfrm>
          <a:prstGeom prst="rect">
            <a:avLst/>
          </a:prstGeom>
          <a:noFill/>
        </p:spPr>
        <p:txBody>
          <a:bodyPr wrap="none" rtlCol="0">
            <a:spAutoFit/>
          </a:bodyPr>
          <a:lstStyle/>
          <a:p>
            <a:r>
              <a:rPr lang="es-PE" sz="12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0"/>
                </a:gradFill>
                <a:effectLst>
                  <a:outerShdw blurRad="38100" dist="38100" dir="2700000" algn="tl">
                    <a:srgbClr val="000000">
                      <a:alpha val="43137"/>
                    </a:srgbClr>
                  </a:outerShdw>
                </a:effectLst>
              </a:rPr>
              <a:t>Texto : S.T</a:t>
            </a:r>
            <a:endParaRPr lang="es-PE" sz="1200"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0"/>
              </a:gradFill>
              <a:effectLst>
                <a:outerShdw blurRad="38100" dist="38100" dir="2700000" algn="tl">
                  <a:srgbClr val="000000">
                    <a:alpha val="43137"/>
                  </a:srgbClr>
                </a:outerShdw>
              </a:effectLst>
            </a:endParaRPr>
          </a:p>
        </p:txBody>
      </p:sp>
      <p:sp>
        <p:nvSpPr>
          <p:cNvPr id="7" name="6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F8C0F">
                <a:shade val="67500"/>
                <a:satMod val="115000"/>
              </a:srgbClr>
            </a:gs>
            <a:gs pos="100000">
              <a:srgbClr val="8F8C0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182167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6200000">
            <a:off x="3643319" y="3571863"/>
            <a:ext cx="1857363"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6200000">
            <a:off x="3643319" y="2643169"/>
            <a:ext cx="1857363"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16200000">
            <a:off x="3643319" y="1643037"/>
            <a:ext cx="1857363"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6200000">
            <a:off x="3643319" y="642905"/>
            <a:ext cx="1857363"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6200000">
            <a:off x="3643319" y="-285789"/>
            <a:ext cx="1857363"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16200000">
            <a:off x="3679026" y="-1250190"/>
            <a:ext cx="1785950" cy="2857521"/>
          </a:xfrm>
          <a:prstGeom prst="moon">
            <a:avLst>
              <a:gd name="adj" fmla="val 47081"/>
            </a:avLst>
          </a:prstGeom>
          <a:blipFill dpi="0" rotWithShape="1">
            <a:blip r:embed="rId3">
              <a:duotone>
                <a:schemeClr val="bg2">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500098" y="-714398"/>
            <a:ext cx="10072758" cy="6643734"/>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6" presetClass="entr" presetSubtype="2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arn(inVertical)">
                                      <p:cBhvr>
                                        <p:cTn id="9" dur="2000"/>
                                        <p:tgtEl>
                                          <p:spTgt spid="4"/>
                                        </p:tgtEl>
                                      </p:cBhvr>
                                    </p:animEffect>
                                  </p:childTnLst>
                                </p:cTn>
                              </p:par>
                              <p:par>
                                <p:cTn id="10" presetID="2" presetClass="entr" presetSubtype="1"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ppt_x"/>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2000"/>
                                        <p:tgtEl>
                                          <p:spTgt spid="5"/>
                                        </p:tgtEl>
                                      </p:cBhvr>
                                    </p:animEffect>
                                  </p:childTnLst>
                                </p:cTn>
                              </p:par>
                              <p:par>
                                <p:cTn id="17" presetID="2" presetClass="entr" presetSubtype="1"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2000"/>
                                        <p:tgtEl>
                                          <p:spTgt spid="6"/>
                                        </p:tgtEl>
                                      </p:cBhvr>
                                    </p:animEffect>
                                  </p:childTnLst>
                                </p:cTn>
                              </p:par>
                              <p:par>
                                <p:cTn id="24" presetID="2" presetClass="entr" presetSubtype="1"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16" presetClass="entr" presetSubtype="2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2000"/>
                                        <p:tgtEl>
                                          <p:spTgt spid="7"/>
                                        </p:tgtEl>
                                      </p:cBhvr>
                                    </p:animEffect>
                                  </p:childTnLst>
                                </p:cTn>
                              </p:par>
                              <p:par>
                                <p:cTn id="31" presetID="2" presetClass="entr" presetSubtype="1"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2000"/>
                                        <p:tgtEl>
                                          <p:spTgt spid="8"/>
                                        </p:tgtEl>
                                      </p:cBhvr>
                                    </p:animEffect>
                                  </p:childTnLst>
                                </p:cTn>
                              </p:par>
                              <p:par>
                                <p:cTn id="38" presetID="2" presetClass="entr" presetSubtype="1"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ppt_x"/>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16" presetClass="entr" presetSubtype="21"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arn(inVertical)">
                                      <p:cBhvr>
                                        <p:cTn id="44" dur="2000"/>
                                        <p:tgtEl>
                                          <p:spTgt spid="9"/>
                                        </p:tgtEl>
                                      </p:cBhvr>
                                    </p:animEffect>
                                  </p:childTnLst>
                                </p:cTn>
                              </p:par>
                              <p:par>
                                <p:cTn id="45" presetID="2" presetClass="entr" presetSubtype="1"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ppt_x"/>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8" presetClass="emph" presetSubtype="0" fill="hold" grpId="2"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9"/>
                                        </p:tgtEl>
                                        <p:attrNameLst>
                                          <p:attrName>r</p:attrName>
                                        </p:attrNameLst>
                                      </p:cBhvr>
                                    </p:animRot>
                                  </p:childTnLst>
                                </p:cTn>
                              </p:par>
                              <p:par>
                                <p:cTn id="61" presetID="2" presetClass="exit" presetSubtype="1" fill="hold" grpId="3"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0-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 fill="hold" grpId="3"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 fill="hold" grpId="3"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grpId="3"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17" presetClass="entr" presetSubtype="4"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2000" fill="hold"/>
                                        <p:tgtEl>
                                          <p:spTgt spid="2"/>
                                        </p:tgtEl>
                                        <p:attrNameLst>
                                          <p:attrName>ppt_x</p:attrName>
                                        </p:attrNameLst>
                                      </p:cBhvr>
                                      <p:tavLst>
                                        <p:tav tm="0">
                                          <p:val>
                                            <p:strVal val="#ppt_x"/>
                                          </p:val>
                                        </p:tav>
                                        <p:tav tm="100000">
                                          <p:val>
                                            <p:strVal val="#ppt_x"/>
                                          </p:val>
                                        </p:tav>
                                      </p:tavLst>
                                    </p:anim>
                                    <p:anim calcmode="lin" valueType="num">
                                      <p:cBhvr>
                                        <p:cTn id="88" dur="2000" fill="hold"/>
                                        <p:tgtEl>
                                          <p:spTgt spid="2"/>
                                        </p:tgtEl>
                                        <p:attrNameLst>
                                          <p:attrName>ppt_y</p:attrName>
                                        </p:attrNameLst>
                                      </p:cBhvr>
                                      <p:tavLst>
                                        <p:tav tm="0">
                                          <p:val>
                                            <p:strVal val="#ppt_y+#ppt_h/2"/>
                                          </p:val>
                                        </p:tav>
                                        <p:tav tm="100000">
                                          <p:val>
                                            <p:strVal val="#ppt_y"/>
                                          </p:val>
                                        </p:tav>
                                      </p:tavLst>
                                    </p:anim>
                                    <p:anim calcmode="lin" valueType="num">
                                      <p:cBhvr>
                                        <p:cTn id="89" dur="2000" fill="hold"/>
                                        <p:tgtEl>
                                          <p:spTgt spid="2"/>
                                        </p:tgtEl>
                                        <p:attrNameLst>
                                          <p:attrName>ppt_w</p:attrName>
                                        </p:attrNameLst>
                                      </p:cBhvr>
                                      <p:tavLst>
                                        <p:tav tm="0">
                                          <p:val>
                                            <p:strVal val="#ppt_w"/>
                                          </p:val>
                                        </p:tav>
                                        <p:tav tm="100000">
                                          <p:val>
                                            <p:strVal val="#ppt_w"/>
                                          </p:val>
                                        </p:tav>
                                      </p:tavLst>
                                    </p:anim>
                                    <p:anim calcmode="lin" valueType="num">
                                      <p:cBhvr>
                                        <p:cTn id="9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82B0">
                <a:shade val="67500"/>
                <a:satMod val="115000"/>
              </a:srgbClr>
            </a:gs>
            <a:gs pos="100000">
              <a:srgbClr val="0082B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65151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arco"/>
          <p:cNvSpPr/>
          <p:nvPr/>
        </p:nvSpPr>
        <p:spPr>
          <a:xfrm>
            <a:off x="1714480"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arco"/>
          <p:cNvSpPr/>
          <p:nvPr/>
        </p:nvSpPr>
        <p:spPr>
          <a:xfrm>
            <a:off x="857224"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arco"/>
          <p:cNvSpPr/>
          <p:nvPr/>
        </p:nvSpPr>
        <p:spPr>
          <a:xfrm>
            <a:off x="2500298"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arco"/>
          <p:cNvSpPr/>
          <p:nvPr/>
        </p:nvSpPr>
        <p:spPr>
          <a:xfrm>
            <a:off x="3357586"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arco"/>
          <p:cNvSpPr/>
          <p:nvPr/>
        </p:nvSpPr>
        <p:spPr>
          <a:xfrm>
            <a:off x="5072066"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arco"/>
          <p:cNvSpPr/>
          <p:nvPr/>
        </p:nvSpPr>
        <p:spPr>
          <a:xfrm>
            <a:off x="4214810"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arco"/>
          <p:cNvSpPr/>
          <p:nvPr/>
        </p:nvSpPr>
        <p:spPr>
          <a:xfrm>
            <a:off x="5857884"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arco"/>
          <p:cNvSpPr/>
          <p:nvPr/>
        </p:nvSpPr>
        <p:spPr>
          <a:xfrm>
            <a:off x="6572296"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arco"/>
          <p:cNvSpPr/>
          <p:nvPr/>
        </p:nvSpPr>
        <p:spPr>
          <a:xfrm>
            <a:off x="8286776"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7429520" y="50004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0"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1714480"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857224"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2500298"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3357586"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Marco"/>
          <p:cNvSpPr/>
          <p:nvPr/>
        </p:nvSpPr>
        <p:spPr>
          <a:xfrm>
            <a:off x="5072066"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Marco"/>
          <p:cNvSpPr/>
          <p:nvPr/>
        </p:nvSpPr>
        <p:spPr>
          <a:xfrm>
            <a:off x="4214810"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Marco"/>
          <p:cNvSpPr/>
          <p:nvPr/>
        </p:nvSpPr>
        <p:spPr>
          <a:xfrm>
            <a:off x="5857884"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Marco"/>
          <p:cNvSpPr/>
          <p:nvPr/>
        </p:nvSpPr>
        <p:spPr>
          <a:xfrm>
            <a:off x="6572296"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Marco"/>
          <p:cNvSpPr/>
          <p:nvPr/>
        </p:nvSpPr>
        <p:spPr>
          <a:xfrm>
            <a:off x="8286776"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Marco"/>
          <p:cNvSpPr/>
          <p:nvPr/>
        </p:nvSpPr>
        <p:spPr>
          <a:xfrm>
            <a:off x="7429520" y="2643188"/>
            <a:ext cx="857224" cy="1857388"/>
          </a:xfrm>
          <a:prstGeom prst="frame">
            <a:avLst>
              <a:gd name="adj1" fmla="val 25834"/>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Rectángulo"/>
          <p:cNvSpPr/>
          <p:nvPr/>
        </p:nvSpPr>
        <p:spPr>
          <a:xfrm>
            <a:off x="-500098" y="-357208"/>
            <a:ext cx="10072758" cy="6429420"/>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childTnLst>
                          </p:cTn>
                        </p:par>
                        <p:par>
                          <p:cTn id="95" fill="hold">
                            <p:stCondLst>
                              <p:cond delay="2000"/>
                            </p:stCondLst>
                            <p:childTnLst>
                              <p:par>
                                <p:cTn id="96" presetID="2" presetClass="exit" presetSubtype="4" fill="hold" grpId="1" nodeType="after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ppt_x"/>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ppt_x"/>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ppt_x"/>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ppt_x"/>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ppt_x"/>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ppt_x"/>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0-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ppt_x"/>
                                          </p:val>
                                        </p:tav>
                                      </p:tavLst>
                                    </p:anim>
                                    <p:anim calcmode="lin" valueType="num">
                                      <p:cBhvr additive="base">
                                        <p:cTn id="150" dur="2000"/>
                                        <p:tgtEl>
                                          <p:spTgt spid="17"/>
                                        </p:tgtEl>
                                        <p:attrNameLst>
                                          <p:attrName>ppt_y</p:attrName>
                                        </p:attrNameLst>
                                      </p:cBhvr>
                                      <p:tavLst>
                                        <p:tav tm="0">
                                          <p:val>
                                            <p:strVal val="ppt_y"/>
                                          </p:val>
                                        </p:tav>
                                        <p:tav tm="100000">
                                          <p:val>
                                            <p:strVal val="0-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ppt_x"/>
                                          </p:val>
                                        </p:tav>
                                      </p:tavLst>
                                    </p:anim>
                                    <p:anim calcmode="lin" valueType="num">
                                      <p:cBhvr additive="base">
                                        <p:cTn id="154" dur="2000"/>
                                        <p:tgtEl>
                                          <p:spTgt spid="18"/>
                                        </p:tgtEl>
                                        <p:attrNameLst>
                                          <p:attrName>ppt_y</p:attrName>
                                        </p:attrNameLst>
                                      </p:cBhvr>
                                      <p:tavLst>
                                        <p:tav tm="0">
                                          <p:val>
                                            <p:strVal val="ppt_y"/>
                                          </p:val>
                                        </p:tav>
                                        <p:tav tm="100000">
                                          <p:val>
                                            <p:strVal val="0-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ppt_x"/>
                                          </p:val>
                                        </p:tav>
                                      </p:tavLst>
                                    </p:anim>
                                    <p:anim calcmode="lin" valueType="num">
                                      <p:cBhvr additive="base">
                                        <p:cTn id="158" dur="2000"/>
                                        <p:tgtEl>
                                          <p:spTgt spid="19"/>
                                        </p:tgtEl>
                                        <p:attrNameLst>
                                          <p:attrName>ppt_y</p:attrName>
                                        </p:attrNameLst>
                                      </p:cBhvr>
                                      <p:tavLst>
                                        <p:tav tm="0">
                                          <p:val>
                                            <p:strVal val="ppt_y"/>
                                          </p:val>
                                        </p:tav>
                                        <p:tav tm="100000">
                                          <p:val>
                                            <p:strVal val="0-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0-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ppt_x"/>
                                          </p:val>
                                        </p:tav>
                                      </p:tavLst>
                                    </p:anim>
                                    <p:anim calcmode="lin" valueType="num">
                                      <p:cBhvr additive="base">
                                        <p:cTn id="166" dur="2000"/>
                                        <p:tgtEl>
                                          <p:spTgt spid="21"/>
                                        </p:tgtEl>
                                        <p:attrNameLst>
                                          <p:attrName>ppt_y</p:attrName>
                                        </p:attrNameLst>
                                      </p:cBhvr>
                                      <p:tavLst>
                                        <p:tav tm="0">
                                          <p:val>
                                            <p:strVal val="ppt_y"/>
                                          </p:val>
                                        </p:tav>
                                        <p:tav tm="100000">
                                          <p:val>
                                            <p:strVal val="0-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ppt_x"/>
                                          </p:val>
                                        </p:tav>
                                      </p:tavLst>
                                    </p:anim>
                                    <p:anim calcmode="lin" valueType="num">
                                      <p:cBhvr additive="base">
                                        <p:cTn id="170" dur="2000"/>
                                        <p:tgtEl>
                                          <p:spTgt spid="22"/>
                                        </p:tgtEl>
                                        <p:attrNameLst>
                                          <p:attrName>ppt_y</p:attrName>
                                        </p:attrNameLst>
                                      </p:cBhvr>
                                      <p:tavLst>
                                        <p:tav tm="0">
                                          <p:val>
                                            <p:strVal val="ppt_y"/>
                                          </p:val>
                                        </p:tav>
                                        <p:tav tm="100000">
                                          <p:val>
                                            <p:strVal val="0-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ppt_x"/>
                                          </p:val>
                                        </p:tav>
                                      </p:tavLst>
                                    </p:anim>
                                    <p:anim calcmode="lin" valueType="num">
                                      <p:cBhvr additive="base">
                                        <p:cTn id="174" dur="2000"/>
                                        <p:tgtEl>
                                          <p:spTgt spid="23"/>
                                        </p:tgtEl>
                                        <p:attrNameLst>
                                          <p:attrName>ppt_y</p:attrName>
                                        </p:attrNameLst>
                                      </p:cBhvr>
                                      <p:tavLst>
                                        <p:tav tm="0">
                                          <p:val>
                                            <p:strVal val="ppt_y"/>
                                          </p:val>
                                        </p:tav>
                                        <p:tav tm="100000">
                                          <p:val>
                                            <p:strVal val="0-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1" fill="hold" grpId="1"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ppt_x"/>
                                          </p:val>
                                        </p:tav>
                                      </p:tavLst>
                                    </p:anim>
                                    <p:anim calcmode="lin" valueType="num">
                                      <p:cBhvr additive="base">
                                        <p:cTn id="178" dur="2000"/>
                                        <p:tgtEl>
                                          <p:spTgt spid="24"/>
                                        </p:tgtEl>
                                        <p:attrNameLst>
                                          <p:attrName>ppt_y</p:attrName>
                                        </p:attrNameLst>
                                      </p:cBhvr>
                                      <p:tavLst>
                                        <p:tav tm="0">
                                          <p:val>
                                            <p:strVal val="ppt_y"/>
                                          </p:val>
                                        </p:tav>
                                        <p:tav tm="100000">
                                          <p:val>
                                            <p:strVal val="0-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1" fill="hold" grpId="1"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ppt_x"/>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FF33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2357719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14362"/>
            <a:ext cx="285720" cy="3857652"/>
          </a:xfrm>
          <a:prstGeom prst="rect">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8858280" y="642924"/>
            <a:ext cx="285720" cy="3857652"/>
          </a:xfrm>
          <a:prstGeom prst="rect">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357158" y="1000114"/>
            <a:ext cx="285752" cy="3357586"/>
          </a:xfrm>
          <a:prstGeom prst="rect">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8501090" y="928676"/>
            <a:ext cx="285752" cy="3357586"/>
          </a:xfrm>
          <a:prstGeom prst="rect">
            <a:avLst/>
          </a:prstGeom>
          <a:blipFill>
            <a:blip r:embed="rId3">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785786" y="1142990"/>
            <a:ext cx="285752" cy="3071834"/>
          </a:xfrm>
          <a:prstGeom prst="rect">
            <a:avLst/>
          </a:prstGeom>
          <a:blipFill>
            <a:blip r:embed="rId4"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8072462" y="1142990"/>
            <a:ext cx="285752" cy="3000396"/>
          </a:xfrm>
          <a:prstGeom prst="rect">
            <a:avLst/>
          </a:prstGeom>
          <a:blipFill>
            <a:blip r:embed="rId5"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142976" y="1285866"/>
            <a:ext cx="285752" cy="2714644"/>
          </a:xfrm>
          <a:prstGeom prst="rect">
            <a:avLst/>
          </a:prstGeom>
          <a:blipFill>
            <a:blip r:embed="rId6"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7643834" y="1357304"/>
            <a:ext cx="285752" cy="2643206"/>
          </a:xfrm>
          <a:prstGeom prst="rect">
            <a:avLst/>
          </a:prstGeom>
          <a:blipFill>
            <a:blip r:embed="rId7"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571604" y="1428742"/>
            <a:ext cx="285752" cy="2357454"/>
          </a:xfrm>
          <a:prstGeom prst="rect">
            <a:avLst/>
          </a:prstGeom>
          <a:blipFill>
            <a:blip r:embed="rId8"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7215206" y="1500180"/>
            <a:ext cx="285752" cy="2357454"/>
          </a:xfrm>
          <a:prstGeom prst="rect">
            <a:avLst/>
          </a:prstGeom>
          <a:blipFill>
            <a:blip r:embed="rId8"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1928794" y="1571618"/>
            <a:ext cx="276228" cy="2071702"/>
          </a:xfrm>
          <a:prstGeom prst="rect">
            <a:avLst/>
          </a:prstGeom>
          <a:blipFill>
            <a:blip r:embed="rId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6858016" y="1643056"/>
            <a:ext cx="285752" cy="2000264"/>
          </a:xfrm>
          <a:prstGeom prst="rect">
            <a:avLst/>
          </a:prstGeom>
          <a:blipFill>
            <a:blip r:embed="rId10"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285984" y="1643056"/>
            <a:ext cx="285752" cy="1857388"/>
          </a:xfrm>
          <a:prstGeom prst="rect">
            <a:avLst/>
          </a:prstGeom>
          <a:blipFill>
            <a:blip r:embed="rId11"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6500826" y="1785932"/>
            <a:ext cx="285752" cy="1643074"/>
          </a:xfrm>
          <a:prstGeom prst="rect">
            <a:avLst/>
          </a:prstGeom>
          <a:blipFill>
            <a:blip r:embed="rId12"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2643174" y="1785932"/>
            <a:ext cx="285752" cy="1571636"/>
          </a:xfrm>
          <a:prstGeom prst="rect">
            <a:avLst/>
          </a:prstGeom>
          <a:blipFill>
            <a:blip r:embed="rId13"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143636" y="1857370"/>
            <a:ext cx="214314" cy="1428760"/>
          </a:xfrm>
          <a:prstGeom prst="rect">
            <a:avLst/>
          </a:prstGeom>
          <a:blipFill>
            <a:blip r:embed="rId14"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071802" y="2000246"/>
            <a:ext cx="214314" cy="1214446"/>
          </a:xfrm>
          <a:prstGeom prst="rect">
            <a:avLst/>
          </a:prstGeom>
          <a:blipFill>
            <a:blip r:embed="rId15"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5786446" y="2000246"/>
            <a:ext cx="214314" cy="1143008"/>
          </a:xfrm>
          <a:prstGeom prst="rect">
            <a:avLst/>
          </a:prstGeom>
          <a:blipFill>
            <a:blip r:embed="rId16"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3357554" y="2071684"/>
            <a:ext cx="214314" cy="1000132"/>
          </a:xfrm>
          <a:prstGeom prst="rect">
            <a:avLst/>
          </a:prstGeom>
          <a:blipFill>
            <a:blip r:embed="rId17"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5500694" y="2071684"/>
            <a:ext cx="214314" cy="928694"/>
          </a:xfrm>
          <a:prstGeom prst="rect">
            <a:avLst/>
          </a:prstGeom>
          <a:blipFill>
            <a:blip r:embed="rId18"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3714744"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5214942"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000496"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857752"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4286248"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4572000" y="2214560"/>
            <a:ext cx="214314" cy="642942"/>
          </a:xfrm>
          <a:prstGeom prst="rect">
            <a:avLst/>
          </a:prstGeom>
          <a:blipFill>
            <a:blip r:embed="rId19"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30" name="29 Imagen" descr="g-gif-update (2).gif"/>
          <p:cNvPicPr>
            <a:picLocks noChangeAspect="1"/>
          </p:cNvPicPr>
          <p:nvPr/>
        </p:nvPicPr>
        <p:blipFill>
          <a:blip r:embed="rId20">
            <a:duotone>
              <a:prstClr val="black"/>
              <a:schemeClr val="accent6">
                <a:tint val="45000"/>
                <a:satMod val="400000"/>
              </a:schemeClr>
            </a:duotone>
            <a:lum bright="-20000" contrast="40000"/>
          </a:blip>
          <a:stretch>
            <a:fillRect/>
          </a:stretch>
        </p:blipFill>
        <p:spPr>
          <a:xfrm rot="20738551">
            <a:off x="6904666" y="3932571"/>
            <a:ext cx="1247775" cy="533400"/>
          </a:xfrm>
          <a:prstGeom prst="rect">
            <a:avLst/>
          </a:prstGeom>
        </p:spPr>
      </p:pic>
      <p:sp>
        <p:nvSpPr>
          <p:cNvPr id="31" name="30 Rectángulo"/>
          <p:cNvSpPr/>
          <p:nvPr/>
        </p:nvSpPr>
        <p:spPr>
          <a:xfrm>
            <a:off x="-500098" y="-357208"/>
            <a:ext cx="10072758" cy="5786478"/>
          </a:xfrm>
          <a:prstGeom prst="rect">
            <a:avLst/>
          </a:prstGeom>
          <a:gradFill>
            <a:gsLst>
              <a:gs pos="0">
                <a:srgbClr val="1A0D00"/>
              </a:gs>
              <a:gs pos="64999">
                <a:srgbClr val="F0EBD5"/>
              </a:gs>
              <a:gs pos="100000">
                <a:srgbClr val="D1C39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1+#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1+#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1+#ppt_w/2"/>
                                          </p:val>
                                        </p:tav>
                                        <p:tav tm="100000">
                                          <p:val>
                                            <p:strVal val="#ppt_x"/>
                                          </p:val>
                                        </p:tav>
                                      </p:tavLst>
                                    </p:anim>
                                    <p:anim calcmode="lin" valueType="num">
                                      <p:cBhvr additive="base">
                                        <p:cTn id="82" dur="3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1+#ppt_w/2"/>
                                          </p:val>
                                        </p:tav>
                                        <p:tav tm="100000">
                                          <p:val>
                                            <p:strVal val="#ppt_x"/>
                                          </p:val>
                                        </p:tav>
                                      </p:tavLst>
                                    </p:anim>
                                    <p:anim calcmode="lin" valueType="num">
                                      <p:cBhvr additive="base">
                                        <p:cTn id="90" dur="3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1+#ppt_w/2"/>
                                          </p:val>
                                        </p:tav>
                                        <p:tav tm="100000">
                                          <p:val>
                                            <p:strVal val="#ppt_x"/>
                                          </p:val>
                                        </p:tav>
                                      </p:tavLst>
                                    </p:anim>
                                    <p:anim calcmode="lin" valueType="num">
                                      <p:cBhvr additive="base">
                                        <p:cTn id="98" dur="3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0-#ppt_w/2"/>
                                          </p:val>
                                        </p:tav>
                                        <p:tav tm="100000">
                                          <p:val>
                                            <p:strVal val="#ppt_x"/>
                                          </p:val>
                                        </p:tav>
                                      </p:tavLst>
                                    </p:anim>
                                    <p:anim calcmode="lin" valueType="num">
                                      <p:cBhvr additive="base">
                                        <p:cTn id="102" dur="3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1+#ppt_w/2"/>
                                          </p:val>
                                        </p:tav>
                                        <p:tav tm="100000">
                                          <p:val>
                                            <p:strVal val="#ppt_x"/>
                                          </p:val>
                                        </p:tav>
                                      </p:tavLst>
                                    </p:anim>
                                    <p:anim calcmode="lin" valueType="num">
                                      <p:cBhvr additive="base">
                                        <p:cTn id="106" dur="3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0-#ppt_w/2"/>
                                          </p:val>
                                        </p:tav>
                                        <p:tav tm="100000">
                                          <p:val>
                                            <p:strVal val="#ppt_x"/>
                                          </p:val>
                                        </p:tav>
                                      </p:tavLst>
                                    </p:anim>
                                    <p:anim calcmode="lin" valueType="num">
                                      <p:cBhvr additive="base">
                                        <p:cTn id="110" dur="3000" fill="hold"/>
                                        <p:tgtEl>
                                          <p:spTgt spid="29"/>
                                        </p:tgtEl>
                                        <p:attrNameLst>
                                          <p:attrName>ppt_y</p:attrName>
                                        </p:attrNameLst>
                                      </p:cBhvr>
                                      <p:tavLst>
                                        <p:tav tm="0">
                                          <p:val>
                                            <p:strVal val="#ppt_y"/>
                                          </p:val>
                                        </p:tav>
                                        <p:tav tm="100000">
                                          <p:val>
                                            <p:strVal val="#ppt_y"/>
                                          </p:val>
                                        </p:tav>
                                      </p:tavLst>
                                    </p:anim>
                                  </p:childTnLst>
                                </p:cTn>
                              </p:par>
                              <p:par>
                                <p:cTn id="111" presetID="13" presetClass="entr" presetSubtype="16" fill="hold" grpId="1"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plus(in)">
                                      <p:cBhvr>
                                        <p:cTn id="113" dur="3000"/>
                                        <p:tgtEl>
                                          <p:spTgt spid="4"/>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6"/>
                                        </p:tgtEl>
                                        <p:attrNameLst>
                                          <p:attrName>style.visibility</p:attrName>
                                        </p:attrNameLst>
                                      </p:cBhvr>
                                      <p:to>
                                        <p:strVal val="visible"/>
                                      </p:to>
                                    </p:set>
                                    <p:animEffect transition="in" filter="plus(in)">
                                      <p:cBhvr>
                                        <p:cTn id="116" dur="3000"/>
                                        <p:tgtEl>
                                          <p:spTgt spid="6"/>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plus(in)">
                                      <p:cBhvr>
                                        <p:cTn id="119" dur="3000"/>
                                        <p:tgtEl>
                                          <p:spTgt spid="8"/>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plus(in)">
                                      <p:cBhvr>
                                        <p:cTn id="122" dur="3000"/>
                                        <p:tgtEl>
                                          <p:spTgt spid="1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plus(in)">
                                      <p:cBhvr>
                                        <p:cTn id="125" dur="3000"/>
                                        <p:tgtEl>
                                          <p:spTgt spid="12"/>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4"/>
                                        </p:tgtEl>
                                        <p:attrNameLst>
                                          <p:attrName>style.visibility</p:attrName>
                                        </p:attrNameLst>
                                      </p:cBhvr>
                                      <p:to>
                                        <p:strVal val="visible"/>
                                      </p:to>
                                    </p:set>
                                    <p:animEffect transition="in" filter="plus(in)">
                                      <p:cBhvr>
                                        <p:cTn id="128" dur="3000"/>
                                        <p:tgtEl>
                                          <p:spTgt spid="14"/>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3000"/>
                                        <p:tgtEl>
                                          <p:spTgt spid="16"/>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3000"/>
                                        <p:tgtEl>
                                          <p:spTgt spid="18"/>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3000"/>
                                        <p:tgtEl>
                                          <p:spTgt spid="2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2"/>
                                        </p:tgtEl>
                                        <p:attrNameLst>
                                          <p:attrName>style.visibility</p:attrName>
                                        </p:attrNameLst>
                                      </p:cBhvr>
                                      <p:to>
                                        <p:strVal val="visible"/>
                                      </p:to>
                                    </p:set>
                                    <p:animEffect transition="in" filter="plus(in)">
                                      <p:cBhvr>
                                        <p:cTn id="140" dur="3000"/>
                                        <p:tgtEl>
                                          <p:spTgt spid="2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plus(in)">
                                      <p:cBhvr>
                                        <p:cTn id="146" dur="3000"/>
                                        <p:tgtEl>
                                          <p:spTgt spid="26"/>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28"/>
                                        </p:tgtEl>
                                        <p:attrNameLst>
                                          <p:attrName>style.visibility</p:attrName>
                                        </p:attrNameLst>
                                      </p:cBhvr>
                                      <p:to>
                                        <p:strVal val="visible"/>
                                      </p:to>
                                    </p:set>
                                    <p:animEffect transition="in" filter="plus(in)">
                                      <p:cBhvr>
                                        <p:cTn id="149" dur="3000"/>
                                        <p:tgtEl>
                                          <p:spTgt spid="2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plus(in)">
                                      <p:cBhvr>
                                        <p:cTn id="152" dur="3000"/>
                                        <p:tgtEl>
                                          <p:spTgt spid="5"/>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7"/>
                                        </p:tgtEl>
                                        <p:attrNameLst>
                                          <p:attrName>style.visibility</p:attrName>
                                        </p:attrNameLst>
                                      </p:cBhvr>
                                      <p:to>
                                        <p:strVal val="visible"/>
                                      </p:to>
                                    </p:set>
                                    <p:animEffect transition="in" filter="plus(in)">
                                      <p:cBhvr>
                                        <p:cTn id="155" dur="3000"/>
                                        <p:tgtEl>
                                          <p:spTgt spid="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plus(in)">
                                      <p:cBhvr>
                                        <p:cTn id="158" dur="3000"/>
                                        <p:tgtEl>
                                          <p:spTgt spid="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plus(in)">
                                      <p:cBhvr>
                                        <p:cTn id="161" dur="3000"/>
                                        <p:tgtEl>
                                          <p:spTgt spid="11"/>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3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plus(in)">
                                      <p:cBhvr>
                                        <p:cTn id="167" dur="3000"/>
                                        <p:tgtEl>
                                          <p:spTgt spid="15"/>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Effect transition="in" filter="plus(in)">
                                      <p:cBhvr>
                                        <p:cTn id="170" dur="3000"/>
                                        <p:tgtEl>
                                          <p:spTgt spid="17"/>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plus(in)">
                                      <p:cBhvr>
                                        <p:cTn id="173" dur="3000"/>
                                        <p:tgtEl>
                                          <p:spTgt spid="19"/>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1"/>
                                        </p:tgtEl>
                                        <p:attrNameLst>
                                          <p:attrName>style.visibility</p:attrName>
                                        </p:attrNameLst>
                                      </p:cBhvr>
                                      <p:to>
                                        <p:strVal val="visible"/>
                                      </p:to>
                                    </p:set>
                                    <p:animEffect transition="in" filter="plus(in)">
                                      <p:cBhvr>
                                        <p:cTn id="176" dur="3000"/>
                                        <p:tgtEl>
                                          <p:spTgt spid="21"/>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3"/>
                                        </p:tgtEl>
                                        <p:attrNameLst>
                                          <p:attrName>style.visibility</p:attrName>
                                        </p:attrNameLst>
                                      </p:cBhvr>
                                      <p:to>
                                        <p:strVal val="visible"/>
                                      </p:to>
                                    </p:set>
                                    <p:animEffect transition="in" filter="plus(in)">
                                      <p:cBhvr>
                                        <p:cTn id="179" dur="3000"/>
                                        <p:tgtEl>
                                          <p:spTgt spid="23"/>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plus(in)">
                                      <p:cBhvr>
                                        <p:cTn id="182" dur="3000"/>
                                        <p:tgtEl>
                                          <p:spTgt spid="25"/>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3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9"/>
                                        </p:tgtEl>
                                        <p:attrNameLst>
                                          <p:attrName>style.visibility</p:attrName>
                                        </p:attrNameLst>
                                      </p:cBhvr>
                                      <p:to>
                                        <p:strVal val="visible"/>
                                      </p:to>
                                    </p:set>
                                    <p:animEffect transition="in" filter="plus(in)">
                                      <p:cBhvr>
                                        <p:cTn id="188" dur="3000"/>
                                        <p:tgtEl>
                                          <p:spTgt spid="29"/>
                                        </p:tgtEl>
                                      </p:cBhvr>
                                    </p:animEffect>
                                  </p:childTnLst>
                                </p:cTn>
                              </p:par>
                            </p:childTnLst>
                          </p:cTn>
                        </p:par>
                        <p:par>
                          <p:cTn id="189" fill="hold">
                            <p:stCondLst>
                              <p:cond delay="3000"/>
                            </p:stCondLst>
                            <p:childTnLst>
                              <p:par>
                                <p:cTn id="190" presetID="13" presetClass="exit" presetSubtype="32" fill="hold" grpId="2" nodeType="afterEffect">
                                  <p:stCondLst>
                                    <p:cond delay="0"/>
                                  </p:stCondLst>
                                  <p:childTnLst>
                                    <p:animEffect transition="out" filter="plus(out)">
                                      <p:cBhvr>
                                        <p:cTn id="191" dur="3000"/>
                                        <p:tgtEl>
                                          <p:spTgt spid="4"/>
                                        </p:tgtEl>
                                      </p:cBhvr>
                                    </p:animEffect>
                                    <p:set>
                                      <p:cBhvr>
                                        <p:cTn id="192" dur="1" fill="hold">
                                          <p:stCondLst>
                                            <p:cond delay="2999"/>
                                          </p:stCondLst>
                                        </p:cTn>
                                        <p:tgtEl>
                                          <p:spTgt spid="4"/>
                                        </p:tgtEl>
                                        <p:attrNameLst>
                                          <p:attrName>style.visibility</p:attrName>
                                        </p:attrNameLst>
                                      </p:cBhvr>
                                      <p:to>
                                        <p:strVal val="hidden"/>
                                      </p:to>
                                    </p:set>
                                  </p:childTnLst>
                                </p:cTn>
                              </p:par>
                              <p:par>
                                <p:cTn id="193" presetID="13" presetClass="exit" presetSubtype="32" fill="hold" grpId="2" nodeType="withEffect">
                                  <p:stCondLst>
                                    <p:cond delay="0"/>
                                  </p:stCondLst>
                                  <p:childTnLst>
                                    <p:animEffect transition="out" filter="plus(out)">
                                      <p:cBhvr>
                                        <p:cTn id="194" dur="3000"/>
                                        <p:tgtEl>
                                          <p:spTgt spid="6"/>
                                        </p:tgtEl>
                                      </p:cBhvr>
                                    </p:animEffect>
                                    <p:set>
                                      <p:cBhvr>
                                        <p:cTn id="195" dur="1" fill="hold">
                                          <p:stCondLst>
                                            <p:cond delay="2999"/>
                                          </p:stCondLst>
                                        </p:cTn>
                                        <p:tgtEl>
                                          <p:spTgt spid="6"/>
                                        </p:tgtEl>
                                        <p:attrNameLst>
                                          <p:attrName>style.visibility</p:attrName>
                                        </p:attrNameLst>
                                      </p:cBhvr>
                                      <p:to>
                                        <p:strVal val="hidden"/>
                                      </p:to>
                                    </p:set>
                                  </p:childTnLst>
                                </p:cTn>
                              </p:par>
                              <p:par>
                                <p:cTn id="196" presetID="13" presetClass="exit" presetSubtype="32" fill="hold" grpId="2" nodeType="withEffect">
                                  <p:stCondLst>
                                    <p:cond delay="0"/>
                                  </p:stCondLst>
                                  <p:childTnLst>
                                    <p:animEffect transition="out" filter="plus(out)">
                                      <p:cBhvr>
                                        <p:cTn id="197" dur="3000"/>
                                        <p:tgtEl>
                                          <p:spTgt spid="8"/>
                                        </p:tgtEl>
                                      </p:cBhvr>
                                    </p:animEffect>
                                    <p:set>
                                      <p:cBhvr>
                                        <p:cTn id="198" dur="1" fill="hold">
                                          <p:stCondLst>
                                            <p:cond delay="2999"/>
                                          </p:stCondLst>
                                        </p:cTn>
                                        <p:tgtEl>
                                          <p:spTgt spid="8"/>
                                        </p:tgtEl>
                                        <p:attrNameLst>
                                          <p:attrName>style.visibility</p:attrName>
                                        </p:attrNameLst>
                                      </p:cBhvr>
                                      <p:to>
                                        <p:strVal val="hidden"/>
                                      </p:to>
                                    </p:set>
                                  </p:childTnLst>
                                </p:cTn>
                              </p:par>
                              <p:par>
                                <p:cTn id="199" presetID="13" presetClass="exit" presetSubtype="32" fill="hold" grpId="2" nodeType="withEffect">
                                  <p:stCondLst>
                                    <p:cond delay="0"/>
                                  </p:stCondLst>
                                  <p:childTnLst>
                                    <p:animEffect transition="out" filter="plus(out)">
                                      <p:cBhvr>
                                        <p:cTn id="200" dur="3000"/>
                                        <p:tgtEl>
                                          <p:spTgt spid="10"/>
                                        </p:tgtEl>
                                      </p:cBhvr>
                                    </p:animEffect>
                                    <p:set>
                                      <p:cBhvr>
                                        <p:cTn id="201" dur="1" fill="hold">
                                          <p:stCondLst>
                                            <p:cond delay="2999"/>
                                          </p:stCondLst>
                                        </p:cTn>
                                        <p:tgtEl>
                                          <p:spTgt spid="10"/>
                                        </p:tgtEl>
                                        <p:attrNameLst>
                                          <p:attrName>style.visibility</p:attrName>
                                        </p:attrNameLst>
                                      </p:cBhvr>
                                      <p:to>
                                        <p:strVal val="hidden"/>
                                      </p:to>
                                    </p:set>
                                  </p:childTnLst>
                                </p:cTn>
                              </p:par>
                              <p:par>
                                <p:cTn id="202" presetID="13" presetClass="exit" presetSubtype="32" fill="hold" grpId="2" nodeType="withEffect">
                                  <p:stCondLst>
                                    <p:cond delay="0"/>
                                  </p:stCondLst>
                                  <p:childTnLst>
                                    <p:animEffect transition="out" filter="plus(out)">
                                      <p:cBhvr>
                                        <p:cTn id="203" dur="3000"/>
                                        <p:tgtEl>
                                          <p:spTgt spid="12"/>
                                        </p:tgtEl>
                                      </p:cBhvr>
                                    </p:animEffect>
                                    <p:set>
                                      <p:cBhvr>
                                        <p:cTn id="204" dur="1" fill="hold">
                                          <p:stCondLst>
                                            <p:cond delay="2999"/>
                                          </p:stCondLst>
                                        </p:cTn>
                                        <p:tgtEl>
                                          <p:spTgt spid="12"/>
                                        </p:tgtEl>
                                        <p:attrNameLst>
                                          <p:attrName>style.visibility</p:attrName>
                                        </p:attrNameLst>
                                      </p:cBhvr>
                                      <p:to>
                                        <p:strVal val="hidden"/>
                                      </p:to>
                                    </p:set>
                                  </p:childTnLst>
                                </p:cTn>
                              </p:par>
                              <p:par>
                                <p:cTn id="205" presetID="13" presetClass="exit" presetSubtype="32" fill="hold" grpId="2" nodeType="withEffect">
                                  <p:stCondLst>
                                    <p:cond delay="0"/>
                                  </p:stCondLst>
                                  <p:childTnLst>
                                    <p:animEffect transition="out" filter="plus(out)">
                                      <p:cBhvr>
                                        <p:cTn id="206" dur="3000"/>
                                        <p:tgtEl>
                                          <p:spTgt spid="14"/>
                                        </p:tgtEl>
                                      </p:cBhvr>
                                    </p:animEffect>
                                    <p:set>
                                      <p:cBhvr>
                                        <p:cTn id="207" dur="1" fill="hold">
                                          <p:stCondLst>
                                            <p:cond delay="2999"/>
                                          </p:stCondLst>
                                        </p:cTn>
                                        <p:tgtEl>
                                          <p:spTgt spid="14"/>
                                        </p:tgtEl>
                                        <p:attrNameLst>
                                          <p:attrName>style.visibility</p:attrName>
                                        </p:attrNameLst>
                                      </p:cBhvr>
                                      <p:to>
                                        <p:strVal val="hidden"/>
                                      </p:to>
                                    </p:set>
                                  </p:childTnLst>
                                </p:cTn>
                              </p:par>
                              <p:par>
                                <p:cTn id="208" presetID="13" presetClass="exit" presetSubtype="32" fill="hold" grpId="2" nodeType="withEffect">
                                  <p:stCondLst>
                                    <p:cond delay="0"/>
                                  </p:stCondLst>
                                  <p:childTnLst>
                                    <p:animEffect transition="out" filter="plus(out)">
                                      <p:cBhvr>
                                        <p:cTn id="209" dur="3000"/>
                                        <p:tgtEl>
                                          <p:spTgt spid="16"/>
                                        </p:tgtEl>
                                      </p:cBhvr>
                                    </p:animEffect>
                                    <p:set>
                                      <p:cBhvr>
                                        <p:cTn id="210" dur="1" fill="hold">
                                          <p:stCondLst>
                                            <p:cond delay="2999"/>
                                          </p:stCondLst>
                                        </p:cTn>
                                        <p:tgtEl>
                                          <p:spTgt spid="16"/>
                                        </p:tgtEl>
                                        <p:attrNameLst>
                                          <p:attrName>style.visibility</p:attrName>
                                        </p:attrNameLst>
                                      </p:cBhvr>
                                      <p:to>
                                        <p:strVal val="hidden"/>
                                      </p:to>
                                    </p:set>
                                  </p:childTnLst>
                                </p:cTn>
                              </p:par>
                              <p:par>
                                <p:cTn id="211" presetID="13" presetClass="exit" presetSubtype="32" fill="hold" grpId="2" nodeType="withEffect">
                                  <p:stCondLst>
                                    <p:cond delay="0"/>
                                  </p:stCondLst>
                                  <p:childTnLst>
                                    <p:animEffect transition="out" filter="plus(out)">
                                      <p:cBhvr>
                                        <p:cTn id="212" dur="3000"/>
                                        <p:tgtEl>
                                          <p:spTgt spid="18"/>
                                        </p:tgtEl>
                                      </p:cBhvr>
                                    </p:animEffect>
                                    <p:set>
                                      <p:cBhvr>
                                        <p:cTn id="213" dur="1" fill="hold">
                                          <p:stCondLst>
                                            <p:cond delay="2999"/>
                                          </p:stCondLst>
                                        </p:cTn>
                                        <p:tgtEl>
                                          <p:spTgt spid="18"/>
                                        </p:tgtEl>
                                        <p:attrNameLst>
                                          <p:attrName>style.visibility</p:attrName>
                                        </p:attrNameLst>
                                      </p:cBhvr>
                                      <p:to>
                                        <p:strVal val="hidden"/>
                                      </p:to>
                                    </p:set>
                                  </p:childTnLst>
                                </p:cTn>
                              </p:par>
                              <p:par>
                                <p:cTn id="214" presetID="13" presetClass="exit" presetSubtype="32" fill="hold" grpId="2" nodeType="withEffect">
                                  <p:stCondLst>
                                    <p:cond delay="0"/>
                                  </p:stCondLst>
                                  <p:childTnLst>
                                    <p:animEffect transition="out" filter="plus(out)">
                                      <p:cBhvr>
                                        <p:cTn id="215" dur="3000"/>
                                        <p:tgtEl>
                                          <p:spTgt spid="20"/>
                                        </p:tgtEl>
                                      </p:cBhvr>
                                    </p:animEffect>
                                    <p:set>
                                      <p:cBhvr>
                                        <p:cTn id="216" dur="1" fill="hold">
                                          <p:stCondLst>
                                            <p:cond delay="2999"/>
                                          </p:stCondLst>
                                        </p:cTn>
                                        <p:tgtEl>
                                          <p:spTgt spid="20"/>
                                        </p:tgtEl>
                                        <p:attrNameLst>
                                          <p:attrName>style.visibility</p:attrName>
                                        </p:attrNameLst>
                                      </p:cBhvr>
                                      <p:to>
                                        <p:strVal val="hidden"/>
                                      </p:to>
                                    </p:set>
                                  </p:childTnLst>
                                </p:cTn>
                              </p:par>
                              <p:par>
                                <p:cTn id="217" presetID="13" presetClass="exit" presetSubtype="32" fill="hold" grpId="2" nodeType="withEffect">
                                  <p:stCondLst>
                                    <p:cond delay="0"/>
                                  </p:stCondLst>
                                  <p:childTnLst>
                                    <p:animEffect transition="out" filter="plus(out)">
                                      <p:cBhvr>
                                        <p:cTn id="218" dur="3000"/>
                                        <p:tgtEl>
                                          <p:spTgt spid="22"/>
                                        </p:tgtEl>
                                      </p:cBhvr>
                                    </p:animEffect>
                                    <p:set>
                                      <p:cBhvr>
                                        <p:cTn id="219" dur="1" fill="hold">
                                          <p:stCondLst>
                                            <p:cond delay="2999"/>
                                          </p:stCondLst>
                                        </p:cTn>
                                        <p:tgtEl>
                                          <p:spTgt spid="22"/>
                                        </p:tgtEl>
                                        <p:attrNameLst>
                                          <p:attrName>style.visibility</p:attrName>
                                        </p:attrNameLst>
                                      </p:cBhvr>
                                      <p:to>
                                        <p:strVal val="hidden"/>
                                      </p:to>
                                    </p:set>
                                  </p:childTnLst>
                                </p:cTn>
                              </p:par>
                              <p:par>
                                <p:cTn id="220" presetID="13" presetClass="exit" presetSubtype="32" fill="hold" grpId="2" nodeType="withEffect">
                                  <p:stCondLst>
                                    <p:cond delay="0"/>
                                  </p:stCondLst>
                                  <p:childTnLst>
                                    <p:animEffect transition="out" filter="plus(out)">
                                      <p:cBhvr>
                                        <p:cTn id="221" dur="3000"/>
                                        <p:tgtEl>
                                          <p:spTgt spid="24"/>
                                        </p:tgtEl>
                                      </p:cBhvr>
                                    </p:animEffect>
                                    <p:set>
                                      <p:cBhvr>
                                        <p:cTn id="222" dur="1" fill="hold">
                                          <p:stCondLst>
                                            <p:cond delay="2999"/>
                                          </p:stCondLst>
                                        </p:cTn>
                                        <p:tgtEl>
                                          <p:spTgt spid="24"/>
                                        </p:tgtEl>
                                        <p:attrNameLst>
                                          <p:attrName>style.visibility</p:attrName>
                                        </p:attrNameLst>
                                      </p:cBhvr>
                                      <p:to>
                                        <p:strVal val="hidden"/>
                                      </p:to>
                                    </p:set>
                                  </p:childTnLst>
                                </p:cTn>
                              </p:par>
                              <p:par>
                                <p:cTn id="223" presetID="13" presetClass="exit" presetSubtype="32" fill="hold" grpId="2" nodeType="withEffect">
                                  <p:stCondLst>
                                    <p:cond delay="0"/>
                                  </p:stCondLst>
                                  <p:childTnLst>
                                    <p:animEffect transition="out" filter="plus(out)">
                                      <p:cBhvr>
                                        <p:cTn id="224" dur="3000"/>
                                        <p:tgtEl>
                                          <p:spTgt spid="26"/>
                                        </p:tgtEl>
                                      </p:cBhvr>
                                    </p:animEffect>
                                    <p:set>
                                      <p:cBhvr>
                                        <p:cTn id="225" dur="1" fill="hold">
                                          <p:stCondLst>
                                            <p:cond delay="2999"/>
                                          </p:stCondLst>
                                        </p:cTn>
                                        <p:tgtEl>
                                          <p:spTgt spid="26"/>
                                        </p:tgtEl>
                                        <p:attrNameLst>
                                          <p:attrName>style.visibility</p:attrName>
                                        </p:attrNameLst>
                                      </p:cBhvr>
                                      <p:to>
                                        <p:strVal val="hidden"/>
                                      </p:to>
                                    </p:set>
                                  </p:childTnLst>
                                </p:cTn>
                              </p:par>
                              <p:par>
                                <p:cTn id="226" presetID="13" presetClass="exit" presetSubtype="32" fill="hold" grpId="2" nodeType="withEffect">
                                  <p:stCondLst>
                                    <p:cond delay="0"/>
                                  </p:stCondLst>
                                  <p:childTnLst>
                                    <p:animEffect transition="out" filter="plus(out)">
                                      <p:cBhvr>
                                        <p:cTn id="227" dur="3000"/>
                                        <p:tgtEl>
                                          <p:spTgt spid="28"/>
                                        </p:tgtEl>
                                      </p:cBhvr>
                                    </p:animEffect>
                                    <p:set>
                                      <p:cBhvr>
                                        <p:cTn id="228" dur="1" fill="hold">
                                          <p:stCondLst>
                                            <p:cond delay="2999"/>
                                          </p:stCondLst>
                                        </p:cTn>
                                        <p:tgtEl>
                                          <p:spTgt spid="28"/>
                                        </p:tgtEl>
                                        <p:attrNameLst>
                                          <p:attrName>style.visibility</p:attrName>
                                        </p:attrNameLst>
                                      </p:cBhvr>
                                      <p:to>
                                        <p:strVal val="hidden"/>
                                      </p:to>
                                    </p:set>
                                  </p:childTnLst>
                                </p:cTn>
                              </p:par>
                              <p:par>
                                <p:cTn id="229" presetID="13" presetClass="exit" presetSubtype="32" fill="hold" grpId="2" nodeType="withEffect">
                                  <p:stCondLst>
                                    <p:cond delay="0"/>
                                  </p:stCondLst>
                                  <p:childTnLst>
                                    <p:animEffect transition="out" filter="plus(out)">
                                      <p:cBhvr>
                                        <p:cTn id="230" dur="3000"/>
                                        <p:tgtEl>
                                          <p:spTgt spid="5"/>
                                        </p:tgtEl>
                                      </p:cBhvr>
                                    </p:animEffect>
                                    <p:set>
                                      <p:cBhvr>
                                        <p:cTn id="231" dur="1" fill="hold">
                                          <p:stCondLst>
                                            <p:cond delay="2999"/>
                                          </p:stCondLst>
                                        </p:cTn>
                                        <p:tgtEl>
                                          <p:spTgt spid="5"/>
                                        </p:tgtEl>
                                        <p:attrNameLst>
                                          <p:attrName>style.visibility</p:attrName>
                                        </p:attrNameLst>
                                      </p:cBhvr>
                                      <p:to>
                                        <p:strVal val="hidden"/>
                                      </p:to>
                                    </p:set>
                                  </p:childTnLst>
                                </p:cTn>
                              </p:par>
                              <p:par>
                                <p:cTn id="232" presetID="13" presetClass="exit" presetSubtype="32" fill="hold" grpId="2" nodeType="withEffect">
                                  <p:stCondLst>
                                    <p:cond delay="0"/>
                                  </p:stCondLst>
                                  <p:childTnLst>
                                    <p:animEffect transition="out" filter="plus(out)">
                                      <p:cBhvr>
                                        <p:cTn id="233" dur="3000"/>
                                        <p:tgtEl>
                                          <p:spTgt spid="7"/>
                                        </p:tgtEl>
                                      </p:cBhvr>
                                    </p:animEffect>
                                    <p:set>
                                      <p:cBhvr>
                                        <p:cTn id="234" dur="1" fill="hold">
                                          <p:stCondLst>
                                            <p:cond delay="2999"/>
                                          </p:stCondLst>
                                        </p:cTn>
                                        <p:tgtEl>
                                          <p:spTgt spid="7"/>
                                        </p:tgtEl>
                                        <p:attrNameLst>
                                          <p:attrName>style.visibility</p:attrName>
                                        </p:attrNameLst>
                                      </p:cBhvr>
                                      <p:to>
                                        <p:strVal val="hidden"/>
                                      </p:to>
                                    </p:set>
                                  </p:childTnLst>
                                </p:cTn>
                              </p:par>
                              <p:par>
                                <p:cTn id="235" presetID="13" presetClass="exit" presetSubtype="32" fill="hold" grpId="2" nodeType="withEffect">
                                  <p:stCondLst>
                                    <p:cond delay="0"/>
                                  </p:stCondLst>
                                  <p:childTnLst>
                                    <p:animEffect transition="out" filter="plus(out)">
                                      <p:cBhvr>
                                        <p:cTn id="236" dur="3000"/>
                                        <p:tgtEl>
                                          <p:spTgt spid="9"/>
                                        </p:tgtEl>
                                      </p:cBhvr>
                                    </p:animEffect>
                                    <p:set>
                                      <p:cBhvr>
                                        <p:cTn id="237" dur="1" fill="hold">
                                          <p:stCondLst>
                                            <p:cond delay="2999"/>
                                          </p:stCondLst>
                                        </p:cTn>
                                        <p:tgtEl>
                                          <p:spTgt spid="9"/>
                                        </p:tgtEl>
                                        <p:attrNameLst>
                                          <p:attrName>style.visibility</p:attrName>
                                        </p:attrNameLst>
                                      </p:cBhvr>
                                      <p:to>
                                        <p:strVal val="hidden"/>
                                      </p:to>
                                    </p:set>
                                  </p:childTnLst>
                                </p:cTn>
                              </p:par>
                              <p:par>
                                <p:cTn id="238" presetID="13" presetClass="exit" presetSubtype="32" fill="hold" grpId="2" nodeType="withEffect">
                                  <p:stCondLst>
                                    <p:cond delay="0"/>
                                  </p:stCondLst>
                                  <p:childTnLst>
                                    <p:animEffect transition="out" filter="plus(out)">
                                      <p:cBhvr>
                                        <p:cTn id="239" dur="3000"/>
                                        <p:tgtEl>
                                          <p:spTgt spid="11"/>
                                        </p:tgtEl>
                                      </p:cBhvr>
                                    </p:animEffect>
                                    <p:set>
                                      <p:cBhvr>
                                        <p:cTn id="240" dur="1" fill="hold">
                                          <p:stCondLst>
                                            <p:cond delay="2999"/>
                                          </p:stCondLst>
                                        </p:cTn>
                                        <p:tgtEl>
                                          <p:spTgt spid="11"/>
                                        </p:tgtEl>
                                        <p:attrNameLst>
                                          <p:attrName>style.visibility</p:attrName>
                                        </p:attrNameLst>
                                      </p:cBhvr>
                                      <p:to>
                                        <p:strVal val="hidden"/>
                                      </p:to>
                                    </p:set>
                                  </p:childTnLst>
                                </p:cTn>
                              </p:par>
                              <p:par>
                                <p:cTn id="241" presetID="13" presetClass="exit" presetSubtype="32" fill="hold" grpId="2" nodeType="withEffect">
                                  <p:stCondLst>
                                    <p:cond delay="0"/>
                                  </p:stCondLst>
                                  <p:childTnLst>
                                    <p:animEffect transition="out" filter="plus(out)">
                                      <p:cBhvr>
                                        <p:cTn id="242" dur="3000"/>
                                        <p:tgtEl>
                                          <p:spTgt spid="13"/>
                                        </p:tgtEl>
                                      </p:cBhvr>
                                    </p:animEffect>
                                    <p:set>
                                      <p:cBhvr>
                                        <p:cTn id="243" dur="1" fill="hold">
                                          <p:stCondLst>
                                            <p:cond delay="2999"/>
                                          </p:stCondLst>
                                        </p:cTn>
                                        <p:tgtEl>
                                          <p:spTgt spid="13"/>
                                        </p:tgtEl>
                                        <p:attrNameLst>
                                          <p:attrName>style.visibility</p:attrName>
                                        </p:attrNameLst>
                                      </p:cBhvr>
                                      <p:to>
                                        <p:strVal val="hidden"/>
                                      </p:to>
                                    </p:set>
                                  </p:childTnLst>
                                </p:cTn>
                              </p:par>
                              <p:par>
                                <p:cTn id="244" presetID="13" presetClass="exit" presetSubtype="32" fill="hold" grpId="2" nodeType="withEffect">
                                  <p:stCondLst>
                                    <p:cond delay="0"/>
                                  </p:stCondLst>
                                  <p:childTnLst>
                                    <p:animEffect transition="out" filter="plus(out)">
                                      <p:cBhvr>
                                        <p:cTn id="245" dur="3000"/>
                                        <p:tgtEl>
                                          <p:spTgt spid="15"/>
                                        </p:tgtEl>
                                      </p:cBhvr>
                                    </p:animEffect>
                                    <p:set>
                                      <p:cBhvr>
                                        <p:cTn id="246" dur="1" fill="hold">
                                          <p:stCondLst>
                                            <p:cond delay="2999"/>
                                          </p:stCondLst>
                                        </p:cTn>
                                        <p:tgtEl>
                                          <p:spTgt spid="15"/>
                                        </p:tgtEl>
                                        <p:attrNameLst>
                                          <p:attrName>style.visibility</p:attrName>
                                        </p:attrNameLst>
                                      </p:cBhvr>
                                      <p:to>
                                        <p:strVal val="hidden"/>
                                      </p:to>
                                    </p:set>
                                  </p:childTnLst>
                                </p:cTn>
                              </p:par>
                              <p:par>
                                <p:cTn id="247" presetID="13" presetClass="exit" presetSubtype="32" fill="hold" grpId="2" nodeType="withEffect">
                                  <p:stCondLst>
                                    <p:cond delay="0"/>
                                  </p:stCondLst>
                                  <p:childTnLst>
                                    <p:animEffect transition="out" filter="plus(out)">
                                      <p:cBhvr>
                                        <p:cTn id="248" dur="3000"/>
                                        <p:tgtEl>
                                          <p:spTgt spid="17"/>
                                        </p:tgtEl>
                                      </p:cBhvr>
                                    </p:animEffect>
                                    <p:set>
                                      <p:cBhvr>
                                        <p:cTn id="249" dur="1" fill="hold">
                                          <p:stCondLst>
                                            <p:cond delay="2999"/>
                                          </p:stCondLst>
                                        </p:cTn>
                                        <p:tgtEl>
                                          <p:spTgt spid="17"/>
                                        </p:tgtEl>
                                        <p:attrNameLst>
                                          <p:attrName>style.visibility</p:attrName>
                                        </p:attrNameLst>
                                      </p:cBhvr>
                                      <p:to>
                                        <p:strVal val="hidden"/>
                                      </p:to>
                                    </p:set>
                                  </p:childTnLst>
                                </p:cTn>
                              </p:par>
                              <p:par>
                                <p:cTn id="250" presetID="13" presetClass="exit" presetSubtype="32" fill="hold" grpId="2" nodeType="withEffect">
                                  <p:stCondLst>
                                    <p:cond delay="0"/>
                                  </p:stCondLst>
                                  <p:childTnLst>
                                    <p:animEffect transition="out" filter="plus(out)">
                                      <p:cBhvr>
                                        <p:cTn id="251" dur="3000"/>
                                        <p:tgtEl>
                                          <p:spTgt spid="19"/>
                                        </p:tgtEl>
                                      </p:cBhvr>
                                    </p:animEffect>
                                    <p:set>
                                      <p:cBhvr>
                                        <p:cTn id="252" dur="1" fill="hold">
                                          <p:stCondLst>
                                            <p:cond delay="2999"/>
                                          </p:stCondLst>
                                        </p:cTn>
                                        <p:tgtEl>
                                          <p:spTgt spid="19"/>
                                        </p:tgtEl>
                                        <p:attrNameLst>
                                          <p:attrName>style.visibility</p:attrName>
                                        </p:attrNameLst>
                                      </p:cBhvr>
                                      <p:to>
                                        <p:strVal val="hidden"/>
                                      </p:to>
                                    </p:set>
                                  </p:childTnLst>
                                </p:cTn>
                              </p:par>
                              <p:par>
                                <p:cTn id="253" presetID="13" presetClass="exit" presetSubtype="32" fill="hold" grpId="2" nodeType="withEffect">
                                  <p:stCondLst>
                                    <p:cond delay="0"/>
                                  </p:stCondLst>
                                  <p:childTnLst>
                                    <p:animEffect transition="out" filter="plus(out)">
                                      <p:cBhvr>
                                        <p:cTn id="254" dur="3000"/>
                                        <p:tgtEl>
                                          <p:spTgt spid="21"/>
                                        </p:tgtEl>
                                      </p:cBhvr>
                                    </p:animEffect>
                                    <p:set>
                                      <p:cBhvr>
                                        <p:cTn id="255" dur="1" fill="hold">
                                          <p:stCondLst>
                                            <p:cond delay="2999"/>
                                          </p:stCondLst>
                                        </p:cTn>
                                        <p:tgtEl>
                                          <p:spTgt spid="21"/>
                                        </p:tgtEl>
                                        <p:attrNameLst>
                                          <p:attrName>style.visibility</p:attrName>
                                        </p:attrNameLst>
                                      </p:cBhvr>
                                      <p:to>
                                        <p:strVal val="hidden"/>
                                      </p:to>
                                    </p:set>
                                  </p:childTnLst>
                                </p:cTn>
                              </p:par>
                              <p:par>
                                <p:cTn id="256" presetID="13" presetClass="exit" presetSubtype="32" fill="hold" grpId="2" nodeType="withEffect">
                                  <p:stCondLst>
                                    <p:cond delay="0"/>
                                  </p:stCondLst>
                                  <p:childTnLst>
                                    <p:animEffect transition="out" filter="plus(out)">
                                      <p:cBhvr>
                                        <p:cTn id="257" dur="3000"/>
                                        <p:tgtEl>
                                          <p:spTgt spid="23"/>
                                        </p:tgtEl>
                                      </p:cBhvr>
                                    </p:animEffect>
                                    <p:set>
                                      <p:cBhvr>
                                        <p:cTn id="258" dur="1" fill="hold">
                                          <p:stCondLst>
                                            <p:cond delay="2999"/>
                                          </p:stCondLst>
                                        </p:cTn>
                                        <p:tgtEl>
                                          <p:spTgt spid="23"/>
                                        </p:tgtEl>
                                        <p:attrNameLst>
                                          <p:attrName>style.visibility</p:attrName>
                                        </p:attrNameLst>
                                      </p:cBhvr>
                                      <p:to>
                                        <p:strVal val="hidden"/>
                                      </p:to>
                                    </p:set>
                                  </p:childTnLst>
                                </p:cTn>
                              </p:par>
                              <p:par>
                                <p:cTn id="259" presetID="13" presetClass="exit" presetSubtype="32" fill="hold" grpId="2" nodeType="withEffect">
                                  <p:stCondLst>
                                    <p:cond delay="0"/>
                                  </p:stCondLst>
                                  <p:childTnLst>
                                    <p:animEffect transition="out" filter="plus(out)">
                                      <p:cBhvr>
                                        <p:cTn id="260" dur="3000"/>
                                        <p:tgtEl>
                                          <p:spTgt spid="25"/>
                                        </p:tgtEl>
                                      </p:cBhvr>
                                    </p:animEffect>
                                    <p:set>
                                      <p:cBhvr>
                                        <p:cTn id="261" dur="1" fill="hold">
                                          <p:stCondLst>
                                            <p:cond delay="2999"/>
                                          </p:stCondLst>
                                        </p:cTn>
                                        <p:tgtEl>
                                          <p:spTgt spid="25"/>
                                        </p:tgtEl>
                                        <p:attrNameLst>
                                          <p:attrName>style.visibility</p:attrName>
                                        </p:attrNameLst>
                                      </p:cBhvr>
                                      <p:to>
                                        <p:strVal val="hidden"/>
                                      </p:to>
                                    </p:set>
                                  </p:childTnLst>
                                </p:cTn>
                              </p:par>
                              <p:par>
                                <p:cTn id="262" presetID="13" presetClass="exit" presetSubtype="32" fill="hold" grpId="2" nodeType="withEffect">
                                  <p:stCondLst>
                                    <p:cond delay="0"/>
                                  </p:stCondLst>
                                  <p:childTnLst>
                                    <p:animEffect transition="out" filter="plus(out)">
                                      <p:cBhvr>
                                        <p:cTn id="263" dur="3000"/>
                                        <p:tgtEl>
                                          <p:spTgt spid="27"/>
                                        </p:tgtEl>
                                      </p:cBhvr>
                                    </p:animEffect>
                                    <p:set>
                                      <p:cBhvr>
                                        <p:cTn id="264" dur="1" fill="hold">
                                          <p:stCondLst>
                                            <p:cond delay="2999"/>
                                          </p:stCondLst>
                                        </p:cTn>
                                        <p:tgtEl>
                                          <p:spTgt spid="27"/>
                                        </p:tgtEl>
                                        <p:attrNameLst>
                                          <p:attrName>style.visibility</p:attrName>
                                        </p:attrNameLst>
                                      </p:cBhvr>
                                      <p:to>
                                        <p:strVal val="hidden"/>
                                      </p:to>
                                    </p:set>
                                  </p:childTnLst>
                                </p:cTn>
                              </p:par>
                              <p:par>
                                <p:cTn id="265" presetID="13" presetClass="exit" presetSubtype="32" fill="hold" grpId="2" nodeType="withEffect">
                                  <p:stCondLst>
                                    <p:cond delay="0"/>
                                  </p:stCondLst>
                                  <p:childTnLst>
                                    <p:animEffect transition="out" filter="plus(out)">
                                      <p:cBhvr>
                                        <p:cTn id="266" dur="3000"/>
                                        <p:tgtEl>
                                          <p:spTgt spid="29"/>
                                        </p:tgtEl>
                                      </p:cBhvr>
                                    </p:animEffect>
                                    <p:set>
                                      <p:cBhvr>
                                        <p:cTn id="267" dur="1" fill="hold">
                                          <p:stCondLst>
                                            <p:cond delay="2999"/>
                                          </p:stCondLst>
                                        </p:cTn>
                                        <p:tgtEl>
                                          <p:spTgt spid="29"/>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3000"/>
                                        <p:tgtEl>
                                          <p:spTgt spid="4"/>
                                        </p:tgtEl>
                                        <p:attrNameLst>
                                          <p:attrName>ppt_x</p:attrName>
                                        </p:attrNameLst>
                                      </p:cBhvr>
                                      <p:tavLst>
                                        <p:tav tm="0">
                                          <p:val>
                                            <p:strVal val="ppt_x"/>
                                          </p:val>
                                        </p:tav>
                                        <p:tav tm="100000">
                                          <p:val>
                                            <p:strVal val="1+ppt_w/2"/>
                                          </p:val>
                                        </p:tav>
                                      </p:tavLst>
                                    </p:anim>
                                    <p:anim calcmode="lin" valueType="num">
                                      <p:cBhvr additive="base">
                                        <p:cTn id="270" dur="3000"/>
                                        <p:tgtEl>
                                          <p:spTgt spid="4"/>
                                        </p:tgtEl>
                                        <p:attrNameLst>
                                          <p:attrName>ppt_y</p:attrName>
                                        </p:attrNameLst>
                                      </p:cBhvr>
                                      <p:tavLst>
                                        <p:tav tm="0">
                                          <p:val>
                                            <p:strVal val="ppt_y"/>
                                          </p:val>
                                        </p:tav>
                                        <p:tav tm="100000">
                                          <p:val>
                                            <p:strVal val="ppt_y"/>
                                          </p:val>
                                        </p:tav>
                                      </p:tavLst>
                                    </p:anim>
                                    <p:set>
                                      <p:cBhvr>
                                        <p:cTn id="271" dur="1" fill="hold">
                                          <p:stCondLst>
                                            <p:cond delay="2999"/>
                                          </p:stCondLst>
                                        </p:cTn>
                                        <p:tgtEl>
                                          <p:spTgt spid="4"/>
                                        </p:tgtEl>
                                        <p:attrNameLst>
                                          <p:attrName>style.visibility</p:attrName>
                                        </p:attrNameLst>
                                      </p:cBhvr>
                                      <p:to>
                                        <p:strVal val="hidden"/>
                                      </p:to>
                                    </p:set>
                                  </p:childTnLst>
                                </p:cTn>
                              </p:par>
                              <p:par>
                                <p:cTn id="272" presetID="2" presetClass="exit" presetSubtype="2" fill="hold" grpId="3" nodeType="withEffect">
                                  <p:stCondLst>
                                    <p:cond delay="0"/>
                                  </p:stCondLst>
                                  <p:childTnLst>
                                    <p:anim calcmode="lin" valueType="num">
                                      <p:cBhvr additive="base">
                                        <p:cTn id="273" dur="3000"/>
                                        <p:tgtEl>
                                          <p:spTgt spid="6"/>
                                        </p:tgtEl>
                                        <p:attrNameLst>
                                          <p:attrName>ppt_x</p:attrName>
                                        </p:attrNameLst>
                                      </p:cBhvr>
                                      <p:tavLst>
                                        <p:tav tm="0">
                                          <p:val>
                                            <p:strVal val="ppt_x"/>
                                          </p:val>
                                        </p:tav>
                                        <p:tav tm="100000">
                                          <p:val>
                                            <p:strVal val="1+ppt_w/2"/>
                                          </p:val>
                                        </p:tav>
                                      </p:tavLst>
                                    </p:anim>
                                    <p:anim calcmode="lin" valueType="num">
                                      <p:cBhvr additive="base">
                                        <p:cTn id="274" dur="3000"/>
                                        <p:tgtEl>
                                          <p:spTgt spid="6"/>
                                        </p:tgtEl>
                                        <p:attrNameLst>
                                          <p:attrName>ppt_y</p:attrName>
                                        </p:attrNameLst>
                                      </p:cBhvr>
                                      <p:tavLst>
                                        <p:tav tm="0">
                                          <p:val>
                                            <p:strVal val="ppt_y"/>
                                          </p:val>
                                        </p:tav>
                                        <p:tav tm="100000">
                                          <p:val>
                                            <p:strVal val="ppt_y"/>
                                          </p:val>
                                        </p:tav>
                                      </p:tavLst>
                                    </p:anim>
                                    <p:set>
                                      <p:cBhvr>
                                        <p:cTn id="275" dur="1" fill="hold">
                                          <p:stCondLst>
                                            <p:cond delay="2999"/>
                                          </p:stCondLst>
                                        </p:cTn>
                                        <p:tgtEl>
                                          <p:spTgt spid="6"/>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1+ppt_w/2"/>
                                          </p:val>
                                        </p:tav>
                                      </p:tavLst>
                                    </p:anim>
                                    <p:anim calcmode="lin" valueType="num">
                                      <p:cBhvr additive="base">
                                        <p:cTn id="278" dur="3000"/>
                                        <p:tgtEl>
                                          <p:spTgt spid="8"/>
                                        </p:tgtEl>
                                        <p:attrNameLst>
                                          <p:attrName>ppt_y</p:attrName>
                                        </p:attrNameLst>
                                      </p:cBhvr>
                                      <p:tavLst>
                                        <p:tav tm="0">
                                          <p:val>
                                            <p:strVal val="ppt_y"/>
                                          </p:val>
                                        </p:tav>
                                        <p:tav tm="100000">
                                          <p:val>
                                            <p:strVal val="ppt_y"/>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2" fill="hold" grpId="3" nodeType="withEffect">
                                  <p:stCondLst>
                                    <p:cond delay="0"/>
                                  </p:stCondLst>
                                  <p:childTnLst>
                                    <p:anim calcmode="lin" valueType="num">
                                      <p:cBhvr additive="base">
                                        <p:cTn id="281" dur="3000"/>
                                        <p:tgtEl>
                                          <p:spTgt spid="10"/>
                                        </p:tgtEl>
                                        <p:attrNameLst>
                                          <p:attrName>ppt_x</p:attrName>
                                        </p:attrNameLst>
                                      </p:cBhvr>
                                      <p:tavLst>
                                        <p:tav tm="0">
                                          <p:val>
                                            <p:strVal val="ppt_x"/>
                                          </p:val>
                                        </p:tav>
                                        <p:tav tm="100000">
                                          <p:val>
                                            <p:strVal val="1+ppt_w/2"/>
                                          </p:val>
                                        </p:tav>
                                      </p:tavLst>
                                    </p:anim>
                                    <p:anim calcmode="lin" valueType="num">
                                      <p:cBhvr additive="base">
                                        <p:cTn id="282" dur="3000"/>
                                        <p:tgtEl>
                                          <p:spTgt spid="10"/>
                                        </p:tgtEl>
                                        <p:attrNameLst>
                                          <p:attrName>ppt_y</p:attrName>
                                        </p:attrNameLst>
                                      </p:cBhvr>
                                      <p:tavLst>
                                        <p:tav tm="0">
                                          <p:val>
                                            <p:strVal val="ppt_y"/>
                                          </p:val>
                                        </p:tav>
                                        <p:tav tm="100000">
                                          <p:val>
                                            <p:strVal val="ppt_y"/>
                                          </p:val>
                                        </p:tav>
                                      </p:tavLst>
                                    </p:anim>
                                    <p:set>
                                      <p:cBhvr>
                                        <p:cTn id="283" dur="1" fill="hold">
                                          <p:stCondLst>
                                            <p:cond delay="2999"/>
                                          </p:stCondLst>
                                        </p:cTn>
                                        <p:tgtEl>
                                          <p:spTgt spid="10"/>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1+ppt_w/2"/>
                                          </p:val>
                                        </p:tav>
                                      </p:tavLst>
                                    </p:anim>
                                    <p:anim calcmode="lin" valueType="num">
                                      <p:cBhvr additive="base">
                                        <p:cTn id="286" dur="3000"/>
                                        <p:tgtEl>
                                          <p:spTgt spid="12"/>
                                        </p:tgtEl>
                                        <p:attrNameLst>
                                          <p:attrName>ppt_y</p:attrName>
                                        </p:attrNameLst>
                                      </p:cBhvr>
                                      <p:tavLst>
                                        <p:tav tm="0">
                                          <p:val>
                                            <p:strVal val="ppt_y"/>
                                          </p:val>
                                        </p:tav>
                                        <p:tav tm="100000">
                                          <p:val>
                                            <p:strVal val="ppt_y"/>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2" fill="hold" grpId="3" nodeType="withEffect">
                                  <p:stCondLst>
                                    <p:cond delay="0"/>
                                  </p:stCondLst>
                                  <p:childTnLst>
                                    <p:anim calcmode="lin" valueType="num">
                                      <p:cBhvr additive="base">
                                        <p:cTn id="289" dur="3000"/>
                                        <p:tgtEl>
                                          <p:spTgt spid="14"/>
                                        </p:tgtEl>
                                        <p:attrNameLst>
                                          <p:attrName>ppt_x</p:attrName>
                                        </p:attrNameLst>
                                      </p:cBhvr>
                                      <p:tavLst>
                                        <p:tav tm="0">
                                          <p:val>
                                            <p:strVal val="ppt_x"/>
                                          </p:val>
                                        </p:tav>
                                        <p:tav tm="100000">
                                          <p:val>
                                            <p:strVal val="1+ppt_w/2"/>
                                          </p:val>
                                        </p:tav>
                                      </p:tavLst>
                                    </p:anim>
                                    <p:anim calcmode="lin" valueType="num">
                                      <p:cBhvr additive="base">
                                        <p:cTn id="290" dur="3000"/>
                                        <p:tgtEl>
                                          <p:spTgt spid="14"/>
                                        </p:tgtEl>
                                        <p:attrNameLst>
                                          <p:attrName>ppt_y</p:attrName>
                                        </p:attrNameLst>
                                      </p:cBhvr>
                                      <p:tavLst>
                                        <p:tav tm="0">
                                          <p:val>
                                            <p:strVal val="ppt_y"/>
                                          </p:val>
                                        </p:tav>
                                        <p:tav tm="100000">
                                          <p:val>
                                            <p:strVal val="ppt_y"/>
                                          </p:val>
                                        </p:tav>
                                      </p:tavLst>
                                    </p:anim>
                                    <p:set>
                                      <p:cBhvr>
                                        <p:cTn id="291" dur="1" fill="hold">
                                          <p:stCondLst>
                                            <p:cond delay="2999"/>
                                          </p:stCondLst>
                                        </p:cTn>
                                        <p:tgtEl>
                                          <p:spTgt spid="14"/>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1+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1+ppt_w/2"/>
                                          </p:val>
                                        </p:tav>
                                      </p:tavLst>
                                    </p:anim>
                                    <p:anim calcmode="lin" valueType="num">
                                      <p:cBhvr additive="base">
                                        <p:cTn id="298" dur="3000"/>
                                        <p:tgtEl>
                                          <p:spTgt spid="18"/>
                                        </p:tgtEl>
                                        <p:attrNameLst>
                                          <p:attrName>ppt_y</p:attrName>
                                        </p:attrNameLst>
                                      </p:cBhvr>
                                      <p:tavLst>
                                        <p:tav tm="0">
                                          <p:val>
                                            <p:strVal val="ppt_y"/>
                                          </p:val>
                                        </p:tav>
                                        <p:tav tm="100000">
                                          <p:val>
                                            <p:strVal val="ppt_y"/>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3000"/>
                                        <p:tgtEl>
                                          <p:spTgt spid="20"/>
                                        </p:tgtEl>
                                        <p:attrNameLst>
                                          <p:attrName>ppt_x</p:attrName>
                                        </p:attrNameLst>
                                      </p:cBhvr>
                                      <p:tavLst>
                                        <p:tav tm="0">
                                          <p:val>
                                            <p:strVal val="ppt_x"/>
                                          </p:val>
                                        </p:tav>
                                        <p:tav tm="100000">
                                          <p:val>
                                            <p:strVal val="1+ppt_w/2"/>
                                          </p:val>
                                        </p:tav>
                                      </p:tavLst>
                                    </p:anim>
                                    <p:anim calcmode="lin" valueType="num">
                                      <p:cBhvr additive="base">
                                        <p:cTn id="302" dur="3000"/>
                                        <p:tgtEl>
                                          <p:spTgt spid="20"/>
                                        </p:tgtEl>
                                        <p:attrNameLst>
                                          <p:attrName>ppt_y</p:attrName>
                                        </p:attrNameLst>
                                      </p:cBhvr>
                                      <p:tavLst>
                                        <p:tav tm="0">
                                          <p:val>
                                            <p:strVal val="ppt_y"/>
                                          </p:val>
                                        </p:tav>
                                        <p:tav tm="100000">
                                          <p:val>
                                            <p:strVal val="ppt_y"/>
                                          </p:val>
                                        </p:tav>
                                      </p:tavLst>
                                    </p:anim>
                                    <p:set>
                                      <p:cBhvr>
                                        <p:cTn id="303" dur="1" fill="hold">
                                          <p:stCondLst>
                                            <p:cond delay="2999"/>
                                          </p:stCondLst>
                                        </p:cTn>
                                        <p:tgtEl>
                                          <p:spTgt spid="20"/>
                                        </p:tgtEl>
                                        <p:attrNameLst>
                                          <p:attrName>style.visibility</p:attrName>
                                        </p:attrNameLst>
                                      </p:cBhvr>
                                      <p:to>
                                        <p:strVal val="hidden"/>
                                      </p:to>
                                    </p:set>
                                  </p:childTnLst>
                                </p:cTn>
                              </p:par>
                              <p:par>
                                <p:cTn id="304" presetID="2" presetClass="exit" presetSubtype="2" fill="hold" grpId="3" nodeType="withEffect">
                                  <p:stCondLst>
                                    <p:cond delay="0"/>
                                  </p:stCondLst>
                                  <p:childTnLst>
                                    <p:anim calcmode="lin" valueType="num">
                                      <p:cBhvr additive="base">
                                        <p:cTn id="305" dur="3000"/>
                                        <p:tgtEl>
                                          <p:spTgt spid="22"/>
                                        </p:tgtEl>
                                        <p:attrNameLst>
                                          <p:attrName>ppt_x</p:attrName>
                                        </p:attrNameLst>
                                      </p:cBhvr>
                                      <p:tavLst>
                                        <p:tav tm="0">
                                          <p:val>
                                            <p:strVal val="ppt_x"/>
                                          </p:val>
                                        </p:tav>
                                        <p:tav tm="100000">
                                          <p:val>
                                            <p:strVal val="1+ppt_w/2"/>
                                          </p:val>
                                        </p:tav>
                                      </p:tavLst>
                                    </p:anim>
                                    <p:anim calcmode="lin" valueType="num">
                                      <p:cBhvr additive="base">
                                        <p:cTn id="306" dur="3000"/>
                                        <p:tgtEl>
                                          <p:spTgt spid="22"/>
                                        </p:tgtEl>
                                        <p:attrNameLst>
                                          <p:attrName>ppt_y</p:attrName>
                                        </p:attrNameLst>
                                      </p:cBhvr>
                                      <p:tavLst>
                                        <p:tav tm="0">
                                          <p:val>
                                            <p:strVal val="ppt_y"/>
                                          </p:val>
                                        </p:tav>
                                        <p:tav tm="100000">
                                          <p:val>
                                            <p:strVal val="ppt_y"/>
                                          </p:val>
                                        </p:tav>
                                      </p:tavLst>
                                    </p:anim>
                                    <p:set>
                                      <p:cBhvr>
                                        <p:cTn id="307" dur="1" fill="hold">
                                          <p:stCondLst>
                                            <p:cond delay="2999"/>
                                          </p:stCondLst>
                                        </p:cTn>
                                        <p:tgtEl>
                                          <p:spTgt spid="22"/>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3000"/>
                                        <p:tgtEl>
                                          <p:spTgt spid="24"/>
                                        </p:tgtEl>
                                        <p:attrNameLst>
                                          <p:attrName>ppt_x</p:attrName>
                                        </p:attrNameLst>
                                      </p:cBhvr>
                                      <p:tavLst>
                                        <p:tav tm="0">
                                          <p:val>
                                            <p:strVal val="ppt_x"/>
                                          </p:val>
                                        </p:tav>
                                        <p:tav tm="100000">
                                          <p:val>
                                            <p:strVal val="1+ppt_w/2"/>
                                          </p:val>
                                        </p:tav>
                                      </p:tavLst>
                                    </p:anim>
                                    <p:anim calcmode="lin" valueType="num">
                                      <p:cBhvr additive="base">
                                        <p:cTn id="310" dur="3000"/>
                                        <p:tgtEl>
                                          <p:spTgt spid="24"/>
                                        </p:tgtEl>
                                        <p:attrNameLst>
                                          <p:attrName>ppt_y</p:attrName>
                                        </p:attrNameLst>
                                      </p:cBhvr>
                                      <p:tavLst>
                                        <p:tav tm="0">
                                          <p:val>
                                            <p:strVal val="ppt_y"/>
                                          </p:val>
                                        </p:tav>
                                        <p:tav tm="100000">
                                          <p:val>
                                            <p:strVal val="ppt_y"/>
                                          </p:val>
                                        </p:tav>
                                      </p:tavLst>
                                    </p:anim>
                                    <p:set>
                                      <p:cBhvr>
                                        <p:cTn id="311" dur="1" fill="hold">
                                          <p:stCondLst>
                                            <p:cond delay="2999"/>
                                          </p:stCondLst>
                                        </p:cTn>
                                        <p:tgtEl>
                                          <p:spTgt spid="24"/>
                                        </p:tgtEl>
                                        <p:attrNameLst>
                                          <p:attrName>style.visibility</p:attrName>
                                        </p:attrNameLst>
                                      </p:cBhvr>
                                      <p:to>
                                        <p:strVal val="hidden"/>
                                      </p:to>
                                    </p:set>
                                  </p:childTnLst>
                                </p:cTn>
                              </p:par>
                              <p:par>
                                <p:cTn id="312" presetID="2" presetClass="exit" presetSubtype="2" fill="hold" grpId="3"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1+ppt_w/2"/>
                                          </p:val>
                                        </p:tav>
                                      </p:tavLst>
                                    </p:anim>
                                    <p:anim calcmode="lin" valueType="num">
                                      <p:cBhvr additive="base">
                                        <p:cTn id="314" dur="3000"/>
                                        <p:tgtEl>
                                          <p:spTgt spid="26"/>
                                        </p:tgtEl>
                                        <p:attrNameLst>
                                          <p:attrName>ppt_y</p:attrName>
                                        </p:attrNameLst>
                                      </p:cBhvr>
                                      <p:tavLst>
                                        <p:tav tm="0">
                                          <p:val>
                                            <p:strVal val="ppt_y"/>
                                          </p:val>
                                        </p:tav>
                                        <p:tav tm="100000">
                                          <p:val>
                                            <p:strVal val="ppt_y"/>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3000"/>
                                        <p:tgtEl>
                                          <p:spTgt spid="28"/>
                                        </p:tgtEl>
                                        <p:attrNameLst>
                                          <p:attrName>ppt_x</p:attrName>
                                        </p:attrNameLst>
                                      </p:cBhvr>
                                      <p:tavLst>
                                        <p:tav tm="0">
                                          <p:val>
                                            <p:strVal val="ppt_x"/>
                                          </p:val>
                                        </p:tav>
                                        <p:tav tm="100000">
                                          <p:val>
                                            <p:strVal val="1+ppt_w/2"/>
                                          </p:val>
                                        </p:tav>
                                      </p:tavLst>
                                    </p:anim>
                                    <p:anim calcmode="lin" valueType="num">
                                      <p:cBhvr additive="base">
                                        <p:cTn id="318" dur="3000"/>
                                        <p:tgtEl>
                                          <p:spTgt spid="28"/>
                                        </p:tgtEl>
                                        <p:attrNameLst>
                                          <p:attrName>ppt_y</p:attrName>
                                        </p:attrNameLst>
                                      </p:cBhvr>
                                      <p:tavLst>
                                        <p:tav tm="0">
                                          <p:val>
                                            <p:strVal val="ppt_y"/>
                                          </p:val>
                                        </p:tav>
                                        <p:tav tm="100000">
                                          <p:val>
                                            <p:strVal val="ppt_y"/>
                                          </p:val>
                                        </p:tav>
                                      </p:tavLst>
                                    </p:anim>
                                    <p:set>
                                      <p:cBhvr>
                                        <p:cTn id="319" dur="1" fill="hold">
                                          <p:stCondLst>
                                            <p:cond delay="2999"/>
                                          </p:stCondLst>
                                        </p:cTn>
                                        <p:tgtEl>
                                          <p:spTgt spid="28"/>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3000"/>
                                        <p:tgtEl>
                                          <p:spTgt spid="5"/>
                                        </p:tgtEl>
                                        <p:attrNameLst>
                                          <p:attrName>ppt_x</p:attrName>
                                        </p:attrNameLst>
                                      </p:cBhvr>
                                      <p:tavLst>
                                        <p:tav tm="0">
                                          <p:val>
                                            <p:strVal val="ppt_x"/>
                                          </p:val>
                                        </p:tav>
                                        <p:tav tm="100000">
                                          <p:val>
                                            <p:strVal val="0-ppt_w/2"/>
                                          </p:val>
                                        </p:tav>
                                      </p:tavLst>
                                    </p:anim>
                                    <p:anim calcmode="lin" valueType="num">
                                      <p:cBhvr additive="base">
                                        <p:cTn id="322" dur="3000"/>
                                        <p:tgtEl>
                                          <p:spTgt spid="5"/>
                                        </p:tgtEl>
                                        <p:attrNameLst>
                                          <p:attrName>ppt_y</p:attrName>
                                        </p:attrNameLst>
                                      </p:cBhvr>
                                      <p:tavLst>
                                        <p:tav tm="0">
                                          <p:val>
                                            <p:strVal val="ppt_y"/>
                                          </p:val>
                                        </p:tav>
                                        <p:tav tm="100000">
                                          <p:val>
                                            <p:strVal val="ppt_y"/>
                                          </p:val>
                                        </p:tav>
                                      </p:tavLst>
                                    </p:anim>
                                    <p:set>
                                      <p:cBhvr>
                                        <p:cTn id="323" dur="1" fill="hold">
                                          <p:stCondLst>
                                            <p:cond delay="2999"/>
                                          </p:stCondLst>
                                        </p:cTn>
                                        <p:tgtEl>
                                          <p:spTgt spid="5"/>
                                        </p:tgtEl>
                                        <p:attrNameLst>
                                          <p:attrName>style.visibility</p:attrName>
                                        </p:attrNameLst>
                                      </p:cBhvr>
                                      <p:to>
                                        <p:strVal val="hidden"/>
                                      </p:to>
                                    </p:set>
                                  </p:childTnLst>
                                </p:cTn>
                              </p:par>
                              <p:par>
                                <p:cTn id="324" presetID="2" presetClass="exit" presetSubtype="8" fill="hold" grpId="3" nodeType="withEffect">
                                  <p:stCondLst>
                                    <p:cond delay="0"/>
                                  </p:stCondLst>
                                  <p:childTnLst>
                                    <p:anim calcmode="lin" valueType="num">
                                      <p:cBhvr additive="base">
                                        <p:cTn id="325" dur="3000"/>
                                        <p:tgtEl>
                                          <p:spTgt spid="7"/>
                                        </p:tgtEl>
                                        <p:attrNameLst>
                                          <p:attrName>ppt_x</p:attrName>
                                        </p:attrNameLst>
                                      </p:cBhvr>
                                      <p:tavLst>
                                        <p:tav tm="0">
                                          <p:val>
                                            <p:strVal val="ppt_x"/>
                                          </p:val>
                                        </p:tav>
                                        <p:tav tm="100000">
                                          <p:val>
                                            <p:strVal val="0-ppt_w/2"/>
                                          </p:val>
                                        </p:tav>
                                      </p:tavLst>
                                    </p:anim>
                                    <p:anim calcmode="lin" valueType="num">
                                      <p:cBhvr additive="base">
                                        <p:cTn id="326" dur="3000"/>
                                        <p:tgtEl>
                                          <p:spTgt spid="7"/>
                                        </p:tgtEl>
                                        <p:attrNameLst>
                                          <p:attrName>ppt_y</p:attrName>
                                        </p:attrNameLst>
                                      </p:cBhvr>
                                      <p:tavLst>
                                        <p:tav tm="0">
                                          <p:val>
                                            <p:strVal val="ppt_y"/>
                                          </p:val>
                                        </p:tav>
                                        <p:tav tm="100000">
                                          <p:val>
                                            <p:strVal val="ppt_y"/>
                                          </p:val>
                                        </p:tav>
                                      </p:tavLst>
                                    </p:anim>
                                    <p:set>
                                      <p:cBhvr>
                                        <p:cTn id="327" dur="1" fill="hold">
                                          <p:stCondLst>
                                            <p:cond delay="2999"/>
                                          </p:stCondLst>
                                        </p:cTn>
                                        <p:tgtEl>
                                          <p:spTgt spid="7"/>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3000"/>
                                        <p:tgtEl>
                                          <p:spTgt spid="9"/>
                                        </p:tgtEl>
                                        <p:attrNameLst>
                                          <p:attrName>ppt_x</p:attrName>
                                        </p:attrNameLst>
                                      </p:cBhvr>
                                      <p:tavLst>
                                        <p:tav tm="0">
                                          <p:val>
                                            <p:strVal val="ppt_x"/>
                                          </p:val>
                                        </p:tav>
                                        <p:tav tm="100000">
                                          <p:val>
                                            <p:strVal val="0-ppt_w/2"/>
                                          </p:val>
                                        </p:tav>
                                      </p:tavLst>
                                    </p:anim>
                                    <p:anim calcmode="lin" valueType="num">
                                      <p:cBhvr additive="base">
                                        <p:cTn id="330" dur="3000"/>
                                        <p:tgtEl>
                                          <p:spTgt spid="9"/>
                                        </p:tgtEl>
                                        <p:attrNameLst>
                                          <p:attrName>ppt_y</p:attrName>
                                        </p:attrNameLst>
                                      </p:cBhvr>
                                      <p:tavLst>
                                        <p:tav tm="0">
                                          <p:val>
                                            <p:strVal val="ppt_y"/>
                                          </p:val>
                                        </p:tav>
                                        <p:tav tm="100000">
                                          <p:val>
                                            <p:strVal val="ppt_y"/>
                                          </p:val>
                                        </p:tav>
                                      </p:tavLst>
                                    </p:anim>
                                    <p:set>
                                      <p:cBhvr>
                                        <p:cTn id="331" dur="1" fill="hold">
                                          <p:stCondLst>
                                            <p:cond delay="2999"/>
                                          </p:stCondLst>
                                        </p:cTn>
                                        <p:tgtEl>
                                          <p:spTgt spid="9"/>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3000"/>
                                        <p:tgtEl>
                                          <p:spTgt spid="11"/>
                                        </p:tgtEl>
                                        <p:attrNameLst>
                                          <p:attrName>ppt_x</p:attrName>
                                        </p:attrNameLst>
                                      </p:cBhvr>
                                      <p:tavLst>
                                        <p:tav tm="0">
                                          <p:val>
                                            <p:strVal val="ppt_x"/>
                                          </p:val>
                                        </p:tav>
                                        <p:tav tm="100000">
                                          <p:val>
                                            <p:strVal val="0-ppt_w/2"/>
                                          </p:val>
                                        </p:tav>
                                      </p:tavLst>
                                    </p:anim>
                                    <p:anim calcmode="lin" valueType="num">
                                      <p:cBhvr additive="base">
                                        <p:cTn id="334" dur="3000"/>
                                        <p:tgtEl>
                                          <p:spTgt spid="11"/>
                                        </p:tgtEl>
                                        <p:attrNameLst>
                                          <p:attrName>ppt_y</p:attrName>
                                        </p:attrNameLst>
                                      </p:cBhvr>
                                      <p:tavLst>
                                        <p:tav tm="0">
                                          <p:val>
                                            <p:strVal val="ppt_y"/>
                                          </p:val>
                                        </p:tav>
                                        <p:tav tm="100000">
                                          <p:val>
                                            <p:strVal val="ppt_y"/>
                                          </p:val>
                                        </p:tav>
                                      </p:tavLst>
                                    </p:anim>
                                    <p:set>
                                      <p:cBhvr>
                                        <p:cTn id="335" dur="1" fill="hold">
                                          <p:stCondLst>
                                            <p:cond delay="2999"/>
                                          </p:stCondLst>
                                        </p:cTn>
                                        <p:tgtEl>
                                          <p:spTgt spid="11"/>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3000"/>
                                        <p:tgtEl>
                                          <p:spTgt spid="13"/>
                                        </p:tgtEl>
                                        <p:attrNameLst>
                                          <p:attrName>ppt_x</p:attrName>
                                        </p:attrNameLst>
                                      </p:cBhvr>
                                      <p:tavLst>
                                        <p:tav tm="0">
                                          <p:val>
                                            <p:strVal val="ppt_x"/>
                                          </p:val>
                                        </p:tav>
                                        <p:tav tm="100000">
                                          <p:val>
                                            <p:strVal val="0-ppt_w/2"/>
                                          </p:val>
                                        </p:tav>
                                      </p:tavLst>
                                    </p:anim>
                                    <p:anim calcmode="lin" valueType="num">
                                      <p:cBhvr additive="base">
                                        <p:cTn id="338" dur="3000"/>
                                        <p:tgtEl>
                                          <p:spTgt spid="13"/>
                                        </p:tgtEl>
                                        <p:attrNameLst>
                                          <p:attrName>ppt_y</p:attrName>
                                        </p:attrNameLst>
                                      </p:cBhvr>
                                      <p:tavLst>
                                        <p:tav tm="0">
                                          <p:val>
                                            <p:strVal val="ppt_y"/>
                                          </p:val>
                                        </p:tav>
                                        <p:tav tm="100000">
                                          <p:val>
                                            <p:strVal val="ppt_y"/>
                                          </p:val>
                                        </p:tav>
                                      </p:tavLst>
                                    </p:anim>
                                    <p:set>
                                      <p:cBhvr>
                                        <p:cTn id="339" dur="1" fill="hold">
                                          <p:stCondLst>
                                            <p:cond delay="2999"/>
                                          </p:stCondLst>
                                        </p:cTn>
                                        <p:tgtEl>
                                          <p:spTgt spid="13"/>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3000"/>
                                        <p:tgtEl>
                                          <p:spTgt spid="15"/>
                                        </p:tgtEl>
                                        <p:attrNameLst>
                                          <p:attrName>ppt_x</p:attrName>
                                        </p:attrNameLst>
                                      </p:cBhvr>
                                      <p:tavLst>
                                        <p:tav tm="0">
                                          <p:val>
                                            <p:strVal val="ppt_x"/>
                                          </p:val>
                                        </p:tav>
                                        <p:tav tm="100000">
                                          <p:val>
                                            <p:strVal val="0-ppt_w/2"/>
                                          </p:val>
                                        </p:tav>
                                      </p:tavLst>
                                    </p:anim>
                                    <p:anim calcmode="lin" valueType="num">
                                      <p:cBhvr additive="base">
                                        <p:cTn id="342" dur="3000"/>
                                        <p:tgtEl>
                                          <p:spTgt spid="15"/>
                                        </p:tgtEl>
                                        <p:attrNameLst>
                                          <p:attrName>ppt_y</p:attrName>
                                        </p:attrNameLst>
                                      </p:cBhvr>
                                      <p:tavLst>
                                        <p:tav tm="0">
                                          <p:val>
                                            <p:strVal val="ppt_y"/>
                                          </p:val>
                                        </p:tav>
                                        <p:tav tm="100000">
                                          <p:val>
                                            <p:strVal val="ppt_y"/>
                                          </p:val>
                                        </p:tav>
                                      </p:tavLst>
                                    </p:anim>
                                    <p:set>
                                      <p:cBhvr>
                                        <p:cTn id="343" dur="1" fill="hold">
                                          <p:stCondLst>
                                            <p:cond delay="2999"/>
                                          </p:stCondLst>
                                        </p:cTn>
                                        <p:tgtEl>
                                          <p:spTgt spid="15"/>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3000"/>
                                        <p:tgtEl>
                                          <p:spTgt spid="17"/>
                                        </p:tgtEl>
                                        <p:attrNameLst>
                                          <p:attrName>ppt_x</p:attrName>
                                        </p:attrNameLst>
                                      </p:cBhvr>
                                      <p:tavLst>
                                        <p:tav tm="0">
                                          <p:val>
                                            <p:strVal val="ppt_x"/>
                                          </p:val>
                                        </p:tav>
                                        <p:tav tm="100000">
                                          <p:val>
                                            <p:strVal val="0-ppt_w/2"/>
                                          </p:val>
                                        </p:tav>
                                      </p:tavLst>
                                    </p:anim>
                                    <p:anim calcmode="lin" valueType="num">
                                      <p:cBhvr additive="base">
                                        <p:cTn id="346" dur="3000"/>
                                        <p:tgtEl>
                                          <p:spTgt spid="17"/>
                                        </p:tgtEl>
                                        <p:attrNameLst>
                                          <p:attrName>ppt_y</p:attrName>
                                        </p:attrNameLst>
                                      </p:cBhvr>
                                      <p:tavLst>
                                        <p:tav tm="0">
                                          <p:val>
                                            <p:strVal val="ppt_y"/>
                                          </p:val>
                                        </p:tav>
                                        <p:tav tm="100000">
                                          <p:val>
                                            <p:strVal val="ppt_y"/>
                                          </p:val>
                                        </p:tav>
                                      </p:tavLst>
                                    </p:anim>
                                    <p:set>
                                      <p:cBhvr>
                                        <p:cTn id="347" dur="1" fill="hold">
                                          <p:stCondLst>
                                            <p:cond delay="2999"/>
                                          </p:stCondLst>
                                        </p:cTn>
                                        <p:tgtEl>
                                          <p:spTgt spid="17"/>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3000"/>
                                        <p:tgtEl>
                                          <p:spTgt spid="19"/>
                                        </p:tgtEl>
                                        <p:attrNameLst>
                                          <p:attrName>ppt_x</p:attrName>
                                        </p:attrNameLst>
                                      </p:cBhvr>
                                      <p:tavLst>
                                        <p:tav tm="0">
                                          <p:val>
                                            <p:strVal val="ppt_x"/>
                                          </p:val>
                                        </p:tav>
                                        <p:tav tm="100000">
                                          <p:val>
                                            <p:strVal val="0-ppt_w/2"/>
                                          </p:val>
                                        </p:tav>
                                      </p:tavLst>
                                    </p:anim>
                                    <p:anim calcmode="lin" valueType="num">
                                      <p:cBhvr additive="base">
                                        <p:cTn id="350" dur="3000"/>
                                        <p:tgtEl>
                                          <p:spTgt spid="19"/>
                                        </p:tgtEl>
                                        <p:attrNameLst>
                                          <p:attrName>ppt_y</p:attrName>
                                        </p:attrNameLst>
                                      </p:cBhvr>
                                      <p:tavLst>
                                        <p:tav tm="0">
                                          <p:val>
                                            <p:strVal val="ppt_y"/>
                                          </p:val>
                                        </p:tav>
                                        <p:tav tm="100000">
                                          <p:val>
                                            <p:strVal val="ppt_y"/>
                                          </p:val>
                                        </p:tav>
                                      </p:tavLst>
                                    </p:anim>
                                    <p:set>
                                      <p:cBhvr>
                                        <p:cTn id="351" dur="1" fill="hold">
                                          <p:stCondLst>
                                            <p:cond delay="2999"/>
                                          </p:stCondLst>
                                        </p:cTn>
                                        <p:tgtEl>
                                          <p:spTgt spid="19"/>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3000"/>
                                        <p:tgtEl>
                                          <p:spTgt spid="21"/>
                                        </p:tgtEl>
                                        <p:attrNameLst>
                                          <p:attrName>ppt_x</p:attrName>
                                        </p:attrNameLst>
                                      </p:cBhvr>
                                      <p:tavLst>
                                        <p:tav tm="0">
                                          <p:val>
                                            <p:strVal val="ppt_x"/>
                                          </p:val>
                                        </p:tav>
                                        <p:tav tm="100000">
                                          <p:val>
                                            <p:strVal val="0-ppt_w/2"/>
                                          </p:val>
                                        </p:tav>
                                      </p:tavLst>
                                    </p:anim>
                                    <p:anim calcmode="lin" valueType="num">
                                      <p:cBhvr additive="base">
                                        <p:cTn id="354" dur="3000"/>
                                        <p:tgtEl>
                                          <p:spTgt spid="21"/>
                                        </p:tgtEl>
                                        <p:attrNameLst>
                                          <p:attrName>ppt_y</p:attrName>
                                        </p:attrNameLst>
                                      </p:cBhvr>
                                      <p:tavLst>
                                        <p:tav tm="0">
                                          <p:val>
                                            <p:strVal val="ppt_y"/>
                                          </p:val>
                                        </p:tav>
                                        <p:tav tm="100000">
                                          <p:val>
                                            <p:strVal val="ppt_y"/>
                                          </p:val>
                                        </p:tav>
                                      </p:tavLst>
                                    </p:anim>
                                    <p:set>
                                      <p:cBhvr>
                                        <p:cTn id="355" dur="1" fill="hold">
                                          <p:stCondLst>
                                            <p:cond delay="2999"/>
                                          </p:stCondLst>
                                        </p:cTn>
                                        <p:tgtEl>
                                          <p:spTgt spid="21"/>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3000"/>
                                        <p:tgtEl>
                                          <p:spTgt spid="23"/>
                                        </p:tgtEl>
                                        <p:attrNameLst>
                                          <p:attrName>ppt_x</p:attrName>
                                        </p:attrNameLst>
                                      </p:cBhvr>
                                      <p:tavLst>
                                        <p:tav tm="0">
                                          <p:val>
                                            <p:strVal val="ppt_x"/>
                                          </p:val>
                                        </p:tav>
                                        <p:tav tm="100000">
                                          <p:val>
                                            <p:strVal val="0-ppt_w/2"/>
                                          </p:val>
                                        </p:tav>
                                      </p:tavLst>
                                    </p:anim>
                                    <p:anim calcmode="lin" valueType="num">
                                      <p:cBhvr additive="base">
                                        <p:cTn id="358" dur="3000"/>
                                        <p:tgtEl>
                                          <p:spTgt spid="23"/>
                                        </p:tgtEl>
                                        <p:attrNameLst>
                                          <p:attrName>ppt_y</p:attrName>
                                        </p:attrNameLst>
                                      </p:cBhvr>
                                      <p:tavLst>
                                        <p:tav tm="0">
                                          <p:val>
                                            <p:strVal val="ppt_y"/>
                                          </p:val>
                                        </p:tav>
                                        <p:tav tm="100000">
                                          <p:val>
                                            <p:strVal val="ppt_y"/>
                                          </p:val>
                                        </p:tav>
                                      </p:tavLst>
                                    </p:anim>
                                    <p:set>
                                      <p:cBhvr>
                                        <p:cTn id="359" dur="1" fill="hold">
                                          <p:stCondLst>
                                            <p:cond delay="2999"/>
                                          </p:stCondLst>
                                        </p:cTn>
                                        <p:tgtEl>
                                          <p:spTgt spid="23"/>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3000"/>
                                        <p:tgtEl>
                                          <p:spTgt spid="25"/>
                                        </p:tgtEl>
                                        <p:attrNameLst>
                                          <p:attrName>ppt_x</p:attrName>
                                        </p:attrNameLst>
                                      </p:cBhvr>
                                      <p:tavLst>
                                        <p:tav tm="0">
                                          <p:val>
                                            <p:strVal val="ppt_x"/>
                                          </p:val>
                                        </p:tav>
                                        <p:tav tm="100000">
                                          <p:val>
                                            <p:strVal val="0-ppt_w/2"/>
                                          </p:val>
                                        </p:tav>
                                      </p:tavLst>
                                    </p:anim>
                                    <p:anim calcmode="lin" valueType="num">
                                      <p:cBhvr additive="base">
                                        <p:cTn id="362" dur="3000"/>
                                        <p:tgtEl>
                                          <p:spTgt spid="25"/>
                                        </p:tgtEl>
                                        <p:attrNameLst>
                                          <p:attrName>ppt_y</p:attrName>
                                        </p:attrNameLst>
                                      </p:cBhvr>
                                      <p:tavLst>
                                        <p:tav tm="0">
                                          <p:val>
                                            <p:strVal val="ppt_y"/>
                                          </p:val>
                                        </p:tav>
                                        <p:tav tm="100000">
                                          <p:val>
                                            <p:strVal val="ppt_y"/>
                                          </p:val>
                                        </p:tav>
                                      </p:tavLst>
                                    </p:anim>
                                    <p:set>
                                      <p:cBhvr>
                                        <p:cTn id="363" dur="1" fill="hold">
                                          <p:stCondLst>
                                            <p:cond delay="2999"/>
                                          </p:stCondLst>
                                        </p:cTn>
                                        <p:tgtEl>
                                          <p:spTgt spid="25"/>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3000"/>
                                        <p:tgtEl>
                                          <p:spTgt spid="27"/>
                                        </p:tgtEl>
                                        <p:attrNameLst>
                                          <p:attrName>ppt_x</p:attrName>
                                        </p:attrNameLst>
                                      </p:cBhvr>
                                      <p:tavLst>
                                        <p:tav tm="0">
                                          <p:val>
                                            <p:strVal val="ppt_x"/>
                                          </p:val>
                                        </p:tav>
                                        <p:tav tm="100000">
                                          <p:val>
                                            <p:strVal val="0-ppt_w/2"/>
                                          </p:val>
                                        </p:tav>
                                      </p:tavLst>
                                    </p:anim>
                                    <p:anim calcmode="lin" valueType="num">
                                      <p:cBhvr additive="base">
                                        <p:cTn id="366" dur="3000"/>
                                        <p:tgtEl>
                                          <p:spTgt spid="27"/>
                                        </p:tgtEl>
                                        <p:attrNameLst>
                                          <p:attrName>ppt_y</p:attrName>
                                        </p:attrNameLst>
                                      </p:cBhvr>
                                      <p:tavLst>
                                        <p:tav tm="0">
                                          <p:val>
                                            <p:strVal val="ppt_y"/>
                                          </p:val>
                                        </p:tav>
                                        <p:tav tm="100000">
                                          <p:val>
                                            <p:strVal val="ppt_y"/>
                                          </p:val>
                                        </p:tav>
                                      </p:tavLst>
                                    </p:anim>
                                    <p:set>
                                      <p:cBhvr>
                                        <p:cTn id="367" dur="1" fill="hold">
                                          <p:stCondLst>
                                            <p:cond delay="2999"/>
                                          </p:stCondLst>
                                        </p:cTn>
                                        <p:tgtEl>
                                          <p:spTgt spid="27"/>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3000"/>
                                        <p:tgtEl>
                                          <p:spTgt spid="29"/>
                                        </p:tgtEl>
                                        <p:attrNameLst>
                                          <p:attrName>ppt_x</p:attrName>
                                        </p:attrNameLst>
                                      </p:cBhvr>
                                      <p:tavLst>
                                        <p:tav tm="0">
                                          <p:val>
                                            <p:strVal val="ppt_x"/>
                                          </p:val>
                                        </p:tav>
                                        <p:tav tm="100000">
                                          <p:val>
                                            <p:strVal val="0-ppt_w/2"/>
                                          </p:val>
                                        </p:tav>
                                      </p:tavLst>
                                    </p:anim>
                                    <p:anim calcmode="lin" valueType="num">
                                      <p:cBhvr additive="base">
                                        <p:cTn id="370" dur="3000"/>
                                        <p:tgtEl>
                                          <p:spTgt spid="29"/>
                                        </p:tgtEl>
                                        <p:attrNameLst>
                                          <p:attrName>ppt_y</p:attrName>
                                        </p:attrNameLst>
                                      </p:cBhvr>
                                      <p:tavLst>
                                        <p:tav tm="0">
                                          <p:val>
                                            <p:strVal val="ppt_y"/>
                                          </p:val>
                                        </p:tav>
                                        <p:tav tm="100000">
                                          <p:val>
                                            <p:strVal val="ppt_y"/>
                                          </p:val>
                                        </p:tav>
                                      </p:tavLst>
                                    </p:anim>
                                    <p:set>
                                      <p:cBhvr>
                                        <p:cTn id="371" dur="1" fill="hold">
                                          <p:stCondLst>
                                            <p:cond delay="2999"/>
                                          </p:stCondLst>
                                        </p:cTn>
                                        <p:tgtEl>
                                          <p:spTgt spid="29"/>
                                        </p:tgtEl>
                                        <p:attrNameLst>
                                          <p:attrName>style.visibility</p:attrName>
                                        </p:attrNameLst>
                                      </p:cBhvr>
                                      <p:to>
                                        <p:strVal val="hidden"/>
                                      </p:to>
                                    </p:set>
                                  </p:childTnLst>
                                </p:cTn>
                              </p:par>
                              <p:par>
                                <p:cTn id="372" presetID="17" presetClass="entr" presetSubtype="10"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 calcmode="lin" valueType="num">
                                      <p:cBhvr>
                                        <p:cTn id="374" dur="3000" fill="hold"/>
                                        <p:tgtEl>
                                          <p:spTgt spid="2"/>
                                        </p:tgtEl>
                                        <p:attrNameLst>
                                          <p:attrName>ppt_w</p:attrName>
                                        </p:attrNameLst>
                                      </p:cBhvr>
                                      <p:tavLst>
                                        <p:tav tm="0">
                                          <p:val>
                                            <p:fltVal val="0"/>
                                          </p:val>
                                        </p:tav>
                                        <p:tav tm="100000">
                                          <p:val>
                                            <p:strVal val="#ppt_w"/>
                                          </p:val>
                                        </p:tav>
                                      </p:tavLst>
                                    </p:anim>
                                    <p:anim calcmode="lin" valueType="num">
                                      <p:cBhvr>
                                        <p:cTn id="375" dur="3000" fill="hold"/>
                                        <p:tgtEl>
                                          <p:spTgt spid="2"/>
                                        </p:tgtEl>
                                        <p:attrNameLst>
                                          <p:attrName>ppt_h</p:attrName>
                                        </p:attrNameLst>
                                      </p:cBhvr>
                                      <p:tavLst>
                                        <p:tav tm="0">
                                          <p:val>
                                            <p:strVal val="#ppt_h"/>
                                          </p:val>
                                        </p:tav>
                                        <p:tav tm="100000">
                                          <p:val>
                                            <p:strVal val="#ppt_h"/>
                                          </p:val>
                                        </p:tav>
                                      </p:tavLst>
                                    </p:anim>
                                  </p:childTnLst>
                                </p:cTn>
                              </p:par>
                            </p:childTnLst>
                          </p:cTn>
                        </p:par>
                        <p:par>
                          <p:cTn id="376" fill="hold">
                            <p:stCondLst>
                              <p:cond delay="6000"/>
                            </p:stCondLst>
                            <p:childTnLst>
                              <p:par>
                                <p:cTn id="377" presetID="31" presetClass="entr" presetSubtype="0" fill="hold" nodeType="afterEffect">
                                  <p:stCondLst>
                                    <p:cond delay="0"/>
                                  </p:stCondLst>
                                  <p:iterate type="lt">
                                    <p:tmPct val="5000"/>
                                  </p:iterate>
                                  <p:childTnLst>
                                    <p:set>
                                      <p:cBhvr>
                                        <p:cTn id="378" dur="1" fill="hold">
                                          <p:stCondLst>
                                            <p:cond delay="0"/>
                                          </p:stCondLst>
                                        </p:cTn>
                                        <p:tgtEl>
                                          <p:spTgt spid="30"/>
                                        </p:tgtEl>
                                        <p:attrNameLst>
                                          <p:attrName>style.visibility</p:attrName>
                                        </p:attrNameLst>
                                      </p:cBhvr>
                                      <p:to>
                                        <p:strVal val="visible"/>
                                      </p:to>
                                    </p:set>
                                    <p:anim calcmode="lin" valueType="num">
                                      <p:cBhvr>
                                        <p:cTn id="379" dur="1000" fill="hold"/>
                                        <p:tgtEl>
                                          <p:spTgt spid="30"/>
                                        </p:tgtEl>
                                        <p:attrNameLst>
                                          <p:attrName>ppt_w</p:attrName>
                                        </p:attrNameLst>
                                      </p:cBhvr>
                                      <p:tavLst>
                                        <p:tav tm="0">
                                          <p:val>
                                            <p:fltVal val="0"/>
                                          </p:val>
                                        </p:tav>
                                        <p:tav tm="100000">
                                          <p:val>
                                            <p:strVal val="#ppt_w"/>
                                          </p:val>
                                        </p:tav>
                                      </p:tavLst>
                                    </p:anim>
                                    <p:anim calcmode="lin" valueType="num">
                                      <p:cBhvr>
                                        <p:cTn id="380" dur="1000" fill="hold"/>
                                        <p:tgtEl>
                                          <p:spTgt spid="30"/>
                                        </p:tgtEl>
                                        <p:attrNameLst>
                                          <p:attrName>ppt_h</p:attrName>
                                        </p:attrNameLst>
                                      </p:cBhvr>
                                      <p:tavLst>
                                        <p:tav tm="0">
                                          <p:val>
                                            <p:fltVal val="0"/>
                                          </p:val>
                                        </p:tav>
                                        <p:tav tm="100000">
                                          <p:val>
                                            <p:strVal val="#ppt_h"/>
                                          </p:val>
                                        </p:tav>
                                      </p:tavLst>
                                    </p:anim>
                                    <p:anim calcmode="lin" valueType="num">
                                      <p:cBhvr>
                                        <p:cTn id="381" dur="1000" fill="hold"/>
                                        <p:tgtEl>
                                          <p:spTgt spid="30"/>
                                        </p:tgtEl>
                                        <p:attrNameLst>
                                          <p:attrName>style.rotation</p:attrName>
                                        </p:attrNameLst>
                                      </p:cBhvr>
                                      <p:tavLst>
                                        <p:tav tm="0">
                                          <p:val>
                                            <p:fltVal val="90"/>
                                          </p:val>
                                        </p:tav>
                                        <p:tav tm="100000">
                                          <p:val>
                                            <p:fltVal val="0"/>
                                          </p:val>
                                        </p:tav>
                                      </p:tavLst>
                                    </p:anim>
                                    <p:animEffect transition="in" filter="fade">
                                      <p:cBhvr>
                                        <p:cTn id="382"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497</Words>
  <Application>Microsoft Office PowerPoint</Application>
  <PresentationFormat>Presentación en pantalla (16:9)</PresentationFormat>
  <Paragraphs>12</Paragraphs>
  <Slides>36</Slides>
  <Notes>0</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301</cp:revision>
  <dcterms:created xsi:type="dcterms:W3CDTF">2018-07-24T18:36:10Z</dcterms:created>
  <dcterms:modified xsi:type="dcterms:W3CDTF">2018-07-27T21:46:59Z</dcterms:modified>
</cp:coreProperties>
</file>