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2" r:id="rId4"/>
    <p:sldId id="258" r:id="rId5"/>
    <p:sldId id="259" r:id="rId6"/>
    <p:sldId id="273" r:id="rId7"/>
    <p:sldId id="260" r:id="rId8"/>
    <p:sldId id="261" r:id="rId9"/>
    <p:sldId id="262" r:id="rId10"/>
    <p:sldId id="274" r:id="rId11"/>
    <p:sldId id="263" r:id="rId12"/>
    <p:sldId id="264" r:id="rId13"/>
    <p:sldId id="265" r:id="rId14"/>
    <p:sldId id="275" r:id="rId15"/>
    <p:sldId id="266" r:id="rId16"/>
    <p:sldId id="267" r:id="rId17"/>
    <p:sldId id="268" r:id="rId18"/>
    <p:sldId id="276" r:id="rId19"/>
    <p:sldId id="269" r:id="rId20"/>
    <p:sldId id="277" r:id="rId21"/>
    <p:sldId id="270" r:id="rId22"/>
    <p:sldId id="271" r:id="rId23"/>
    <p:sldId id="280" r:id="rId24"/>
    <p:sldId id="279" r:id="rId25"/>
    <p:sldId id="281" r:id="rId26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Kristen ITC" panose="03050502040202030202" pitchFamily="66" charset="0"/>
      <p:regular r:id="rId32"/>
    </p:embeddedFont>
    <p:embeddedFont>
      <p:font typeface="Lucida Calligraphy" panose="03010101010101010101" pitchFamily="66" charset="0"/>
      <p:regular r:id="rId33"/>
    </p:embeddedFont>
    <p:embeddedFont>
      <p:font typeface="Sangi Serif" panose="02000503000000020003" pitchFamily="2" charset="0"/>
      <p:regular r:id="rId3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jNaAhp350+FUlIn5OQkVw==" hashData="BFsMWhGsmzHjkJ3Dk929My0xe2UMTtIUd9PfQcCWrGnC99mIwFBdRP6SGo40Wbtm0g6AUnhRhSqnkJOeMLP7Z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1A3C80"/>
    <a:srgbClr val="18333C"/>
    <a:srgbClr val="1F292D"/>
    <a:srgbClr val="D995A5"/>
    <a:srgbClr val="DCC624"/>
    <a:srgbClr val="E0D720"/>
    <a:srgbClr val="B85C00"/>
    <a:srgbClr val="CC6600"/>
    <a:srgbClr val="6782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0" autoAdjust="0"/>
    <p:restoredTop sz="93852" autoAdjust="0"/>
  </p:normalViewPr>
  <p:slideViewPr>
    <p:cSldViewPr>
      <p:cViewPr varScale="1">
        <p:scale>
          <a:sx n="60" d="100"/>
          <a:sy n="60" d="100"/>
        </p:scale>
        <p:origin x="84" y="13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A02A-D3BD-46B3-A429-8C2AD76CE5F9}" type="datetimeFigureOut">
              <a:rPr lang="es-ES" smtClean="0"/>
              <a:pPr/>
              <a:t>28/08/2022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5C5B3-FB7A-4493-891D-7250225641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A02A-D3BD-46B3-A429-8C2AD76CE5F9}" type="datetimeFigureOut">
              <a:rPr lang="es-ES" smtClean="0"/>
              <a:pPr/>
              <a:t>28/08/2022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5C5B3-FB7A-4493-891D-7250225641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A02A-D3BD-46B3-A429-8C2AD76CE5F9}" type="datetimeFigureOut">
              <a:rPr lang="es-ES" smtClean="0"/>
              <a:pPr/>
              <a:t>28/08/2022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5C5B3-FB7A-4493-891D-7250225641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A02A-D3BD-46B3-A429-8C2AD76CE5F9}" type="datetimeFigureOut">
              <a:rPr lang="es-ES" smtClean="0"/>
              <a:pPr/>
              <a:t>28/08/2022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5C5B3-FB7A-4493-891D-7250225641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A02A-D3BD-46B3-A429-8C2AD76CE5F9}" type="datetimeFigureOut">
              <a:rPr lang="es-ES" smtClean="0"/>
              <a:pPr/>
              <a:t>28/08/2022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5C5B3-FB7A-4493-891D-7250225641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A02A-D3BD-46B3-A429-8C2AD76CE5F9}" type="datetimeFigureOut">
              <a:rPr lang="es-ES" smtClean="0"/>
              <a:pPr/>
              <a:t>28/08/2022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5C5B3-FB7A-4493-891D-7250225641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A02A-D3BD-46B3-A429-8C2AD76CE5F9}" type="datetimeFigureOut">
              <a:rPr lang="es-ES" smtClean="0"/>
              <a:pPr/>
              <a:t>28/08/2022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5C5B3-FB7A-4493-891D-7250225641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A02A-D3BD-46B3-A429-8C2AD76CE5F9}" type="datetimeFigureOut">
              <a:rPr lang="es-ES" smtClean="0"/>
              <a:pPr/>
              <a:t>28/08/2022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5C5B3-FB7A-4493-891D-7250225641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A02A-D3BD-46B3-A429-8C2AD76CE5F9}" type="datetimeFigureOut">
              <a:rPr lang="es-ES" smtClean="0"/>
              <a:pPr/>
              <a:t>28/08/2022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5C5B3-FB7A-4493-891D-7250225641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A02A-D3BD-46B3-A429-8C2AD76CE5F9}" type="datetimeFigureOut">
              <a:rPr lang="es-ES" smtClean="0"/>
              <a:pPr/>
              <a:t>28/08/2022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5C5B3-FB7A-4493-891D-7250225641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A02A-D3BD-46B3-A429-8C2AD76CE5F9}" type="datetimeFigureOut">
              <a:rPr lang="es-ES" smtClean="0"/>
              <a:pPr/>
              <a:t>28/08/2022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5C5B3-FB7A-4493-891D-7250225641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C96F74-13E3-2D7A-BFA3-49DD4022BE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9E9D0D5-9133-DADA-3DFD-3D74129C82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C950321-D741-B3CE-558A-6C7F34275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484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Lucida Calligraphy" panose="03010101010101010101" pitchFamily="66" charset="0"/>
              </a:defRPr>
            </a:lvl1pPr>
          </a:lstStyle>
          <a:p>
            <a:fld id="{B928A02A-D3BD-46B3-A429-8C2AD76CE5F9}" type="datetimeFigureOut">
              <a:rPr lang="es-ES" smtClean="0"/>
              <a:pPr/>
              <a:t>28/08/2022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Lucida Calligraphy" panose="03010101010101010101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Lucida Calligraphy" panose="03010101010101010101" pitchFamily="66" charset="0"/>
              </a:defRPr>
            </a:lvl1pPr>
          </a:lstStyle>
          <a:p>
            <a:fld id="{92B5C5B3-FB7A-4493-891D-72502256417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Lucida Calligraphy" panose="03010101010101010101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Lucida Calligraphy" panose="03010101010101010101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Lucida Calligraphy" panose="03010101010101010101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Lucida Calligraphy" panose="03010101010101010101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Lucida Calligraphy" panose="03010101010101010101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Lucida Calligraphy" panose="03010101010101010101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25A768C-74CC-A2B4-6D33-5922C4B3FA0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05839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Pase lo que pase\Imágenes\gadito.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699542"/>
            <a:ext cx="309634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7000" dirty="0">
                <a:ln>
                  <a:solidFill>
                    <a:srgbClr val="6633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gi Serif" panose="02000503000000020003" pitchFamily="2" charset="0"/>
              </a:rPr>
              <a:t>Pase Lo Que Pase</a:t>
            </a:r>
          </a:p>
        </p:txBody>
      </p:sp>
      <p:sp>
        <p:nvSpPr>
          <p:cNvPr id="5" name="4 Anillo"/>
          <p:cNvSpPr/>
          <p:nvPr/>
        </p:nvSpPr>
        <p:spPr>
          <a:xfrm flipV="1">
            <a:off x="0" y="0"/>
            <a:ext cx="9144000" cy="5143500"/>
          </a:xfrm>
          <a:prstGeom prst="donut">
            <a:avLst>
              <a:gd name="adj" fmla="val 21676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043608" y="771550"/>
            <a:ext cx="7056784" cy="3456384"/>
          </a:xfrm>
          <a:prstGeom prst="donut">
            <a:avLst>
              <a:gd name="adj" fmla="val 23452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flipV="1">
            <a:off x="1835696" y="1491630"/>
            <a:ext cx="5472608" cy="2016224"/>
          </a:xfrm>
          <a:prstGeom prst="donut">
            <a:avLst>
              <a:gd name="adj" fmla="val 35107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flipV="1">
            <a:off x="2555776" y="1995686"/>
            <a:ext cx="4104456" cy="864096"/>
          </a:xfrm>
          <a:prstGeom prst="donut">
            <a:avLst>
              <a:gd name="adj" fmla="val 41022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272354B-24DC-06ED-0E13-8FA9F3F79AF5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>
    <p:sndAc>
      <p:stSnd>
        <p:snd r:embed="rId2" name="DE COLORES »»  NANA MOUSKOURI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xit" presetSubtype="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0" presetClass="exit" presetSubtype="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xit" presetSubtype="0" fill="hold" grpId="3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0" presetClass="exit" presetSubtype="0" fill="hold" grpId="2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0" presetClass="exit" presetSubtype="0" fill="hold" grpId="2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0" presetClass="exit" presetSubtype="0" fill="hold" grpId="3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0" presetClass="exit" presetSubtype="0" fill="hold" grpId="2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0" presetClass="exit" presetSubtype="0" fill="hold" grpId="3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Pase lo que pase\Imágenes\Bouquets_Lilies_Black_background_566586_1280x6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DBB57C61-0C1D-FE51-343C-D6C40980461C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6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Pase lo que pase\Imágenes\Alstroemeria_Closeup_Black_background_Yellow_604477_675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0"/>
            <a:ext cx="9180513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3003798"/>
            <a:ext cx="3600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Pase lo que pase me veréis erguida,</a:t>
            </a:r>
          </a:p>
        </p:txBody>
      </p:sp>
      <p:pic>
        <p:nvPicPr>
          <p:cNvPr id="3076" name="Picture 4" descr="E:\PPS  EXCLUSIVOS\- Pase lo que pase\Imágenes\Closeup_Anemones_Reflection_Blue_605349_1280x8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3219822"/>
            <a:ext cx="30963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Celebrando un lunes sin ningún motivo,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FBF3EBE-C284-1E48-56A9-E0294773B224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Pase lo que pase\Imágenes\Freesia_Closeup_Black_background_Orange_Flower-bud_592688_1280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771550"/>
            <a:ext cx="41044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Dándome un abrazo con todas mis fuerzas, </a:t>
            </a:r>
          </a:p>
        </p:txBody>
      </p:sp>
      <p:pic>
        <p:nvPicPr>
          <p:cNvPr id="5123" name="Picture 3" descr="E:\PPS  EXCLUSIVOS\- Pase lo que pase\Imágenes\Hibiscus_Black_Pink_color_607329_1280x8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3003798"/>
            <a:ext cx="43994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Ganando una guerra mundial al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destino.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DDFBC8A-6064-2E2E-0D16-51E482E9593C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Pase lo que pase\Imágenes\Crocuses_Closeup_605440_1280x8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8103FBC-2F79-3196-962F-2BEE5828B478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Pase lo que pase\Imágenes\Alstroemeria_Closeup_Black_background_594238_1280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627534"/>
            <a:ext cx="33843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Pase lo que pase, seguiré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adelante. </a:t>
            </a:r>
          </a:p>
        </p:txBody>
      </p:sp>
      <p:pic>
        <p:nvPicPr>
          <p:cNvPr id="7171" name="Picture 3" descr="E:\PPS  EXCLUSIVOS\- Pase lo que pase\Imágenes\Closeup_Poppies_Gray_background_Flower-bud_Red_609339_1280x854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3003798"/>
            <a:ext cx="30963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Si se acaba el mundo,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pintaré un camino.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6D7AEA0-CEDA-DFF7-89C6-C4C528B58864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6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Pase lo que pase\Imágenes\Chrysanthemums_Black_background_Three_3_White_571736_1355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627534"/>
            <a:ext cx="36724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Me veréis amable, pase lo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que pase,</a:t>
            </a:r>
          </a:p>
        </p:txBody>
      </p:sp>
      <p:pic>
        <p:nvPicPr>
          <p:cNvPr id="8196" name="Picture 4" descr="E:\PPS  EXCLUSIVOS\- Pase lo que pase\Imágenes\11 - Closeup_Agapanthus_Violet_Drops_Bokeh_601643_1280x8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075806"/>
            <a:ext cx="33123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Tatuando esperanzas en troncos de pino.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07F30EB-44EA-7CDD-EBB3-371C1013267E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6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PPS  EXCLUSIVOS\- Pase lo que pase\Imágenes\Closeup_Rhododendron_Azalea_Bokeh_Pink_color_604129_1280x853-removebg-preview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771550"/>
            <a:ext cx="33843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Me veréis soñando futuros hermosos,</a:t>
            </a:r>
          </a:p>
        </p:txBody>
      </p:sp>
      <p:pic>
        <p:nvPicPr>
          <p:cNvPr id="24579" name="Picture 3" descr="E:\PPS  EXCLUSIVOS\- Pase lo que pase\Imágenes\Asters_Closeup_Gray_background_Multicolor_608028_1280x1024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00192" y="411510"/>
            <a:ext cx="253862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Escribiendo cuentos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 orillas de un río.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129DB7C-C415-25BB-CDBC-C7A58F7AA3CC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6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Pase lo que pase\Imágenes\Gazania_Closeup_Yellow_608233_1280x8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EB593D6-5206-E7DA-5400-675DA21D15EF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6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Pase lo que pase\Imágenes\Closeup_Bells_Bokeh_Violet_59816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27534"/>
            <a:ext cx="33123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Pase lo que pase, me veréis serena,</a:t>
            </a:r>
          </a:p>
        </p:txBody>
      </p:sp>
      <p:pic>
        <p:nvPicPr>
          <p:cNvPr id="22530" name="Picture 2" descr="E:\PPS  EXCLUSIVOS\- Pase lo que pase\Imágenes\5cf8add6de6a767e18215f815bc013d9-removebg-preview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699542"/>
            <a:ext cx="29435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Disparando abrazos contra mi enemigo.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EFC672B-1092-5A39-0F0A-AAB70F3F07C5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6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Pase lo que pase\Imágenes\17 - Alstroemeria_Closeup_Black_background_Violet_598784_1280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627534"/>
            <a:ext cx="38884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Inventando estrellas en cielos desiertos.</a:t>
            </a:r>
          </a:p>
        </p:txBody>
      </p:sp>
      <p:pic>
        <p:nvPicPr>
          <p:cNvPr id="21506" name="Picture 2" descr="E:\PPS  EXCLUSIVOS\- Pase lo que pase\Imágenes\Closeup_Irises_Bokeh_Blue_Drops_591431_1365x1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863" y="0"/>
            <a:ext cx="918686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1" y="483518"/>
            <a:ext cx="36724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Frecuentando lluvias, rescatando olvidos.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C7B7AEC-5812-138C-67E8-C3EE4FA1B4F1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Pase lo que pase\Imágenes\19 - 0_103d85_3c46d656_L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483518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Remendando penas y amasando versos,</a:t>
            </a:r>
          </a:p>
        </p:txBody>
      </p:sp>
      <p:pic>
        <p:nvPicPr>
          <p:cNvPr id="1027" name="Picture 3" descr="E:\PPS  EXCLUSIVOS\- Pase lo que pase\Imágenes\Begonia_Closeup_Yellow_584418_1280x8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627534"/>
            <a:ext cx="27363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Fulminando rabias, calentando fríos.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C927CAA-646E-FD18-374C-511126CF4DCB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Pase lo que pase\Imágenes\Closeup_Bees_Insects_Passion_Flower_Passiflora_598640_1280x9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87950"/>
          </a:xfrm>
          <a:prstGeom prst="rect">
            <a:avLst/>
          </a:prstGeom>
          <a:noFill/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0324873A-47BC-F283-CF24-AE33037AC9CC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Pase lo que pase\Imágenes\22 - Closeup_Anemones_Black_background_Red_581641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843558"/>
            <a:ext cx="4392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Pase lo que pase,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me veréis sembrando</a:t>
            </a:r>
          </a:p>
        </p:txBody>
      </p:sp>
      <p:pic>
        <p:nvPicPr>
          <p:cNvPr id="5123" name="Picture 3" descr="E:\PPS  EXCLUSIVOS\- Pase lo que pase\Imágenes\Orchid_Black_background_Flower-bud_Violet_587189_1280x9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412F596-8122-9042-D852-D733676AF954}"/>
              </a:ext>
            </a:extLst>
          </p:cNvPr>
          <p:cNvSpPr txBox="1"/>
          <p:nvPr/>
        </p:nvSpPr>
        <p:spPr>
          <a:xfrm>
            <a:off x="323528" y="3219822"/>
            <a:ext cx="338437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Sonrisas abiertas en campos baldíos.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657DF1B-0603-C896-572F-3DD4063AA57B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Pase lo que pase\Imágenes\Dahlias_Closeup_Black_background_Three_3_Red_577387_1280x9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3147814"/>
            <a:ext cx="34208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Me veréis cruzando desiertos eternos,</a:t>
            </a:r>
          </a:p>
        </p:txBody>
      </p:sp>
      <p:pic>
        <p:nvPicPr>
          <p:cNvPr id="6147" name="Picture 3" descr="E:\PPS  EXCLUSIVOS\- Pase lo que pase\Imágenes\Chrysanthemums_Closeup_Black_background_581768_1280x7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1059582"/>
            <a:ext cx="33123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Cimentando el suelo de sus espejismos.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51080C2-1686-18C1-6FCC-E088684125CE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8" y="7938"/>
            <a:ext cx="9101137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95536" y="555526"/>
            <a:ext cx="38884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Me veréis remando con el agua en contra,</a:t>
            </a:r>
          </a:p>
        </p:txBody>
      </p:sp>
      <p:pic>
        <p:nvPicPr>
          <p:cNvPr id="7172" name="Picture 4" descr="E:\PPS  EXCLUSIVOS\- Pase lo que pase\Imágenes\Jasmine_Closeup_Black_background_White_583520_1280x9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228184" y="3003798"/>
            <a:ext cx="265047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Hasta el nacimiento de mi yo más íntimo.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2A2D263-E5F9-CE8D-031D-2DEE80331071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6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Pase lo que pase\Imágenes\Orchid_Closeup_Orange_587592_1280x8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22863"/>
          </a:xfrm>
          <a:prstGeom prst="rect">
            <a:avLst/>
          </a:prstGeom>
          <a:noFill/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9EB4C374-1DC5-302C-D98A-66CBC435D1DF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Pase lo que pase\Imágenes\Carnations_Closeup_Black_background_577553_1360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627534"/>
            <a:ext cx="3456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Pase lo que pase, tomaré mi mano,</a:t>
            </a:r>
          </a:p>
        </p:txBody>
      </p:sp>
      <p:pic>
        <p:nvPicPr>
          <p:cNvPr id="9219" name="Picture 3" descr="E:\PPS  EXCLUSIVOS\- Pase lo que pase\Imágenes\Chrysanthemums_Closeup_Black_background_589150_1259x1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80112" y="771550"/>
            <a:ext cx="29523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Porque tengo ganas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 salir conmigo.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FFB79E6-C6D1-3BDB-CCB1-382C64F9C10C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Pase lo que pase\Imágenes\Bouquets_Daffodils_Ranunculus_Lupinus_606463_1280x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C875FFC3-6371-1CFC-81E0-2EB3FB3767D0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Pase lo que pase\Imágenes\Callas_Closeup_Black_background_Three_3_Pink_color_577266_1280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987574"/>
            <a:ext cx="3960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Pase lo que pase, me veréis erguida,</a:t>
            </a:r>
          </a:p>
        </p:txBody>
      </p:sp>
      <p:pic>
        <p:nvPicPr>
          <p:cNvPr id="14338" name="Picture 2" descr="E:\PPS  EXCLUSIVOS\- Pase lo que pase\Imágenes\Lilies_Jug_container_596691_1280x8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483518"/>
            <a:ext cx="4104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Me veréis de gala sin ningún motivo,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BFDD46C-8637-E911-DFFA-17385A102008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" dur="6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Pase lo que pase\Imágenes\Tulips_Bouquets_Wood_planks_Yellow_583638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3435846"/>
            <a:ext cx="42484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Celebrando el viento, celebrando el agua, </a:t>
            </a:r>
          </a:p>
        </p:txBody>
      </p:sp>
      <p:pic>
        <p:nvPicPr>
          <p:cNvPr id="13316" name="Picture 4" descr="E:\PPS  EXCLUSIVOS\- Pase lo que pase\Imágenes\Closeup_Sakura_Bokeh_Pink_color_604476_1280x853-removebg-preview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400" y="0"/>
            <a:ext cx="91694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2643758"/>
            <a:ext cx="37697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Danzando en mi pecho con cada latido.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1965EE3-BEBF-D227-2ED6-C3D557709C15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6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E:\PPS  EXCLUSIVOS\- Pase lo que pase\Imágenes\Lotus_flower_Closeup_Pink_color_575588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DB1A58BB-26AD-9026-153E-2141631849EE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6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18333C"/>
            </a:gs>
            <a:gs pos="100000">
              <a:srgbClr val="1A3C8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Pase lo que pase\Imágenes\Roses_Vase_Branches_Red_585361_136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1491630"/>
            <a:ext cx="2143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Agosto 2022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7544" y="2211710"/>
            <a:ext cx="32928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Música: De Colores</a:t>
            </a:r>
          </a:p>
          <a:p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 Nana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Mouskouri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4227934"/>
            <a:ext cx="4665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Autora: Magdalena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S.Blesa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7380312" y="3003798"/>
            <a:ext cx="1152128" cy="1634698"/>
            <a:chOff x="3000235" y="2847045"/>
            <a:chExt cx="1278059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8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6" name="1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7" name="1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9" name="1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0" name="1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23 Grupo"/>
          <p:cNvGrpSpPr/>
          <p:nvPr/>
        </p:nvGrpSpPr>
        <p:grpSpPr>
          <a:xfrm flipH="1">
            <a:off x="0" y="555526"/>
            <a:ext cx="3851920" cy="403244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2" name="2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3" name="2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27 Grupo"/>
          <p:cNvGrpSpPr/>
          <p:nvPr/>
        </p:nvGrpSpPr>
        <p:grpSpPr>
          <a:xfrm flipH="1">
            <a:off x="0" y="1071552"/>
            <a:ext cx="3347864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30 Grupo"/>
          <p:cNvGrpSpPr/>
          <p:nvPr/>
        </p:nvGrpSpPr>
        <p:grpSpPr>
          <a:xfrm>
            <a:off x="5940152" y="1059582"/>
            <a:ext cx="3203849" cy="2952328"/>
            <a:chOff x="4500562" y="155862"/>
            <a:chExt cx="4643439" cy="6390411"/>
          </a:xfrm>
          <a:blipFill>
            <a:blip r:embed="rId4"/>
            <a:stretch>
              <a:fillRect/>
            </a:stretch>
          </a:blipFill>
        </p:grpSpPr>
        <p:sp>
          <p:nvSpPr>
            <p:cNvPr id="28" name="27 Franja diagonal"/>
            <p:cNvSpPr/>
            <p:nvPr/>
          </p:nvSpPr>
          <p:spPr>
            <a:xfrm flipH="1">
              <a:off x="4500562" y="3429000"/>
              <a:ext cx="4643438" cy="3117273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9" name="28 Franja diagonal"/>
            <p:cNvSpPr/>
            <p:nvPr/>
          </p:nvSpPr>
          <p:spPr>
            <a:xfrm rot="16200000" flipV="1">
              <a:off x="5185713" y="-529288"/>
              <a:ext cx="3273137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33 Grupo"/>
          <p:cNvGrpSpPr/>
          <p:nvPr/>
        </p:nvGrpSpPr>
        <p:grpSpPr>
          <a:xfrm>
            <a:off x="5364088" y="589345"/>
            <a:ext cx="3779912" cy="390408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1" name="3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2" name="3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36 Grupo"/>
          <p:cNvGrpSpPr/>
          <p:nvPr/>
        </p:nvGrpSpPr>
        <p:grpSpPr>
          <a:xfrm flipH="1">
            <a:off x="0" y="1446602"/>
            <a:ext cx="2699792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4" name="3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5" name="3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39 Grupo"/>
          <p:cNvGrpSpPr/>
          <p:nvPr/>
        </p:nvGrpSpPr>
        <p:grpSpPr>
          <a:xfrm>
            <a:off x="6372200" y="1491630"/>
            <a:ext cx="2771801" cy="2133260"/>
            <a:chOff x="4500561" y="219451"/>
            <a:chExt cx="4643439" cy="6501318"/>
          </a:xfrm>
          <a:blipFill>
            <a:blip r:embed="rId4"/>
            <a:stretch>
              <a:fillRect/>
            </a:stretch>
          </a:blipFill>
        </p:grpSpPr>
        <p:sp>
          <p:nvSpPr>
            <p:cNvPr id="37" name="36 Franja diagonal"/>
            <p:cNvSpPr/>
            <p:nvPr/>
          </p:nvSpPr>
          <p:spPr>
            <a:xfrm flipH="1">
              <a:off x="4500561" y="3291770"/>
              <a:ext cx="4643437" cy="3428999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8" name="37 Franja diagonal"/>
            <p:cNvSpPr/>
            <p:nvPr/>
          </p:nvSpPr>
          <p:spPr>
            <a:xfrm rot="16200000" flipV="1">
              <a:off x="5176395" y="-456382"/>
              <a:ext cx="3291771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23 Grupo"/>
          <p:cNvGrpSpPr/>
          <p:nvPr/>
        </p:nvGrpSpPr>
        <p:grpSpPr>
          <a:xfrm rot="16200000" flipH="1">
            <a:off x="3430143" y="329232"/>
            <a:ext cx="2355725" cy="727281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0" name="3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1" name="4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27 Grupo"/>
          <p:cNvGrpSpPr/>
          <p:nvPr/>
        </p:nvGrpSpPr>
        <p:grpSpPr>
          <a:xfrm rot="16200000" flipH="1">
            <a:off x="3610161" y="1445357"/>
            <a:ext cx="1923678" cy="547260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3" name="4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4" name="4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5" name="36 Grupo"/>
          <p:cNvGrpSpPr/>
          <p:nvPr/>
        </p:nvGrpSpPr>
        <p:grpSpPr>
          <a:xfrm rot="16200000" flipH="1">
            <a:off x="3754175" y="2381459"/>
            <a:ext cx="1563642" cy="396044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6" name="4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7" name="4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23 Grupo"/>
          <p:cNvGrpSpPr/>
          <p:nvPr/>
        </p:nvGrpSpPr>
        <p:grpSpPr>
          <a:xfrm rot="16200000">
            <a:off x="3502150" y="-2530548"/>
            <a:ext cx="2139700" cy="72008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9" name="4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0" name="4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1" name="27 Grupo"/>
          <p:cNvGrpSpPr/>
          <p:nvPr/>
        </p:nvGrpSpPr>
        <p:grpSpPr>
          <a:xfrm rot="16200000">
            <a:off x="3646165" y="-1882477"/>
            <a:ext cx="1779662" cy="554461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2" name="5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3" name="5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4" name="36 Grupo"/>
          <p:cNvGrpSpPr/>
          <p:nvPr/>
        </p:nvGrpSpPr>
        <p:grpSpPr>
          <a:xfrm rot="16200000">
            <a:off x="3790181" y="-1378421"/>
            <a:ext cx="1491630" cy="424847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5" name="5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6" name="5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00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5" name="Rectángulo 4">
            <a:extLst>
              <a:ext uri="{FF2B5EF4-FFF2-40B4-BE49-F238E27FC236}">
                <a16:creationId xmlns:a16="http://schemas.microsoft.com/office/drawing/2014/main" id="{6B105306-2DE9-58D7-98EA-6E08906B774F}"/>
              </a:ext>
            </a:extLst>
          </p:cNvPr>
          <p:cNvSpPr/>
          <p:nvPr/>
        </p:nvSpPr>
        <p:spPr>
          <a:xfrm>
            <a:off x="0" y="-14290"/>
            <a:ext cx="9144000" cy="515778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6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52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E2A75406-BAA5-535C-2DC6-6B00E6445D55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F95DB3B5-387A-6869-077D-1CAD3625D4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73414E0-5733-EF26-9B81-317E3E456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DA96E295-C207-E66D-9BD8-BFCEE32E7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3692802-413D-B78F-A401-11AF985BD9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A703CBB-A55E-563F-6D7B-9BBA603957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F7057380-7BB9-2011-8D3D-03EED461B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DCEADAD-AA55-8395-B94C-7B49DB333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16D670C5-BDDA-1710-B29B-B163BB911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88BAD9D9-9A8F-2DF9-B121-64468E2BA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41166329-E9C7-6BAA-37E4-87EB2A96B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7206EABE-5516-4F48-768F-531B3C689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464A9113-2167-9379-CF21-25A84608E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43814691-E720-9966-ACE2-C16168F21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607377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895</TotalTime>
  <Words>269</Words>
  <Application>Microsoft Office PowerPoint</Application>
  <PresentationFormat>Presentación en pantalla (16:9)</PresentationFormat>
  <Paragraphs>44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2" baseType="lpstr">
      <vt:lpstr>Sangi Serif</vt:lpstr>
      <vt:lpstr>Kristen ITC</vt:lpstr>
      <vt:lpstr>Arial</vt:lpstr>
      <vt:lpstr>Calibri</vt:lpstr>
      <vt:lpstr>Brock Script</vt:lpstr>
      <vt:lpstr>Lucida Calligraphy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83</cp:revision>
  <dcterms:created xsi:type="dcterms:W3CDTF">2022-08-13T23:09:38Z</dcterms:created>
  <dcterms:modified xsi:type="dcterms:W3CDTF">2022-08-28T19:49:20Z</dcterms:modified>
</cp:coreProperties>
</file>