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27"/>
  </p:notesMasterIdLst>
  <p:sldIdLst>
    <p:sldId id="410" r:id="rId3"/>
    <p:sldId id="549" r:id="rId4"/>
    <p:sldId id="693" r:id="rId5"/>
    <p:sldId id="678" r:id="rId6"/>
    <p:sldId id="697" r:id="rId7"/>
    <p:sldId id="695" r:id="rId8"/>
    <p:sldId id="696" r:id="rId9"/>
    <p:sldId id="698" r:id="rId10"/>
    <p:sldId id="680" r:id="rId11"/>
    <p:sldId id="681" r:id="rId12"/>
    <p:sldId id="682" r:id="rId13"/>
    <p:sldId id="683" r:id="rId14"/>
    <p:sldId id="679" r:id="rId15"/>
    <p:sldId id="684" r:id="rId16"/>
    <p:sldId id="685" r:id="rId17"/>
    <p:sldId id="687" r:id="rId18"/>
    <p:sldId id="688" r:id="rId19"/>
    <p:sldId id="690" r:id="rId20"/>
    <p:sldId id="691" r:id="rId21"/>
    <p:sldId id="692" r:id="rId22"/>
    <p:sldId id="694" r:id="rId23"/>
    <p:sldId id="686" r:id="rId24"/>
    <p:sldId id="411" r:id="rId25"/>
    <p:sldId id="701" r:id="rId26"/>
  </p:sldIdLst>
  <p:sldSz cx="8785225" cy="6445250"/>
  <p:notesSz cx="6858000" cy="9144000"/>
  <p:defaultTextStyle>
    <a:defPPr>
      <a:defRPr lang="es-ES"/>
    </a:defPPr>
    <a:lvl1pPr marL="0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34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69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03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36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71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05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39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74" algn="l" defTabSz="9142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/s+NAqab1P6Zbsx4tVsUw" hashData="x9LuDMFOomo1yCSMNeQSoipBO7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40" d="100"/>
          <a:sy n="40" d="100"/>
        </p:scale>
        <p:origin x="-2286" y="-1086"/>
      </p:cViewPr>
      <p:guideLst>
        <p:guide orient="horz" pos="2030"/>
        <p:guide pos="27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92200" y="685800"/>
            <a:ext cx="4673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34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69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03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36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71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05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39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74" algn="l" defTabSz="9142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58893" y="2002210"/>
            <a:ext cx="7467442" cy="138155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17788" y="3652308"/>
            <a:ext cx="6149658" cy="1647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93973" y="4141673"/>
            <a:ext cx="7467442" cy="128009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93973" y="2731775"/>
            <a:ext cx="7467442" cy="140989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39264" y="1503896"/>
            <a:ext cx="3880141" cy="42535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65825" y="1503896"/>
            <a:ext cx="3880141" cy="42535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39262" y="1442723"/>
            <a:ext cx="3881667" cy="60125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4" indent="0">
              <a:buNone/>
              <a:defRPr sz="2000" b="1"/>
            </a:lvl2pPr>
            <a:lvl3pPr marL="914269" indent="0">
              <a:buNone/>
              <a:defRPr sz="1800" b="1"/>
            </a:lvl3pPr>
            <a:lvl4pPr marL="1371403" indent="0">
              <a:buNone/>
              <a:defRPr sz="1600" b="1"/>
            </a:lvl4pPr>
            <a:lvl5pPr marL="1828536" indent="0">
              <a:buNone/>
              <a:defRPr sz="1600" b="1"/>
            </a:lvl5pPr>
            <a:lvl6pPr marL="2285671" indent="0">
              <a:buNone/>
              <a:defRPr sz="1600" b="1"/>
            </a:lvl6pPr>
            <a:lvl7pPr marL="2742805" indent="0">
              <a:buNone/>
              <a:defRPr sz="1600" b="1"/>
            </a:lvl7pPr>
            <a:lvl8pPr marL="3199939" indent="0">
              <a:buNone/>
              <a:defRPr sz="1600" b="1"/>
            </a:lvl8pPr>
            <a:lvl9pPr marL="36570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9262" y="2043980"/>
            <a:ext cx="3881667" cy="3713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462777" y="1442723"/>
            <a:ext cx="3883191" cy="60125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4" indent="0">
              <a:buNone/>
              <a:defRPr sz="2000" b="1"/>
            </a:lvl2pPr>
            <a:lvl3pPr marL="914269" indent="0">
              <a:buNone/>
              <a:defRPr sz="1800" b="1"/>
            </a:lvl3pPr>
            <a:lvl4pPr marL="1371403" indent="0">
              <a:buNone/>
              <a:defRPr sz="1600" b="1"/>
            </a:lvl4pPr>
            <a:lvl5pPr marL="1828536" indent="0">
              <a:buNone/>
              <a:defRPr sz="1600" b="1"/>
            </a:lvl5pPr>
            <a:lvl6pPr marL="2285671" indent="0">
              <a:buNone/>
              <a:defRPr sz="1600" b="1"/>
            </a:lvl6pPr>
            <a:lvl7pPr marL="2742805" indent="0">
              <a:buNone/>
              <a:defRPr sz="1600" b="1"/>
            </a:lvl7pPr>
            <a:lvl8pPr marL="3199939" indent="0">
              <a:buNone/>
              <a:defRPr sz="1600" b="1"/>
            </a:lvl8pPr>
            <a:lvl9pPr marL="36570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462777" y="2043980"/>
            <a:ext cx="3883191" cy="3713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9266" y="256618"/>
            <a:ext cx="2890277" cy="10921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34781" y="256622"/>
            <a:ext cx="4911184" cy="550084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39266" y="1348734"/>
            <a:ext cx="2890277" cy="4408731"/>
          </a:xfrm>
        </p:spPr>
        <p:txBody>
          <a:bodyPr/>
          <a:lstStyle>
            <a:lvl1pPr marL="0" indent="0">
              <a:buNone/>
              <a:defRPr sz="1400"/>
            </a:lvl1pPr>
            <a:lvl2pPr marL="457134" indent="0">
              <a:buNone/>
              <a:defRPr sz="1200"/>
            </a:lvl2pPr>
            <a:lvl3pPr marL="914269" indent="0">
              <a:buNone/>
              <a:defRPr sz="1000"/>
            </a:lvl3pPr>
            <a:lvl4pPr marL="1371403" indent="0">
              <a:buNone/>
              <a:defRPr sz="900"/>
            </a:lvl4pPr>
            <a:lvl5pPr marL="1828536" indent="0">
              <a:buNone/>
              <a:defRPr sz="900"/>
            </a:lvl5pPr>
            <a:lvl6pPr marL="2285671" indent="0">
              <a:buNone/>
              <a:defRPr sz="900"/>
            </a:lvl6pPr>
            <a:lvl7pPr marL="2742805" indent="0">
              <a:buNone/>
              <a:defRPr sz="900"/>
            </a:lvl7pPr>
            <a:lvl8pPr marL="3199939" indent="0">
              <a:buNone/>
              <a:defRPr sz="900"/>
            </a:lvl8pPr>
            <a:lvl9pPr marL="36570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21967" y="4511679"/>
            <a:ext cx="5271135" cy="53262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21967" y="575898"/>
            <a:ext cx="5271135" cy="3867150"/>
          </a:xfrm>
        </p:spPr>
        <p:txBody>
          <a:bodyPr/>
          <a:lstStyle>
            <a:lvl1pPr marL="0" indent="0">
              <a:buNone/>
              <a:defRPr sz="3200"/>
            </a:lvl1pPr>
            <a:lvl2pPr marL="457134" indent="0">
              <a:buNone/>
              <a:defRPr sz="2800"/>
            </a:lvl2pPr>
            <a:lvl3pPr marL="914269" indent="0">
              <a:buNone/>
              <a:defRPr sz="2400"/>
            </a:lvl3pPr>
            <a:lvl4pPr marL="1371403" indent="0">
              <a:buNone/>
              <a:defRPr sz="2000"/>
            </a:lvl4pPr>
            <a:lvl5pPr marL="1828536" indent="0">
              <a:buNone/>
              <a:defRPr sz="2000"/>
            </a:lvl5pPr>
            <a:lvl6pPr marL="2285671" indent="0">
              <a:buNone/>
              <a:defRPr sz="2000"/>
            </a:lvl6pPr>
            <a:lvl7pPr marL="2742805" indent="0">
              <a:buNone/>
              <a:defRPr sz="2000"/>
            </a:lvl7pPr>
            <a:lvl8pPr marL="3199939" indent="0">
              <a:buNone/>
              <a:defRPr sz="2000"/>
            </a:lvl8pPr>
            <a:lvl9pPr marL="3657074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21967" y="5044307"/>
            <a:ext cx="5271135" cy="756421"/>
          </a:xfrm>
        </p:spPr>
        <p:txBody>
          <a:bodyPr/>
          <a:lstStyle>
            <a:lvl1pPr marL="0" indent="0">
              <a:buNone/>
              <a:defRPr sz="1400"/>
            </a:lvl1pPr>
            <a:lvl2pPr marL="457134" indent="0">
              <a:buNone/>
              <a:defRPr sz="1200"/>
            </a:lvl2pPr>
            <a:lvl3pPr marL="914269" indent="0">
              <a:buNone/>
              <a:defRPr sz="1000"/>
            </a:lvl3pPr>
            <a:lvl4pPr marL="1371403" indent="0">
              <a:buNone/>
              <a:defRPr sz="900"/>
            </a:lvl4pPr>
            <a:lvl5pPr marL="1828536" indent="0">
              <a:buNone/>
              <a:defRPr sz="900"/>
            </a:lvl5pPr>
            <a:lvl6pPr marL="2285671" indent="0">
              <a:buNone/>
              <a:defRPr sz="900"/>
            </a:lvl6pPr>
            <a:lvl7pPr marL="2742805" indent="0">
              <a:buNone/>
              <a:defRPr sz="900"/>
            </a:lvl7pPr>
            <a:lvl8pPr marL="3199939" indent="0">
              <a:buNone/>
              <a:defRPr sz="900"/>
            </a:lvl8pPr>
            <a:lvl9pPr marL="36570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369289" y="258112"/>
            <a:ext cx="1976677" cy="549935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39264" y="258112"/>
            <a:ext cx="5783607" cy="54993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58893" y="2002207"/>
            <a:ext cx="7467441" cy="1381551"/>
          </a:xfrm>
          <a:prstGeom prst="rect">
            <a:avLst/>
          </a:prstGeom>
        </p:spPr>
        <p:txBody>
          <a:bodyPr lIns="87010" tIns="43506" rIns="87010" bIns="4350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17784" y="3652309"/>
            <a:ext cx="6149658" cy="1647119"/>
          </a:xfrm>
          <a:prstGeom prst="rect">
            <a:avLst/>
          </a:prstGeom>
        </p:spPr>
        <p:txBody>
          <a:bodyPr lIns="87010" tIns="43506" rIns="87010" bIns="43506"/>
          <a:lstStyle>
            <a:lvl1pPr marL="0" indent="0" algn="ctr">
              <a:buNone/>
              <a:defRPr/>
            </a:lvl1pPr>
            <a:lvl2pPr marL="435054" indent="0" algn="ctr">
              <a:buNone/>
              <a:defRPr/>
            </a:lvl2pPr>
            <a:lvl3pPr marL="870109" indent="0" algn="ctr">
              <a:buNone/>
              <a:defRPr/>
            </a:lvl3pPr>
            <a:lvl4pPr marL="1305164" indent="0" algn="ctr">
              <a:buNone/>
              <a:defRPr/>
            </a:lvl4pPr>
            <a:lvl5pPr marL="1740219" indent="0" algn="ctr">
              <a:buNone/>
              <a:defRPr/>
            </a:lvl5pPr>
            <a:lvl6pPr marL="2175273" indent="0" algn="ctr">
              <a:buNone/>
              <a:defRPr/>
            </a:lvl6pPr>
            <a:lvl7pPr marL="2610328" indent="0" algn="ctr">
              <a:buNone/>
              <a:defRPr/>
            </a:lvl7pPr>
            <a:lvl8pPr marL="3045383" indent="0" algn="ctr">
              <a:buNone/>
              <a:defRPr/>
            </a:lvl8pPr>
            <a:lvl9pPr marL="348043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39265" y="258110"/>
            <a:ext cx="7906703" cy="1074208"/>
          </a:xfrm>
          <a:prstGeom prst="rect">
            <a:avLst/>
          </a:prstGeom>
        </p:spPr>
        <p:txBody>
          <a:bodyPr vert="horz" lIns="91427" tIns="45713" rIns="91427" bIns="45713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39265" y="1503896"/>
            <a:ext cx="7906703" cy="4253567"/>
          </a:xfrm>
          <a:prstGeom prst="rect">
            <a:avLst/>
          </a:prstGeom>
        </p:spPr>
        <p:txBody>
          <a:bodyPr vert="horz" lIns="91427" tIns="45713" rIns="91427" bIns="45713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39262" y="5973797"/>
            <a:ext cx="2049886" cy="343150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26/11/2018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01620" y="5973797"/>
            <a:ext cx="2781988" cy="343150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96080" y="5973797"/>
            <a:ext cx="2049886" cy="343150"/>
          </a:xfrm>
          <a:prstGeom prst="rect">
            <a:avLst/>
          </a:prstGeom>
        </p:spPr>
        <p:txBody>
          <a:bodyPr vert="horz" lIns="91427" tIns="45713" rIns="91427" bIns="4571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9000">
    <p:random/>
  </p:transition>
  <p:txStyles>
    <p:titleStyle>
      <a:lvl1pPr algn="ctr" defTabSz="91426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1" indent="-342851" algn="l" defTabSz="91426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43" indent="-285709" algn="l" defTabSz="91426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36" indent="-228567" algn="l" defTabSz="9142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69" indent="-228567" algn="l" defTabSz="91426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03" indent="-228567" algn="l" defTabSz="91426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38" indent="-228567" algn="l" defTabSz="91426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72" indent="-228567" algn="l" defTabSz="91426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06" indent="-228567" algn="l" defTabSz="91426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41" indent="-228567" algn="l" defTabSz="91426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4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69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3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36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1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05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39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74" algn="l" defTabSz="9142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9261" y="5869355"/>
            <a:ext cx="2049886" cy="44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023" tIns="43512" rIns="87023" bIns="43512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35117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870234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05352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740469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26338" indent="-326338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07066" indent="-271948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2pPr>
      <a:lvl3pPr marL="1087793" indent="-217559" algn="l" rtl="0" fontAlgn="base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522910" indent="-217559" algn="l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cs typeface="+mn-cs"/>
        </a:defRPr>
      </a:lvl4pPr>
      <a:lvl5pPr marL="1958028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5pPr>
      <a:lvl6pPr marL="2393145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6pPr>
      <a:lvl7pPr marL="2828262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7pPr>
      <a:lvl8pPr marL="3263379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8pPr>
      <a:lvl9pPr marL="3698497" indent="-217559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5117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0234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5352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0469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75586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10703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45821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80938" algn="l" defTabSz="87023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0000"/>
          </a:blip>
          <a:srcRect/>
          <a:stretch>
            <a:fillRect/>
          </a:stretch>
        </p:blipFill>
        <p:spPr bwMode="auto">
          <a:xfrm>
            <a:off x="-1" y="1"/>
            <a:ext cx="8785226" cy="644525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89188" y="3189194"/>
            <a:ext cx="6445250" cy="6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29166" y="3189194"/>
            <a:ext cx="6445250" cy="6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2"/>
            <a:ext cx="8785225" cy="65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375060"/>
            <a:ext cx="8785225" cy="70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43153" y="5505347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1" tIns="16886" rIns="33771" bIns="16886">
            <a:spAutoFit/>
          </a:bodyPr>
          <a:lstStyle/>
          <a:p>
            <a:pPr defTabSz="816150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3151" y="5371062"/>
            <a:ext cx="790959" cy="72082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02656" y="4296854"/>
            <a:ext cx="2586592" cy="1066951"/>
          </a:xfrm>
          <a:prstGeom prst="rect">
            <a:avLst/>
          </a:prstGeom>
        </p:spPr>
        <p:txBody>
          <a:bodyPr wrap="square" lIns="81260" tIns="40630" rIns="81260" bIns="40630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97036" y="1079487"/>
            <a:ext cx="6584125" cy="3885833"/>
          </a:xfrm>
          <a:prstGeom prst="rect">
            <a:avLst/>
          </a:prstGeom>
        </p:spPr>
        <p:txBody>
          <a:bodyPr wrap="none" lIns="81260" tIns="40630" rIns="81260" bIns="40630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Para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 vida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feliz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18327" y="5273648"/>
            <a:ext cx="1930017" cy="87784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205" y="718681"/>
            <a:ext cx="985287" cy="6803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2473" y="177292"/>
            <a:ext cx="750404" cy="1002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  <p:sndAc>
      <p:stSnd>
        <p:snd r:embed="rId2" name="carlos cano y pasion vega -habaneras de cadiz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1" y="0"/>
            <a:ext cx="8785226" cy="6445250"/>
          </a:xfrm>
          <a:prstGeom prst="rect">
            <a:avLst/>
          </a:prstGeom>
          <a:noFill/>
        </p:spPr>
      </p:pic>
      <p:pic>
        <p:nvPicPr>
          <p:cNvPr id="10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60757"/>
            <a:ext cx="1384207" cy="1284494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1" y="3692094"/>
            <a:ext cx="8785225" cy="2753156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3" rIns="91427" bIns="45713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1" y="2"/>
            <a:ext cx="8785225" cy="2753156"/>
          </a:xfrm>
          <a:prstGeom prst="triangle">
            <a:avLst>
              <a:gd name="adj" fmla="val 49306"/>
            </a:avLst>
          </a:prstGeom>
          <a:solidFill>
            <a:schemeClr val="accent6">
              <a:lumMod val="75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rot="10800000" lIns="91427" tIns="45713" rIns="91427" bIns="45713" anchor="ctr"/>
          <a:lstStyle/>
          <a:p>
            <a:pPr algn="ctr">
              <a:defRPr/>
            </a:pPr>
            <a:endParaRPr lang="es-E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335173" y="1335177"/>
            <a:ext cx="6445250" cy="3774902"/>
          </a:xfrm>
          <a:prstGeom prst="triangle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rot="10800000" vert="eaVert" lIns="91427" tIns="45713" rIns="91427" bIns="45713" anchor="ctr"/>
          <a:lstStyle/>
          <a:p>
            <a:pPr algn="ctr">
              <a:defRPr/>
            </a:pPr>
            <a:endParaRPr lang="es-E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640832" y="1300858"/>
            <a:ext cx="6445250" cy="3843536"/>
          </a:xfrm>
          <a:prstGeom prst="triangle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vert="eaVert" lIns="91427" tIns="45713" rIns="91427" bIns="45713" anchor="ctr"/>
          <a:lstStyle/>
          <a:p>
            <a:pPr algn="ctr"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035027" y="865171"/>
            <a:ext cx="6786610" cy="4832092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 smtClean="0">
                <a:solidFill>
                  <a:srgbClr val="1717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  <a:cs typeface="Aharoni" pitchFamily="2" charset="-79"/>
              </a:rPr>
              <a:t>Vivir una vida feliz no es fácil, e incluso si lo intentamos, siempre habrá algo que amortiguará nuestro entusiasmo. Pero cuando creamos un ritual personal y nos atenemos a él, es más fácil recordarnos a nosotros mismos las cosas más importantes que necesitamos en nuestra vida, para asegurarnos de vivir la mejor versión de nosotros mismos. Aquí tienes los ingredientes mágicos que creemos que conducirán a la felicidad eterna.</a:t>
            </a:r>
            <a:endParaRPr lang="es-E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  <a:cs typeface="Aharoni" pitchFamily="2" charset="-79"/>
            </a:endParaRPr>
          </a:p>
        </p:txBody>
      </p:sp>
    </p:spTree>
  </p:cSld>
  <p:clrMapOvr>
    <a:masterClrMapping/>
  </p:clrMapOvr>
  <p:transition spd="med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8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Jose Luis\Desktop\1c5bd115-92de-4c1e-afb7-6526260d0010.jpg"/>
          <p:cNvPicPr>
            <a:picLocks noChangeAspect="1" noChangeArrowheads="1"/>
          </p:cNvPicPr>
          <p:nvPr/>
        </p:nvPicPr>
        <p:blipFill>
          <a:blip r:embed="rId2"/>
          <a:srcRect b="12225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AutoShape 2" descr="20 tips vida feliz"/>
          <p:cNvSpPr>
            <a:spLocks noChangeAspect="1" noChangeArrowheads="1"/>
          </p:cNvSpPr>
          <p:nvPr/>
        </p:nvSpPr>
        <p:spPr bwMode="auto">
          <a:xfrm>
            <a:off x="130449" y="-169025"/>
            <a:ext cx="255571" cy="356626"/>
          </a:xfrm>
          <a:prstGeom prst="rect">
            <a:avLst/>
          </a:prstGeom>
          <a:noFill/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8611" name="Picture 3" descr="C:\Users\Jose Luis\Desktop\c6cc2a7e-8412-46d2-accd-f571480c9a39.jpg"/>
          <p:cNvPicPr>
            <a:picLocks noChangeAspect="1" noChangeArrowheads="1"/>
          </p:cNvPicPr>
          <p:nvPr/>
        </p:nvPicPr>
        <p:blipFill>
          <a:blip r:embed="rId2"/>
          <a:srcRect t="6947" b="8427"/>
          <a:stretch>
            <a:fillRect/>
          </a:stretch>
        </p:blipFill>
        <p:spPr bwMode="auto">
          <a:xfrm>
            <a:off x="1" y="-420712"/>
            <a:ext cx="8785225" cy="68659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Jose Luis\Desktop\3d4a0098-e416-435c-91dc-8271b281f240.jpg"/>
          <p:cNvPicPr>
            <a:picLocks noChangeAspect="1" noChangeArrowheads="1"/>
          </p:cNvPicPr>
          <p:nvPr/>
        </p:nvPicPr>
        <p:blipFill>
          <a:blip r:embed="rId2"/>
          <a:srcRect t="7326" b="7051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Users\Jose Luis\Desktop\2d541f9d-5646-408d-92c1-247335fd4d5f.jpg"/>
          <p:cNvPicPr>
            <a:picLocks noChangeAspect="1" noChangeArrowheads="1"/>
          </p:cNvPicPr>
          <p:nvPr/>
        </p:nvPicPr>
        <p:blipFill>
          <a:blip r:embed="rId2"/>
          <a:srcRect b="13347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Users\Jose Luis\Desktop\65605009-5642-4ff5-a0d8-130f6c7cba6f.jpg"/>
          <p:cNvPicPr>
            <a:picLocks noChangeAspect="1" noChangeArrowheads="1"/>
          </p:cNvPicPr>
          <p:nvPr/>
        </p:nvPicPr>
        <p:blipFill>
          <a:blip r:embed="rId2"/>
          <a:srcRect b="7051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Users\Jose Luis\Desktop\98e40809-0c22-40a6-a834-aca3bcb5f48f.jpg"/>
          <p:cNvPicPr>
            <a:picLocks noChangeAspect="1" noChangeArrowheads="1"/>
          </p:cNvPicPr>
          <p:nvPr/>
        </p:nvPicPr>
        <p:blipFill>
          <a:blip r:embed="rId2"/>
          <a:srcRect r="-753" b="7051"/>
          <a:stretch>
            <a:fillRect/>
          </a:stretch>
        </p:blipFill>
        <p:spPr bwMode="auto">
          <a:xfrm>
            <a:off x="0" y="0"/>
            <a:ext cx="919890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Jose Luis\Desktop\b0ee5848-13a9-4dfe-8f15-a50c14e594ab.jpg"/>
          <p:cNvPicPr>
            <a:picLocks noChangeAspect="1" noChangeArrowheads="1"/>
          </p:cNvPicPr>
          <p:nvPr/>
        </p:nvPicPr>
        <p:blipFill>
          <a:blip r:embed="rId2"/>
          <a:srcRect b="5785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Jose Luis\Desktop\4a86babc-98a3-4593-b2c9-a88a09254623.jpg"/>
          <p:cNvPicPr>
            <a:picLocks noChangeAspect="1" noChangeArrowheads="1"/>
          </p:cNvPicPr>
          <p:nvPr/>
        </p:nvPicPr>
        <p:blipFill>
          <a:blip r:embed="rId2"/>
          <a:srcRect b="12317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Jose Luis\Desktop\788ec47c-740d-447e-967c-e79ffbdecf39.jpg"/>
          <p:cNvPicPr>
            <a:picLocks noChangeAspect="1" noChangeArrowheads="1"/>
          </p:cNvPicPr>
          <p:nvPr/>
        </p:nvPicPr>
        <p:blipFill>
          <a:blip r:embed="rId2"/>
          <a:srcRect t="3159" b="12248"/>
          <a:stretch>
            <a:fillRect/>
          </a:stretch>
        </p:blipFill>
        <p:spPr bwMode="auto">
          <a:xfrm>
            <a:off x="-1" y="0"/>
            <a:ext cx="8785226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Jose Luis\Desktop\40e5641d-357c-40a0-875e-646956e22623.jpg"/>
          <p:cNvPicPr>
            <a:picLocks noChangeAspect="1" noChangeArrowheads="1"/>
          </p:cNvPicPr>
          <p:nvPr/>
        </p:nvPicPr>
        <p:blipFill>
          <a:blip r:embed="rId2"/>
          <a:srcRect b="7051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Jose Luis\Desktop\fabdcaf0-ab54-405a-b56c-a5cf2e32199a.jpg"/>
          <p:cNvPicPr>
            <a:picLocks noChangeAspect="1" noChangeArrowheads="1"/>
          </p:cNvPicPr>
          <p:nvPr/>
        </p:nvPicPr>
        <p:blipFill>
          <a:blip r:embed="rId2"/>
          <a:srcRect b="8906"/>
          <a:stretch>
            <a:fillRect/>
          </a:stretch>
        </p:blipFill>
        <p:spPr bwMode="auto">
          <a:xfrm>
            <a:off x="2" y="2"/>
            <a:ext cx="8785225" cy="64452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Jose Luis\Desktop\c1548b5d-007e-499f-9bca-038c9bc75051.jpg"/>
          <p:cNvPicPr>
            <a:picLocks noChangeAspect="1" noChangeArrowheads="1"/>
          </p:cNvPicPr>
          <p:nvPr/>
        </p:nvPicPr>
        <p:blipFill>
          <a:blip r:embed="rId2"/>
          <a:srcRect b="7051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 descr="C:\Users\Jose Luis\Desktop\1c5e2979-3608-4d2e-b92b-f7d319095d8c.jpg"/>
          <p:cNvPicPr>
            <a:picLocks noChangeAspect="1" noChangeArrowheads="1"/>
          </p:cNvPicPr>
          <p:nvPr/>
        </p:nvPicPr>
        <p:blipFill>
          <a:blip r:embed="rId2"/>
          <a:srcRect b="7051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Jose Luis\Desktop\0cb0ca9a-1238-48fb-9e5e-38155067fe26.jpg"/>
          <p:cNvPicPr>
            <a:picLocks noChangeAspect="1" noChangeArrowheads="1"/>
          </p:cNvPicPr>
          <p:nvPr/>
        </p:nvPicPr>
        <p:blipFill>
          <a:blip r:embed="rId2"/>
          <a:srcRect b="7051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Jose Luis\Desktop\d3efeb0a-1030-47eb-b4e6-358822a04135.jpg"/>
          <p:cNvPicPr>
            <a:picLocks noChangeAspect="1" noChangeArrowheads="1"/>
          </p:cNvPicPr>
          <p:nvPr/>
        </p:nvPicPr>
        <p:blipFill>
          <a:blip r:embed="rId2"/>
          <a:srcRect b="11927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Jose Luis\Desktop\c6cc2a7e-8412-46d2-accd-f571480c9a39.jpg"/>
          <p:cNvPicPr>
            <a:picLocks noChangeAspect="1" noChangeArrowheads="1"/>
          </p:cNvPicPr>
          <p:nvPr/>
        </p:nvPicPr>
        <p:blipFill>
          <a:blip r:embed="rId2"/>
          <a:srcRect b="8059"/>
          <a:stretch>
            <a:fillRect/>
          </a:stretch>
        </p:blipFill>
        <p:spPr bwMode="auto">
          <a:xfrm>
            <a:off x="1" y="69850"/>
            <a:ext cx="8785225" cy="6375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Jose Luis\Desktop\84976a1d-ec21-4c11-b4d8-49954842a859.jpg"/>
          <p:cNvPicPr>
            <a:picLocks noChangeAspect="1" noChangeArrowheads="1"/>
          </p:cNvPicPr>
          <p:nvPr/>
        </p:nvPicPr>
        <p:blipFill>
          <a:blip r:embed="rId2"/>
          <a:srcRect b="12317"/>
          <a:stretch>
            <a:fillRect/>
          </a:stretch>
        </p:blipFill>
        <p:spPr bwMode="auto">
          <a:xfrm>
            <a:off x="1" y="-310002"/>
            <a:ext cx="8785225" cy="675525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Jose Luis\Desktop\10b3476e-b651-4cf4-9c48-796871c17170.jpg"/>
          <p:cNvPicPr>
            <a:picLocks noChangeAspect="1" noChangeArrowheads="1"/>
          </p:cNvPicPr>
          <p:nvPr/>
        </p:nvPicPr>
        <p:blipFill>
          <a:blip r:embed="rId2"/>
          <a:srcRect b="13622"/>
          <a:stretch>
            <a:fillRect/>
          </a:stretch>
        </p:blipFill>
        <p:spPr bwMode="auto">
          <a:xfrm>
            <a:off x="1" y="0"/>
            <a:ext cx="8785225" cy="6445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Jose Luis\Desktop\4a019334-b202-4c88-9ef9-0ac2e9283428.jpg"/>
          <p:cNvPicPr>
            <a:picLocks noChangeAspect="1" noChangeArrowheads="1"/>
          </p:cNvPicPr>
          <p:nvPr/>
        </p:nvPicPr>
        <p:blipFill>
          <a:blip r:embed="rId2"/>
          <a:srcRect t="6296" b="7051"/>
          <a:stretch>
            <a:fillRect/>
          </a:stretch>
        </p:blipFill>
        <p:spPr bwMode="auto">
          <a:xfrm>
            <a:off x="1" y="0"/>
            <a:ext cx="8785225" cy="66758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Jose Luis\Desktop\b613ddea-4710-4bcd-9e6e-b99d790900cf.jpg"/>
          <p:cNvPicPr>
            <a:picLocks noChangeAspect="1" noChangeArrowheads="1"/>
          </p:cNvPicPr>
          <p:nvPr/>
        </p:nvPicPr>
        <p:blipFill>
          <a:blip r:embed="rId2"/>
          <a:srcRect b="10806"/>
          <a:stretch>
            <a:fillRect/>
          </a:stretch>
        </p:blipFill>
        <p:spPr bwMode="auto">
          <a:xfrm>
            <a:off x="-1" y="0"/>
            <a:ext cx="8785226" cy="64943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8785226" cy="644525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89187" y="3189200"/>
            <a:ext cx="6445250" cy="6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29166" y="3189200"/>
            <a:ext cx="6445250" cy="6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2"/>
            <a:ext cx="8785225" cy="65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375064"/>
            <a:ext cx="8785225" cy="70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8041" y="5454625"/>
            <a:ext cx="578910" cy="64331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02656" y="4296851"/>
            <a:ext cx="2586592" cy="1017256"/>
          </a:xfrm>
          <a:prstGeom prst="rect">
            <a:avLst/>
          </a:prstGeom>
        </p:spPr>
        <p:txBody>
          <a:bodyPr wrap="square" lIns="77766" tIns="38884" rIns="77766" bIns="38884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18938" y="471061"/>
            <a:ext cx="2691342" cy="2957408"/>
          </a:xfrm>
          <a:prstGeom prst="rect">
            <a:avLst/>
          </a:prstGeom>
        </p:spPr>
        <p:txBody>
          <a:bodyPr wrap="none" lIns="77766" tIns="38884" rIns="77766" bIns="38884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116574" y="8"/>
            <a:ext cx="3360943" cy="597681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32" tIns="48666" rIns="97332" bIns="48666">
            <a:spAutoFit/>
          </a:bodyPr>
          <a:lstStyle/>
          <a:p>
            <a:pPr algn="ctr" defTabSz="97325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25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256" eaLnBrk="0" hangingPunct="0">
                <a:spcBef>
                  <a:spcPct val="50000"/>
                </a:spcBef>
              </a:pPr>
              <a:t>lunes, 26 de noviembre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25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256" eaLnBrk="0" hangingPunct="0">
                <a:spcBef>
                  <a:spcPct val="50000"/>
                </a:spcBef>
              </a:pPr>
              <a:t>11:27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25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18327" y="5273648"/>
            <a:ext cx="1930017" cy="87784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246193" y="3079397"/>
            <a:ext cx="292841" cy="28645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503892"/>
            <a:ext cx="8785225" cy="21484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87010" tIns="43506" rIns="87010" bIns="43506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718733"/>
            <a:ext cx="8785225" cy="4726517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7010" tIns="43506" rIns="87010" bIns="43506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3467" y="1"/>
            <a:ext cx="4685453" cy="146808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790349"/>
            <a:ext cx="8785225" cy="2319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010" tIns="43506" rIns="87010" bIns="4350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5700" b="1" dirty="0">
                <a:latin typeface="Kristen ITC" pitchFamily="66" charset="0"/>
              </a:rPr>
              <a:t>¿Te ha gustado?</a:t>
            </a:r>
            <a:r>
              <a:rPr lang="es-ES" sz="4600" dirty="0">
                <a:latin typeface="Kristen ITC" pitchFamily="66" charset="0"/>
              </a:rPr>
              <a:t> </a:t>
            </a:r>
            <a:br>
              <a:rPr lang="es-ES" sz="4600" dirty="0">
                <a:latin typeface="Kristen ITC" pitchFamily="66" charset="0"/>
              </a:rPr>
            </a:br>
            <a:r>
              <a:rPr lang="es-ES" sz="4200" dirty="0">
                <a:latin typeface="Kristen ITC" pitchFamily="66" charset="0"/>
              </a:rPr>
              <a:t>Puedes ver más entrando </a:t>
            </a:r>
            <a:br>
              <a:rPr lang="es-ES" sz="4200" dirty="0">
                <a:latin typeface="Kristen ITC" pitchFamily="66" charset="0"/>
              </a:rPr>
            </a:br>
            <a:r>
              <a:rPr lang="es-ES" sz="4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98153" y="4440062"/>
            <a:ext cx="2562357" cy="188835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87010" tIns="43506" rIns="87010" bIns="4350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17556" y="3938765"/>
            <a:ext cx="2269516" cy="222003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880141" y="4583290"/>
            <a:ext cx="1171363" cy="93098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792943"/>
            <a:ext cx="512471" cy="50129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294240"/>
            <a:ext cx="512471" cy="50129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795536"/>
            <a:ext cx="512471" cy="50129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296833"/>
            <a:ext cx="512471" cy="501297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6158794"/>
            <a:ext cx="8785225" cy="286456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87010" tIns="43506" rIns="87010" bIns="4350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3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3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3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953352" y="787753"/>
            <a:ext cx="4636647" cy="19813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vida feli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vida feliz</Template>
  <TotalTime>1</TotalTime>
  <Words>132</Words>
  <Application>Microsoft Office PowerPoint</Application>
  <PresentationFormat>Personalizado</PresentationFormat>
  <Paragraphs>15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una vida feliz</vt:lpstr>
      <vt:lpstr>2_Diseño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2018-11-26T10:26:55Z</dcterms:created>
  <dcterms:modified xsi:type="dcterms:W3CDTF">2018-11-26T10:28:18Z</dcterms:modified>
</cp:coreProperties>
</file>