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60" r:id="rId4"/>
    <p:sldId id="310" r:id="rId5"/>
    <p:sldId id="259" r:id="rId6"/>
    <p:sldId id="261" r:id="rId7"/>
    <p:sldId id="296" r:id="rId8"/>
    <p:sldId id="311" r:id="rId9"/>
    <p:sldId id="267" r:id="rId10"/>
    <p:sldId id="265" r:id="rId11"/>
    <p:sldId id="270" r:id="rId12"/>
    <p:sldId id="312" r:id="rId13"/>
    <p:sldId id="264" r:id="rId14"/>
    <p:sldId id="262" r:id="rId15"/>
    <p:sldId id="257" r:id="rId16"/>
    <p:sldId id="313" r:id="rId17"/>
    <p:sldId id="271" r:id="rId18"/>
    <p:sldId id="263" r:id="rId19"/>
    <p:sldId id="273" r:id="rId20"/>
    <p:sldId id="314" r:id="rId21"/>
    <p:sldId id="272" r:id="rId22"/>
    <p:sldId id="266" r:id="rId23"/>
    <p:sldId id="268" r:id="rId24"/>
    <p:sldId id="315" r:id="rId25"/>
    <p:sldId id="298" r:id="rId26"/>
    <p:sldId id="297" r:id="rId27"/>
    <p:sldId id="274" r:id="rId28"/>
    <p:sldId id="316" r:id="rId29"/>
    <p:sldId id="280" r:id="rId30"/>
    <p:sldId id="279" r:id="rId31"/>
    <p:sldId id="278" r:id="rId32"/>
    <p:sldId id="317" r:id="rId33"/>
    <p:sldId id="283" r:id="rId34"/>
    <p:sldId id="289" r:id="rId35"/>
    <p:sldId id="291" r:id="rId36"/>
    <p:sldId id="318" r:id="rId37"/>
    <p:sldId id="299" r:id="rId38"/>
    <p:sldId id="290" r:id="rId39"/>
    <p:sldId id="306" r:id="rId40"/>
    <p:sldId id="319" r:id="rId41"/>
    <p:sldId id="301" r:id="rId42"/>
    <p:sldId id="302" r:id="rId43"/>
    <p:sldId id="320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5JDjv0iYgeSRsh9xjTF/g" hashData="GaN1OivQaxRwVGvqk/KkPqKrxZ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9FFF"/>
    <a:srgbClr val="3E1C0E"/>
    <a:srgbClr val="291F05"/>
    <a:srgbClr val="39291B"/>
    <a:srgbClr val="E6AD7E"/>
    <a:srgbClr val="CD9A19"/>
    <a:srgbClr val="00602B"/>
    <a:srgbClr val="1C230F"/>
    <a:srgbClr val="FFCCFF"/>
    <a:srgbClr val="66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40714-DD01-482E-8C7F-41EC9733C975}" type="datetimeFigureOut">
              <a:rPr lang="es-PE" smtClean="0"/>
              <a:pPr/>
              <a:t>16/09/2022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5F5B0-3782-472A-BD6E-517E0872292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rgbClr val="9F9FFF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786201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tock-photo-1007862018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cooltext419445589208821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786182" y="0"/>
            <a:ext cx="1857388" cy="1215434"/>
          </a:xfrm>
          <a:prstGeom prst="rect">
            <a:avLst/>
          </a:prstGeom>
        </p:spPr>
      </p:pic>
      <p:pic>
        <p:nvPicPr>
          <p:cNvPr id="7" name="6 Imagen" descr="cooltext419445614575088.png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429256" y="500048"/>
            <a:ext cx="3118236" cy="1708623"/>
          </a:xfrm>
          <a:prstGeom prst="rect">
            <a:avLst/>
          </a:prstGeom>
        </p:spPr>
      </p:pic>
      <p:pic>
        <p:nvPicPr>
          <p:cNvPr id="8" name="7 Imagen" descr="cooltext419445626870205.png"/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0" y="1928808"/>
            <a:ext cx="1546521" cy="1214446"/>
          </a:xfrm>
          <a:prstGeom prst="rect">
            <a:avLst/>
          </a:prstGeom>
        </p:spPr>
      </p:pic>
      <p:pic>
        <p:nvPicPr>
          <p:cNvPr id="9" name="8 Imagen" descr="cooltext419445636164484.png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929454" y="3214692"/>
            <a:ext cx="2125333" cy="1373789"/>
          </a:xfrm>
          <a:prstGeom prst="rect">
            <a:avLst/>
          </a:prstGeom>
        </p:spPr>
      </p:pic>
      <p:pic>
        <p:nvPicPr>
          <p:cNvPr id="10" name="9 Imagen" descr="cooltext419446308935075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285720" y="4214824"/>
            <a:ext cx="2564796" cy="571504"/>
          </a:xfrm>
          <a:prstGeom prst="rect">
            <a:avLst/>
          </a:prstGeom>
        </p:spPr>
      </p:pic>
      <p:pic>
        <p:nvPicPr>
          <p:cNvPr id="11" name="10 Imagen" descr="stock-photo-1007862018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0">
    <p:sndAc>
      <p:stSnd loop="1">
        <p:snd r:embed="rId2" name="serena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B66D">
                <a:shade val="67500"/>
                <a:satMod val="115000"/>
              </a:srgbClr>
            </a:gs>
            <a:gs pos="100000">
              <a:srgbClr val="FFB66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9743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B66D">
                  <a:shade val="67500"/>
                  <a:satMod val="115000"/>
                </a:srgbClr>
              </a:gs>
              <a:gs pos="100000">
                <a:srgbClr val="FFB66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139743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 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428860" y="1928808"/>
            <a:ext cx="43577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Despierta agradecido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¿Sientes el latir del corazón?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Cierra tus ojos concéntrate en tu pulso,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baila al compás de su ritmo.</a:t>
            </a:r>
          </a:p>
          <a:p>
            <a:pPr algn="ctr"/>
            <a:endParaRPr lang="es-PE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785918" y="785800"/>
            <a:ext cx="5715040" cy="3571900"/>
          </a:xfrm>
          <a:prstGeom prst="frame">
            <a:avLst>
              <a:gd name="adj1" fmla="val 39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7" name="6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86038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F9F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086038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4E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3627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21100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tock-photo-10163627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33207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433207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 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643174" y="1785932"/>
            <a:ext cx="42148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 agitarse tu cuerpo sacude todo lo que sobre,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pensamientos negativos, malas vibras, pesares.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Acércate a la ventana. </a:t>
            </a:r>
            <a:endParaRPr lang="es-PE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Permite </a:t>
            </a:r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tu cara pintarse con un rayo de sol.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Despéinate con el viento.</a:t>
            </a:r>
          </a:p>
          <a:p>
            <a:pPr algn="ctr"/>
            <a:endParaRPr lang="es-PE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1785918" y="785800"/>
            <a:ext cx="5715040" cy="3571900"/>
          </a:xfrm>
          <a:prstGeom prst="frame">
            <a:avLst>
              <a:gd name="adj1" fmla="val 39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77527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177527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6D"/>
            </a:gs>
            <a:gs pos="50000">
              <a:srgbClr val="3333CC">
                <a:shade val="67500"/>
                <a:satMod val="115000"/>
              </a:srgbClr>
            </a:gs>
            <a:gs pos="100000">
              <a:srgbClr val="3333CC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74443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B66D">
                  <a:shade val="67500"/>
                  <a:satMod val="115000"/>
                </a:srgbClr>
              </a:gs>
              <a:gs pos="100000">
                <a:srgbClr val="FFB66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174443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1">
                <a:lumMod val="75000"/>
                <a:shade val="67500"/>
                <a:satMod val="115000"/>
              </a:schemeClr>
            </a:gs>
            <a:gs pos="100000">
              <a:schemeClr val="accent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88215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tx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188215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 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85984" y="2143122"/>
            <a:ext cx="43577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Qué tal un café para consentir tu olfato y gusto.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¡Respira amor y exhala gratitud!</a:t>
            </a:r>
          </a:p>
          <a:p>
            <a:pPr algn="ctr"/>
            <a:endParaRPr lang="es-PE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1785918" y="785800"/>
            <a:ext cx="5715040" cy="3571900"/>
          </a:xfrm>
          <a:prstGeom prst="frame">
            <a:avLst>
              <a:gd name="adj1" fmla="val 39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tx2">
                <a:lumMod val="75000"/>
                <a:shade val="67500"/>
                <a:satMod val="115000"/>
              </a:schemeClr>
            </a:gs>
            <a:gs pos="100000">
              <a:schemeClr val="tx2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786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3000">
                <a:srgbClr val="00206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16786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CD9A19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4603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78111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21C5E">
                  <a:shade val="67500"/>
                  <a:satMod val="115000"/>
                </a:srgbClr>
              </a:gs>
              <a:gs pos="100000">
                <a:srgbClr val="421C5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078111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 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14546" y="1857370"/>
            <a:ext cx="48577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vida es muy corta para pasarla mal.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Los retos diarios construyen nuestro andar,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presente es el pasado que tanto nos preocupaba ayer,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el futuro lo estamos armando ahora.</a:t>
            </a:r>
          </a:p>
          <a:p>
            <a:pPr algn="ctr"/>
            <a:endParaRPr lang="es-PE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1785918" y="785800"/>
            <a:ext cx="5715040" cy="3571900"/>
          </a:xfrm>
          <a:prstGeom prst="frame">
            <a:avLst>
              <a:gd name="adj1" fmla="val 39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05622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205622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5513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165513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D9A19">
                <a:shade val="67500"/>
                <a:satMod val="115000"/>
              </a:srgbClr>
            </a:gs>
            <a:gs pos="100000">
              <a:srgbClr val="CD9A1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10030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D9A19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tock-photo-10210030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 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14546" y="2285998"/>
            <a:ext cx="50006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Decía mi abuela: si tu problema tiene solución ¿para qué te preocupas? Y si no la tiene, igual ¿para qué te preocupas?</a:t>
            </a:r>
          </a:p>
          <a:p>
            <a:pPr algn="ctr"/>
            <a:endParaRPr lang="es-PE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1785918" y="785800"/>
            <a:ext cx="5715040" cy="3571900"/>
          </a:xfrm>
          <a:prstGeom prst="frame">
            <a:avLst>
              <a:gd name="adj1" fmla="val 39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D12705">
                <a:shade val="67500"/>
                <a:satMod val="115000"/>
              </a:srgbClr>
            </a:gs>
            <a:gs pos="100000">
              <a:srgbClr val="D12705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06853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ock-photo-10176680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D9A19">
                  <a:shade val="67500"/>
                  <a:satMod val="115000"/>
                </a:srgbClr>
              </a:gs>
              <a:gs pos="100000">
                <a:srgbClr val="CD9A1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stock-photo-101766802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flipH="1">
            <a:off x="0" y="0"/>
            <a:ext cx="9144064" cy="5198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B2519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81602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 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3108" y="1785932"/>
            <a:ext cx="50006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 preocuparse no es sencillo, lo sé y cada uno carga su costal, la fortuna aquí es la capacidad de cada quien de decidir qué sacar, qué soltar, </a:t>
            </a:r>
            <a:endParaRPr lang="es-PE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hace </a:t>
            </a:r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tiempo que voy tan ligera de equipaje.</a:t>
            </a:r>
          </a:p>
          <a:p>
            <a:pPr algn="ctr"/>
            <a:endParaRPr lang="es-PE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1785918" y="785800"/>
            <a:ext cx="5715040" cy="3571900"/>
          </a:xfrm>
          <a:prstGeom prst="frame">
            <a:avLst>
              <a:gd name="adj1" fmla="val 39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37509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437509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36341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436341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4FFF"/>
            </a:gs>
            <a:gs pos="50000">
              <a:srgbClr val="920092">
                <a:shade val="67500"/>
                <a:satMod val="115000"/>
              </a:srgbClr>
            </a:gs>
            <a:gs pos="100000">
              <a:srgbClr val="92009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12372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212372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 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000232" y="1857370"/>
            <a:ext cx="52149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 cotidiano, lo sencillo, como observar los azules apacibles en el cielo, la furia del mar, lo luminoso del trueno, el vuelo de águila, la visita de un colibrí, somos y pertenecemos a un todo, en nuestro ente humano vibra y resuena la furia, la luz, la calma, las alas para </a:t>
            </a:r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elevarse para alcanzar </a:t>
            </a:r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nuestros sueños.</a:t>
            </a:r>
          </a:p>
          <a:p>
            <a:pPr algn="ctr"/>
            <a:endParaRPr lang="es-PE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1785918" y="785800"/>
            <a:ext cx="5715040" cy="3571900"/>
          </a:xfrm>
          <a:prstGeom prst="frame">
            <a:avLst>
              <a:gd name="adj1" fmla="val 39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2054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200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32054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13098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9900">
                <a:shade val="67500"/>
                <a:satMod val="115000"/>
              </a:srgbClr>
            </a:gs>
            <a:gs pos="100000">
              <a:srgbClr val="FF99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30849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230849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 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000232" y="1857370"/>
            <a:ext cx="52149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Somos retazos de un todo, somos ensambles de melodía divina, somos y damos vida o muerte a lo que tocamos, hacemos y vibramos.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 tan sencillo como aprender que</a:t>
            </a:r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</a:p>
          <a:p>
            <a:pPr algn="ctr"/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P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¡la vida no se entiende, se siente!</a:t>
            </a:r>
          </a:p>
          <a:p>
            <a:pPr algn="ctr"/>
            <a:endParaRPr lang="es-PE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1785918" y="785800"/>
            <a:ext cx="5715040" cy="3571900"/>
          </a:xfrm>
          <a:prstGeom prst="frame">
            <a:avLst>
              <a:gd name="adj1" fmla="val 39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rgbClr val="3B23A3">
                <a:shade val="67500"/>
                <a:satMod val="115000"/>
              </a:srgbClr>
            </a:gs>
            <a:gs pos="100000">
              <a:srgbClr val="3B23A3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37210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337210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D9A19">
                <a:shade val="67500"/>
                <a:satMod val="115000"/>
              </a:srgbClr>
            </a:gs>
            <a:gs pos="100000">
              <a:srgbClr val="CD9A19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76242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376242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F98F5"/>
            </a:gs>
            <a:gs pos="50000">
              <a:srgbClr val="1A3280">
                <a:shade val="67500"/>
                <a:satMod val="115000"/>
              </a:srgbClr>
            </a:gs>
            <a:gs pos="100000">
              <a:srgbClr val="1A328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95945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rgbClr val="7F98F5">
                  <a:shade val="67500"/>
                  <a:satMod val="115000"/>
                </a:srgbClr>
              </a:gs>
              <a:gs pos="100000">
                <a:srgbClr val="7F98F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 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571736" y="1928808"/>
            <a:ext cx="4357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Muchos de nuestros sueños parecen al principio imposibles, luego pueden parecer improbables, y luego, cuando nos comprometemos firmemente, </a:t>
            </a:r>
            <a:endParaRPr lang="es-PE" b="1" i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 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vuelven inevitables.</a:t>
            </a:r>
            <a:endParaRPr lang="es-PE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1785918" y="785800"/>
            <a:ext cx="5715040" cy="3571900"/>
          </a:xfrm>
          <a:prstGeom prst="frame">
            <a:avLst>
              <a:gd name="adj1" fmla="val 39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59887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rgbClr val="2D5FFF">
                  <a:shade val="67500"/>
                  <a:satMod val="115000"/>
                </a:srgbClr>
              </a:gs>
              <a:gs pos="100000">
                <a:srgbClr val="2D5F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459887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92860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D9A19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91157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2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 O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71736" y="2143122"/>
            <a:ext cx="41434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Los obstáculos que 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 tienen 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 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vida, 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hacen madurar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los éxitos 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hacen reflexionar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y los fracasos 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hacen crecer</a:t>
            </a:r>
            <a:r>
              <a:rPr lang="es-PE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es-PE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Marco"/>
          <p:cNvSpPr/>
          <p:nvPr/>
        </p:nvSpPr>
        <p:spPr>
          <a:xfrm>
            <a:off x="1785918" y="785800"/>
            <a:ext cx="5715040" cy="3571900"/>
          </a:xfrm>
          <a:prstGeom prst="frame">
            <a:avLst>
              <a:gd name="adj1" fmla="val 39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7" name="6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70601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470601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ribbons-digital-art-4k-xx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02B"/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74023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474023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991820">
            <a:off x="6215074" y="3118214"/>
            <a:ext cx="1990726" cy="1344253"/>
          </a:xfrm>
          <a:prstGeom prst="rect">
            <a:avLst/>
          </a:prstGeom>
          <a:noFill/>
        </p:spPr>
      </p:pic>
      <p:pic>
        <p:nvPicPr>
          <p:cNvPr id="6" name="5 Imagen" descr="abstract-ribbons-digital-art-4k-xx-1366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376</Words>
  <Application>Microsoft Office PowerPoint</Application>
  <PresentationFormat>Presentación en pantalla (16:9)</PresentationFormat>
  <Paragraphs>28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364</cp:revision>
  <dcterms:created xsi:type="dcterms:W3CDTF">2022-09-09T18:12:19Z</dcterms:created>
  <dcterms:modified xsi:type="dcterms:W3CDTF">2022-09-16T21:48:38Z</dcterms:modified>
</cp:coreProperties>
</file>