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39"/>
  </p:notesMasterIdLst>
  <p:sldIdLst>
    <p:sldId id="275" r:id="rId3"/>
    <p:sldId id="267" r:id="rId4"/>
    <p:sldId id="256" r:id="rId5"/>
    <p:sldId id="257" r:id="rId6"/>
    <p:sldId id="266" r:id="rId7"/>
    <p:sldId id="265" r:id="rId8"/>
    <p:sldId id="264" r:id="rId9"/>
    <p:sldId id="263" r:id="rId10"/>
    <p:sldId id="261" r:id="rId11"/>
    <p:sldId id="260" r:id="rId12"/>
    <p:sldId id="273" r:id="rId13"/>
    <p:sldId id="272" r:id="rId14"/>
    <p:sldId id="271" r:id="rId15"/>
    <p:sldId id="270" r:id="rId16"/>
    <p:sldId id="274" r:id="rId17"/>
    <p:sldId id="269" r:id="rId18"/>
    <p:sldId id="258" r:id="rId19"/>
    <p:sldId id="283" r:id="rId20"/>
    <p:sldId id="282" r:id="rId21"/>
    <p:sldId id="281" r:id="rId22"/>
    <p:sldId id="280" r:id="rId23"/>
    <p:sldId id="279" r:id="rId24"/>
    <p:sldId id="278" r:id="rId25"/>
    <p:sldId id="301" r:id="rId26"/>
    <p:sldId id="299" r:id="rId27"/>
    <p:sldId id="296" r:id="rId28"/>
    <p:sldId id="293" r:id="rId29"/>
    <p:sldId id="295" r:id="rId30"/>
    <p:sldId id="294" r:id="rId31"/>
    <p:sldId id="292" r:id="rId32"/>
    <p:sldId id="290" r:id="rId33"/>
    <p:sldId id="289" r:id="rId34"/>
    <p:sldId id="300" r:id="rId35"/>
    <p:sldId id="291" r:id="rId36"/>
    <p:sldId id="302" r:id="rId37"/>
    <p:sldId id="303" r:id="rId3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lhWVP17kzfIeRNYh38HXA" hashData="6uotRRUQcjMDv87vEC7sTPjlT1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900" y="-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56778D-0D37-4801-A7A5-D43116762F45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29803A-8506-4A1D-AC74-1BE9257919B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29803A-8506-4A1D-AC74-1BE9257919B5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4307C-47CD-4FE8-B3B2-1F5AA05C0238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9E2CF-DADF-4C90-A67C-7CDD68D18A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4307C-47CD-4FE8-B3B2-1F5AA05C0238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9E2CF-DADF-4C90-A67C-7CDD68D18A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4307C-47CD-4FE8-B3B2-1F5AA05C0238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9E2CF-DADF-4C90-A67C-7CDD68D18A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4307C-47CD-4FE8-B3B2-1F5AA05C0238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9E2CF-DADF-4C90-A67C-7CDD68D18A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4307C-47CD-4FE8-B3B2-1F5AA05C0238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9E2CF-DADF-4C90-A67C-7CDD68D18A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4307C-47CD-4FE8-B3B2-1F5AA05C0238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9E2CF-DADF-4C90-A67C-7CDD68D18A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4307C-47CD-4FE8-B3B2-1F5AA05C0238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9E2CF-DADF-4C90-A67C-7CDD68D18A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4307C-47CD-4FE8-B3B2-1F5AA05C0238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9E2CF-DADF-4C90-A67C-7CDD68D18A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4307C-47CD-4FE8-B3B2-1F5AA05C0238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9E2CF-DADF-4C90-A67C-7CDD68D18A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4307C-47CD-4FE8-B3B2-1F5AA05C0238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9E2CF-DADF-4C90-A67C-7CDD68D18A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4307C-47CD-4FE8-B3B2-1F5AA05C0238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9E2CF-DADF-4C90-A67C-7CDD68D18A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4BE2AE-37C9-4EB4-ACA9-F7B849B4D37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4307C-47CD-4FE8-B3B2-1F5AA05C0238}" type="datetimeFigureOut">
              <a:rPr lang="es-ES" smtClean="0"/>
              <a:pPr/>
              <a:t>02/04/2014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C9E2CF-DADF-4C90-A67C-7CDD68D18A2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C347997-412F-49C3-BFF4-CB42A10E2D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4.gif"/><Relationship Id="rId7" Type="http://schemas.openxmlformats.org/officeDocument/2006/relationships/image" Target="../media/image88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10" Type="http://schemas.openxmlformats.org/officeDocument/2006/relationships/image" Target="../media/image91.png"/><Relationship Id="rId4" Type="http://schemas.openxmlformats.org/officeDocument/2006/relationships/image" Target="../media/image85.gif"/><Relationship Id="rId9" Type="http://schemas.openxmlformats.org/officeDocument/2006/relationships/image" Target="../media/image90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2.png"/><Relationship Id="rId7" Type="http://schemas.openxmlformats.org/officeDocument/2006/relationships/image" Target="../media/image9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9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Imagen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285720" y="0"/>
            <a:ext cx="142876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715404" y="0"/>
            <a:ext cx="142876" cy="6858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4500562" y="-4214834"/>
            <a:ext cx="142876" cy="9144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4500562" y="2000272"/>
            <a:ext cx="142876" cy="91440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 w="3175"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" name="18 Imagen" descr="A_4_4_4_Gold_Bunny_Peluch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3306" y="3143248"/>
            <a:ext cx="4548192" cy="4936452"/>
          </a:xfrm>
          <a:prstGeom prst="rect">
            <a:avLst/>
          </a:prstGeom>
        </p:spPr>
      </p:pic>
      <p:pic>
        <p:nvPicPr>
          <p:cNvPr id="37892" name="Picture 4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3286116" y="571480"/>
            <a:ext cx="1705191" cy="642942"/>
          </a:xfrm>
          <a:prstGeom prst="rect">
            <a:avLst/>
          </a:prstGeom>
          <a:noFill/>
        </p:spPr>
      </p:pic>
      <p:pic>
        <p:nvPicPr>
          <p:cNvPr id="37894" name="Picture 6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5143505" y="571480"/>
            <a:ext cx="2857519" cy="642942"/>
          </a:xfrm>
          <a:prstGeom prst="rect">
            <a:avLst/>
          </a:prstGeom>
          <a:noFill/>
        </p:spPr>
      </p:pic>
      <p:pic>
        <p:nvPicPr>
          <p:cNvPr id="37896" name="Picture 8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4714876" y="1500174"/>
            <a:ext cx="619125" cy="647700"/>
          </a:xfrm>
          <a:prstGeom prst="rect">
            <a:avLst/>
          </a:prstGeom>
          <a:noFill/>
        </p:spPr>
      </p:pic>
      <p:pic>
        <p:nvPicPr>
          <p:cNvPr id="37898" name="Picture 10" descr="Rendered Image"/>
          <p:cNvPicPr>
            <a:picLocks noChangeAspect="1" noChangeArrowheads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5715008" y="1500174"/>
            <a:ext cx="1847850" cy="666751"/>
          </a:xfrm>
          <a:prstGeom prst="rect">
            <a:avLst/>
          </a:prstGeom>
          <a:noFill/>
        </p:spPr>
      </p:pic>
      <p:pic>
        <p:nvPicPr>
          <p:cNvPr id="37900" name="Picture 12" descr="Rendered Image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929586" y="857232"/>
            <a:ext cx="704850" cy="295275"/>
          </a:xfrm>
          <a:prstGeom prst="rect">
            <a:avLst/>
          </a:prstGeom>
          <a:noFill/>
        </p:spPr>
      </p:pic>
      <p:pic>
        <p:nvPicPr>
          <p:cNvPr id="37902" name="Picture 14" descr="Rendered Image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>
            <a:off x="500033" y="5715017"/>
            <a:ext cx="2423965" cy="2857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0">
    <p:sndAc>
      <p:stSnd loop="1">
        <p:snd r:embed="rId3" name="Duerme bien - Musica para bebes.mp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 -0.04667  0.028 -0.08267  0.062 -0.08267  C 0.097 -0.08267  0.125 -0.04667  0.125 0  C 0.125 0.04667  0.153 0.08267  0.188 0.08267  C 0.222 0.08267  0.25 0.04667  0.25 0  E" pathEditMode="relative" ptsTypes="">
                                      <p:cBhvr>
                                        <p:cTn id="36" dur="5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7000"/>
                            </p:stCondLst>
                            <p:childTnLst>
                              <p:par>
                                <p:cTn id="6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37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3" dur="3000"/>
                                        <p:tgtEl>
                                          <p:spTgt spid="37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artleo.com-156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artleo.com-156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6786578" y="2643182"/>
            <a:ext cx="21431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El mejor olor, el del pan; el mejor sabor, el de la sal; el mejor amor, el de los niños</a:t>
            </a:r>
          </a:p>
          <a:p>
            <a:pPr algn="ctr"/>
            <a:endParaRPr lang="es-ES" sz="2000" dirty="0"/>
          </a:p>
        </p:txBody>
      </p:sp>
      <p:pic>
        <p:nvPicPr>
          <p:cNvPr id="34820" name="Picture 4" descr="http://www.student.chula.ac.th/%7E54373077/a2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00892" y="4429132"/>
            <a:ext cx="1714510" cy="17145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1550099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  <p:pic>
        <p:nvPicPr>
          <p:cNvPr id="24" name="23 Imagen" descr="1550099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  <p:sp>
        <p:nvSpPr>
          <p:cNvPr id="11" name="10 CuadroTexto"/>
          <p:cNvSpPr txBox="1"/>
          <p:nvPr/>
        </p:nvSpPr>
        <p:spPr>
          <a:xfrm>
            <a:off x="5857884" y="714356"/>
            <a:ext cx="300039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De todas las personas, los niños son las más imaginativas. Se entregan </a:t>
            </a:r>
            <a:b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sin reservas a todas las ilusiones</a:t>
            </a:r>
            <a:endParaRPr lang="es-ES" sz="2000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36868" name="Picture 4" descr="http://www.quirkycottages.com/Editor/assets/beach%20ball%20turning%20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15338" y="5929330"/>
            <a:ext cx="733425" cy="714375"/>
          </a:xfrm>
          <a:prstGeom prst="rect">
            <a:avLst/>
          </a:prstGeom>
          <a:noFill/>
        </p:spPr>
      </p:pic>
      <p:pic>
        <p:nvPicPr>
          <p:cNvPr id="36870" name="Picture 6" descr="http://www.quirkycottages.com/Editor/assets/beach%20ball%20turning%20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00958" y="4071942"/>
            <a:ext cx="733425" cy="714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5994159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4" name="3 Imagen" descr="5994159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868325913_69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8998" y="3143248"/>
            <a:ext cx="3640007" cy="371475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857752" y="285728"/>
            <a:ext cx="421621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latin typeface="Forte" pitchFamily="66" charset="0"/>
              </a:rPr>
              <a:t>La madurez del hombre es haber </a:t>
            </a:r>
            <a:br>
              <a:rPr lang="es-ES" sz="2000" dirty="0" smtClean="0">
                <a:solidFill>
                  <a:srgbClr val="FFFF00"/>
                </a:solidFill>
                <a:latin typeface="Forte" pitchFamily="66" charset="0"/>
              </a:rPr>
            </a:br>
            <a:r>
              <a:rPr lang="es-ES" sz="2000" dirty="0" smtClean="0">
                <a:solidFill>
                  <a:srgbClr val="FFFF00"/>
                </a:solidFill>
                <a:latin typeface="Forte" pitchFamily="66" charset="0"/>
              </a:rPr>
              <a:t>recobrado la serenidad con la </a:t>
            </a:r>
            <a:br>
              <a:rPr lang="es-ES" sz="2000" dirty="0" smtClean="0">
                <a:solidFill>
                  <a:srgbClr val="FFFF00"/>
                </a:solidFill>
                <a:latin typeface="Forte" pitchFamily="66" charset="0"/>
              </a:rPr>
            </a:br>
            <a:r>
              <a:rPr lang="es-ES" sz="2000" dirty="0" smtClean="0">
                <a:solidFill>
                  <a:srgbClr val="FFFF00"/>
                </a:solidFill>
                <a:latin typeface="Forte" pitchFamily="66" charset="0"/>
              </a:rPr>
              <a:t>que jugábamos cuando éramos niños</a:t>
            </a:r>
            <a:endParaRPr lang="es-ES" sz="2000" dirty="0">
              <a:solidFill>
                <a:srgbClr val="FFFF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bebe-olha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bebe-olha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5214942" y="357166"/>
            <a:ext cx="39290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Protegedme de la sabiduría que no llora, de la filosofía que no </a:t>
            </a:r>
            <a:r>
              <a:rPr lang="es-ES" dirty="0" err="1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rie</a:t>
            </a:r>
            <a:r>
              <a:rPr lang="es-ES" dirty="0" smtClean="0">
                <a:solidFill>
                  <a:schemeClr val="bg2">
                    <a:lumMod val="75000"/>
                  </a:schemeClr>
                </a:solidFill>
                <a:latin typeface="Forte" pitchFamily="66" charset="0"/>
              </a:rPr>
              <a:t> y de la grandeza que no se inclina ante los niños</a:t>
            </a:r>
            <a:endParaRPr lang="es-ES" dirty="0">
              <a:solidFill>
                <a:schemeClr val="bg2">
                  <a:lumMod val="75000"/>
                </a:schemeClr>
              </a:solidFill>
              <a:latin typeface="Forte" pitchFamily="66" charset="0"/>
            </a:endParaRPr>
          </a:p>
        </p:txBody>
      </p:sp>
      <p:pic>
        <p:nvPicPr>
          <p:cNvPr id="33794" name="Picture 2" descr="http://www.metiers-quebec.org/images/metiers/joue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5143512"/>
            <a:ext cx="1500173" cy="1500174"/>
          </a:xfrm>
          <a:prstGeom prst="rect">
            <a:avLst/>
          </a:prstGeom>
          <a:noFill/>
        </p:spPr>
      </p:pic>
      <p:pic>
        <p:nvPicPr>
          <p:cNvPr id="33796" name="Picture 4" descr="http://www.dalbauledellanonna.com/Carnevale-orso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5214950"/>
            <a:ext cx="1071538" cy="1304483"/>
          </a:xfrm>
          <a:prstGeom prst="rect">
            <a:avLst/>
          </a:prstGeom>
          <a:noFill/>
        </p:spPr>
      </p:pic>
      <p:pic>
        <p:nvPicPr>
          <p:cNvPr id="2050" name="Picture 2" descr="d:\Mis documentos\Descargas\descarga\gifs chistes\beachball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01024" y="4714884"/>
            <a:ext cx="552450" cy="1095375"/>
          </a:xfrm>
          <a:prstGeom prst="rect">
            <a:avLst/>
          </a:prstGeom>
          <a:noFill/>
        </p:spPr>
      </p:pic>
      <p:pic>
        <p:nvPicPr>
          <p:cNvPr id="10" name="9 Imagen" descr="13685_09396.gif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285720" y="-642966"/>
            <a:ext cx="3714776" cy="3714776"/>
          </a:xfrm>
          <a:prstGeom prst="rect">
            <a:avLst/>
          </a:prstGeom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ute-babies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ute-babies-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2000240"/>
            <a:ext cx="24288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accent2">
                    <a:lumMod val="50000"/>
                  </a:schemeClr>
                </a:solidFill>
                <a:latin typeface="Forte" pitchFamily="66" charset="0"/>
              </a:rPr>
              <a:t>El medio mejor para hacer buenos a los niños es hacerlos felices</a:t>
            </a:r>
            <a:endParaRPr lang="es-ES" sz="2000" dirty="0">
              <a:solidFill>
                <a:schemeClr val="accent2">
                  <a:lumMod val="50000"/>
                </a:schemeClr>
              </a:solidFill>
              <a:latin typeface="Forte" pitchFamily="66" charset="0"/>
            </a:endParaRPr>
          </a:p>
        </p:txBody>
      </p:sp>
      <p:pic>
        <p:nvPicPr>
          <p:cNvPr id="32770" name="Picture 2" descr="http://i950.photobucket.com/albums/ad343/elrinconcito/gifs/Dibujos-Animados/Mickey/GIF106.gif"/>
          <p:cNvPicPr>
            <a:picLocks noChangeAspect="1" noChangeArrowheads="1" noCrop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>
            <a:off x="0" y="4429132"/>
            <a:ext cx="1666885" cy="20002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fotos-de-niños-tamandose-con-la-toal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fotos-de-niños-tamandose-con-la-toal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215074" y="428604"/>
            <a:ext cx="27146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accent2">
                    <a:lumMod val="50000"/>
                  </a:schemeClr>
                </a:solidFill>
                <a:latin typeface="Forte" pitchFamily="66" charset="0"/>
              </a:rPr>
              <a:t>Los niños adivinan que personas los aman. es un don natural que con el tiempo se pierde</a:t>
            </a:r>
            <a:endParaRPr lang="es-ES" sz="2000" dirty="0">
              <a:solidFill>
                <a:schemeClr val="accent2">
                  <a:lumMod val="50000"/>
                </a:schemeClr>
              </a:solidFill>
              <a:latin typeface="Forte" pitchFamily="66" charset="0"/>
            </a:endParaRPr>
          </a:p>
        </p:txBody>
      </p:sp>
      <p:pic>
        <p:nvPicPr>
          <p:cNvPr id="31750" name="Picture 6" descr="http://www.juguetix.com/fotos/JUGUETIX/PLAY%20WOW/PLAY%20WOW%20Infantil/20003030-1-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72150" y="2500306"/>
            <a:ext cx="3371850" cy="3743325"/>
          </a:xfrm>
          <a:prstGeom prst="rect">
            <a:avLst/>
          </a:prstGeom>
          <a:noFill/>
        </p:spPr>
      </p:pic>
      <p:pic>
        <p:nvPicPr>
          <p:cNvPr id="9" name="Picture 4" descr="Gif animado de un oso panda"/>
          <p:cNvPicPr>
            <a:picLocks noChangeAspect="1" noChangeArrowheads="1" noCrop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>
            <a:off x="7358082" y="2214554"/>
            <a:ext cx="928694" cy="99922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428860" y="1071546"/>
            <a:ext cx="41424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Lo que se les dé a los niños, 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los niños darán a la sociedad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30724" name="Picture 4" descr="http://gifs.chiquipedia.com/images/gifs-animados-osos-peluche-2.gif"/>
          <p:cNvPicPr>
            <a:picLocks noChangeAspect="1" noChangeArrowheads="1" noCrop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6715140" y="3929066"/>
            <a:ext cx="1932498" cy="2257433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9" name="Picture 2" descr="http://1.bp.blogspot.com/-riNijH4VIk8/ULJVM4NRjpI/AAAAAAAAxY4/NDUt751ZvUk/s320/JUGUETES+%252813%2529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4571999"/>
            <a:ext cx="4000496" cy="2286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643174" y="4929198"/>
            <a:ext cx="3571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Cuando el niño destroza su juguete, parece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que anda buscándole el alma</a:t>
            </a:r>
            <a:endParaRPr lang="es-ES" sz="2000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29698" name="Picture 2" descr="http://www.123gif.de/gifs/spielzeug/spielzeug-003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143380"/>
            <a:ext cx="2676580" cy="2000240"/>
          </a:xfrm>
          <a:prstGeom prst="rect">
            <a:avLst/>
          </a:prstGeom>
          <a:noFill/>
        </p:spPr>
      </p:pic>
      <p:pic>
        <p:nvPicPr>
          <p:cNvPr id="7" name="Picture 2" descr="http://es.fordesigner.com/imguploads/Image/cjbc/zcool/png20080526/121180502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05600" y="3429000"/>
            <a:ext cx="2438400" cy="2438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8596" y="5214950"/>
            <a:ext cx="32147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Cada niño que viene al mundo nos dice: Dios aún tiene esperanzas en el hombre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28676" name="Picture 4" descr="http://i14.photobucket.com/albums/a323/GooseGazette/040927_duck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7" y="3071810"/>
            <a:ext cx="1528105" cy="1917609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7" name="Picture 4" descr="http://es.fordesigner.com/imguploads/Image/cjbc/zcool/png20080526/121180502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785794"/>
            <a:ext cx="2000264" cy="20002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95" y="0"/>
            <a:ext cx="9126210" cy="6858000"/>
          </a:xfrm>
          <a:prstGeom prst="rect">
            <a:avLst/>
          </a:prstGeom>
        </p:spPr>
      </p:pic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621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928927" y="4643446"/>
            <a:ext cx="557216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En mi casa he reunido juguetes pequeños y grandes, sin los cuales no podría vivir. el niño que no juega no es niño, pero el hombre que no juega perdió para siempre al niño que vivía en él y que le hará mucha falta</a:t>
            </a:r>
            <a:endParaRPr lang="es-ES" sz="2000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26628" name="Picture 4" descr="http://liubavyshka.ru/_ph/143/2/36991845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74649"/>
            <a:ext cx="2628871" cy="25833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286380" y="1142984"/>
            <a:ext cx="32861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Cada bebé trae consigo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una nueva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bendición al 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mundo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25602" name="Picture 2" descr="http://smayli.ru/data/smiles/mishki-103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4357694"/>
            <a:ext cx="1567138" cy="1529527"/>
          </a:xfrm>
          <a:prstGeom prst="rect">
            <a:avLst/>
          </a:prstGeom>
          <a:noFill/>
        </p:spPr>
      </p:pic>
      <p:pic>
        <p:nvPicPr>
          <p:cNvPr id="7" name="6 Imagen" descr="Imagen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57628"/>
            <a:ext cx="4081902" cy="3000372"/>
          </a:xfrm>
          <a:prstGeom prst="rect">
            <a:avLst/>
          </a:prstGeom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5734"/>
          </a:xfrm>
          <a:prstGeom prst="rect">
            <a:avLst/>
          </a:prstGeom>
        </p:spPr>
      </p:pic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266"/>
            <a:ext cx="9144000" cy="6845734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571736" y="571480"/>
            <a:ext cx="3857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Es increíble como alguien tan pequeñito  puede hacer sentir algo  tan gigantesco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7" name="Picture 2" descr="http://muylibre.com/wp-content/uploads/2012/09/imagenes_gif_animados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286132"/>
            <a:ext cx="3571868" cy="35718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2" y="0"/>
            <a:ext cx="9129156" cy="6858000"/>
          </a:xfrm>
          <a:prstGeom prst="rect">
            <a:avLst/>
          </a:prstGeom>
        </p:spPr>
      </p:pic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571604" y="1357298"/>
            <a:ext cx="33575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Cuando un niño recién nacido aprieta por primera vez el dedo de su padre, lo tiene atrapado por siempre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23554" name="Picture 2" descr="http://www.egiptoantiguo.org/foro/attc_foro/3_gifs_animados_conejos_40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114675"/>
            <a:ext cx="3181350" cy="37433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4214818"/>
            <a:ext cx="27146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La dependencia de un bebe de sus padres es enorme. Pero la dependencia de los padres de su bebe es mas grande todavía</a:t>
            </a:r>
            <a:endParaRPr lang="es-ES" sz="2000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22530" name="Picture 2" descr="http://i950.photobucket.com/albums/ad343/elrinconcito/gifs/Animales-Insectos/Conejos/GIF00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571744"/>
            <a:ext cx="1500198" cy="189345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85720" y="1714488"/>
            <a:ext cx="30718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Tres cosas nos quedan del Paraíso: estrellas, flores y niños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21506" name="Picture 2" descr="http://i269.photobucket.com/albums/jj43/comentarioshi5/gifs-animados/Animales/Perros/perros24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4572008"/>
            <a:ext cx="2428882" cy="21050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000760" y="1928802"/>
            <a:ext cx="24288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latin typeface="Forte" pitchFamily="66" charset="0"/>
              </a:rPr>
              <a:t>El futuro de los niños es siempre hoy. Mañana será tarde</a:t>
            </a:r>
            <a:endParaRPr lang="es-ES" sz="2000" dirty="0">
              <a:solidFill>
                <a:srgbClr val="FFFF00"/>
              </a:solidFill>
              <a:latin typeface="Forte" pitchFamily="66" charset="0"/>
            </a:endParaRPr>
          </a:p>
        </p:txBody>
      </p:sp>
      <p:pic>
        <p:nvPicPr>
          <p:cNvPr id="20484" name="Picture 4" descr="http://4.bp.blogspot.com/-9lOiZDZ0EFI/Uxws3Fd3ylI/AAAAAAAAtRU/se7csulcQN4/s1600/gifs-animados-estrellas-67853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1428736"/>
            <a:ext cx="1428750" cy="1428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143636" y="1000108"/>
            <a:ext cx="25717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No basta amar a los niños, es preciso que ellos se den cuenta que son amados</a:t>
            </a:r>
            <a:endParaRPr lang="es-ES" sz="2000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6" name="Picture 2" descr="http://www.silvitablanco.com.ar/imagen/bebes/juguetes/227RMpd.gif"/>
          <p:cNvPicPr>
            <a:picLocks noChangeAspect="1" noChangeArrowheads="1"/>
          </p:cNvPicPr>
          <p:nvPr/>
        </p:nvPicPr>
        <p:blipFill>
          <a:blip r:embed="rId3">
            <a:lum contrast="30000"/>
          </a:blip>
          <a:srcRect/>
          <a:stretch>
            <a:fillRect/>
          </a:stretch>
        </p:blipFill>
        <p:spPr bwMode="auto">
          <a:xfrm>
            <a:off x="-428660" y="2053172"/>
            <a:ext cx="3025994" cy="4804828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714876" y="2000240"/>
            <a:ext cx="40719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El espíritu infantil no es un vaso que tengamos que llenar, sino un hogar que debemos calentar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18434" name="Picture 2" descr="http://www.gifss.es/juguetes/circo/0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488" y="4357694"/>
            <a:ext cx="2565404" cy="22860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214942" y="5072074"/>
            <a:ext cx="35004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Los niños no tienen pasado ni futuro, por eso gozan del presente, cosa que rara vez nos ocurre a nosotros</a:t>
            </a:r>
            <a:endParaRPr lang="es-ES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17412" name="Picture 4" descr="http://www.picgifs.com/graphics/p/pluto/graphics-pluto-03084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2333617"/>
            <a:ext cx="2085980" cy="278130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786446" y="1928802"/>
            <a:ext cx="29289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Dame los primeros siete años de vida de un niño y te diré lo que será el hombre del mañana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16386" name="Picture 2" descr="http://tanahkoe.tripod.com/imagelib/sitebuilder/pictures/animations/objects/la00es0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4429132"/>
            <a:ext cx="1595442" cy="15954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643174" y="428604"/>
            <a:ext cx="44903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Los niños son las personas más sabias 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del mudo, sólo que sin malicia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15362" name="Picture 2" descr="http://i269.photobucket.com/albums/jj43/comentarioshi5/gifs-animados/Juegos/Juguetes/juguetes-0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3428991" y="4985304"/>
            <a:ext cx="1643073" cy="1658382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5364" name="Picture 4" descr="http://i950.photobucket.com/albums/ad343/elrinconcito/gifs/Dibujos-Animados/Mickey/GIF10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4643446"/>
            <a:ext cx="1357322" cy="16287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14282" y="2285992"/>
            <a:ext cx="37147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Todo adulto necesita un niño a quien enseñar, de esa forma aprenden los mayores</a:t>
            </a:r>
            <a:endParaRPr lang="es-ES" sz="2000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14340" name="Picture 4" descr="http://www.amavib.com/amavib/gisela_archivos/circo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2571744"/>
            <a:ext cx="2400300" cy="37433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286380" y="571480"/>
            <a:ext cx="32861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Todo hombre lleva a un niño en su interior. Y pobre del que no lo tenga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13314" name="Picture 2" descr="http://www.gratistodo.com/gifs-imagenes/juguetes/caballitos/rockhor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4286256"/>
            <a:ext cx="3057534" cy="22849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643306" y="357166"/>
            <a:ext cx="50720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A los niños les gusta jugar con los soldados, a las niñas con las muñecas, y cuando son mayores, es al revés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11268" name="Picture 4" descr="http://img42.imageshack.us/img42/1128/dcdhbdiosbirthdaytrain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4071942"/>
            <a:ext cx="4714875" cy="1933576"/>
          </a:xfrm>
          <a:prstGeom prst="rect">
            <a:avLst/>
          </a:prstGeom>
          <a:noFill/>
        </p:spPr>
      </p:pic>
      <p:pic>
        <p:nvPicPr>
          <p:cNvPr id="7" name="6 Imagen" descr="1223222356_gifs_animaux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0" y="4376097"/>
            <a:ext cx="3571900" cy="2481903"/>
          </a:xfrm>
          <a:prstGeom prst="rect">
            <a:avLst/>
          </a:prstGeom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1428736"/>
            <a:ext cx="25717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Presencia la sonrisa de un niño y tu día triste habrá acabado</a:t>
            </a:r>
            <a:endParaRPr lang="es-ES" sz="2000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7" name="Picture 12" descr="http://4.bp.blogspot.com/-n9wxnb2VrW4/TxmE-86xXII/AAAAAAAAAoQ/-Btr0-6rRzA/s1600/Filou_Minou.png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-428660" y="3786166"/>
            <a:ext cx="3071834" cy="307183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32125" cy="6858000"/>
          </a:xfrm>
          <a:prstGeom prst="rect">
            <a:avLst/>
          </a:prstGeom>
        </p:spPr>
      </p:pic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32125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357166"/>
            <a:ext cx="36433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Cada niño que viene al mundo, es una nueva caricia que Dios nos manda, a pesar de todos nuestros errores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9218" name="Picture 2" descr="http://www.gifss.es/juguetes/globos/globos-12.gif"/>
          <p:cNvPicPr>
            <a:picLocks noChangeAspect="1" noChangeArrowheads="1" noCrop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0" y="3071810"/>
            <a:ext cx="2652510" cy="290513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428604"/>
            <a:ext cx="32861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Forte" pitchFamily="66" charset="0"/>
              </a:rPr>
              <a:t>No todo esta perdido cuando puedes ver en el rostro de un niño su magnífica sonrisa</a:t>
            </a:r>
            <a:endParaRPr lang="es-ES" sz="2400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6146" name="Picture 2" descr="http://www.ankara112.gov.tr/userfiles/Dosyalar/puzzle/k-560785-balonlar_gif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6215074" y="857232"/>
            <a:ext cx="2533650" cy="35718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2071678"/>
            <a:ext cx="21431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Si todos siguiéramos siendo niños no habría guerras</a:t>
            </a:r>
            <a:endParaRPr lang="es-ES" sz="2000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5124" name="Picture 4" descr="http://www.gifss.com/juguetes/cajas_de_sorpresa/caja-sorpresa-animada.gif"/>
          <p:cNvPicPr>
            <a:picLocks noChangeAspect="1" noChangeArrowheads="1" noCrop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6000760" y="2000240"/>
            <a:ext cx="4714875" cy="3705225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5286388"/>
            <a:ext cx="41434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La infancia tiene sus propias maneras de ver, pensar y sentir; nada hay más insensato que pretender sustituirlas por las nuestras</a:t>
            </a:r>
            <a:endParaRPr lang="es-ES" sz="2000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4100" name="Picture 4" descr="http://gifsanimados.de/img-gifsanimados.de/b/bebes/bebes-12.gif"/>
          <p:cNvPicPr>
            <a:picLocks noChangeAspect="1" noChangeArrowheads="1" noCrop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5143504" y="3547614"/>
            <a:ext cx="2928958" cy="3053217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samuel-5mes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samuel-5mes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643438" y="3929066"/>
            <a:ext cx="30003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Mi alegría es; la mirada limpia y llena de amor de un niño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felíz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2050" name="Picture 2" descr="http://i950.photobucket.com/albums/ad343/elrinconcito/gifs/Dibujos-Animados/Mickey/GIF09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7560488" y="4143380"/>
            <a:ext cx="1583512" cy="17859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wallpaper-bebes-2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wallpaper-bebes-2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071934" y="285728"/>
            <a:ext cx="47863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Los niños deben ser aceptados como tal, y para esto debemos sumergirnos en su mundo para entenderlos</a:t>
            </a:r>
            <a:endParaRPr lang="es-ES" sz="2000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1026" name="Picture 2" descr="http://4.bp.blogspot.com/-YLIO4g2xbPc/UAZS35RZ_dI/AAAAAAAAWi8/f1rQdIq_07g/s1600/gif+animado+amor,corazones+%281%2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81781" y="4395779"/>
            <a:ext cx="2462219" cy="246222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</p:spPr>
      </p:pic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7072338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428992" y="357166"/>
            <a:ext cx="5429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Aquel que no es capaz de comunicarse con un niño, no es capaz de comunicarse con nadie...</a:t>
            </a:r>
            <a:endParaRPr lang="es-ES" sz="2000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12290" name="Picture 2" descr="http://213.180.74.178/metroimages/18_18730_Image_nalle%2820%2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3714752"/>
            <a:ext cx="3028956" cy="31432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rostros-de-bebes-48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4" name="3 Imagen" descr="rostros-de-bebes-48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429256" y="357166"/>
            <a:ext cx="33575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El nacimiento representa el principio de todo, es el milagro del presente y la esperanza del futuro</a:t>
            </a:r>
            <a:endParaRPr lang="es-ES" sz="2000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7572688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22536" name="Picture 8" descr="http://lh6.ggpht.com/_t5wFU4WsbOM/TEQf0pXXyQI/AAAAAAAAIFQ/VU5bXWAkRI4/gifs%20animados%20%284%29_thumb%5B1%5D.gif?imgmax=800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1000100" y="1928802"/>
            <a:ext cx="5249642" cy="4071966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026" name="Picture 2" descr="http://www.ozgunresimler.com/data/media/2798/guzel_bebek_hareketli_gif_52215_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2714620"/>
            <a:ext cx="2769197" cy="3714776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3071802" y="1000108"/>
            <a:ext cx="1076325" cy="657226"/>
          </a:xfrm>
          <a:prstGeom prst="rect">
            <a:avLst/>
          </a:prstGeom>
          <a:noFill/>
        </p:spPr>
      </p:pic>
      <p:pic>
        <p:nvPicPr>
          <p:cNvPr id="3076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143372" y="1000108"/>
            <a:ext cx="2124075" cy="819151"/>
          </a:xfrm>
          <a:prstGeom prst="rect">
            <a:avLst/>
          </a:prstGeom>
          <a:noFill/>
        </p:spPr>
      </p:pic>
      <p:pic>
        <p:nvPicPr>
          <p:cNvPr id="3078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2714612" y="1714488"/>
            <a:ext cx="628650" cy="666751"/>
          </a:xfrm>
          <a:prstGeom prst="rect">
            <a:avLst/>
          </a:prstGeom>
          <a:noFill/>
        </p:spPr>
      </p:pic>
      <p:pic>
        <p:nvPicPr>
          <p:cNvPr id="3080" name="Picture 8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3857620" y="1714488"/>
            <a:ext cx="1514475" cy="685800"/>
          </a:xfrm>
          <a:prstGeom prst="rect">
            <a:avLst/>
          </a:prstGeom>
          <a:noFill/>
        </p:spPr>
      </p:pic>
      <p:pic>
        <p:nvPicPr>
          <p:cNvPr id="3082" name="Picture 10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5857884" y="1714488"/>
            <a:ext cx="1076325" cy="638175"/>
          </a:xfrm>
          <a:prstGeom prst="rect">
            <a:avLst/>
          </a:prstGeom>
          <a:noFill/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786050" y="4929198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606</Words>
  <Application>Microsoft Office PowerPoint</Application>
  <PresentationFormat>Presentación en pantalla (4:3)</PresentationFormat>
  <Paragraphs>52</Paragraphs>
  <Slides>36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92</cp:revision>
  <dcterms:created xsi:type="dcterms:W3CDTF">2014-04-01T15:28:13Z</dcterms:created>
  <dcterms:modified xsi:type="dcterms:W3CDTF">2014-04-03T00:57:39Z</dcterms:modified>
</cp:coreProperties>
</file>