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0" r:id="rId3"/>
    <p:sldId id="269" r:id="rId4"/>
    <p:sldId id="268" r:id="rId5"/>
    <p:sldId id="267" r:id="rId6"/>
    <p:sldId id="266" r:id="rId7"/>
    <p:sldId id="261" r:id="rId8"/>
    <p:sldId id="257" r:id="rId9"/>
    <p:sldId id="271" r:id="rId10"/>
    <p:sldId id="270" r:id="rId11"/>
    <p:sldId id="276" r:id="rId12"/>
    <p:sldId id="264" r:id="rId13"/>
    <p:sldId id="259" r:id="rId14"/>
    <p:sldId id="260" r:id="rId15"/>
    <p:sldId id="263" r:id="rId16"/>
    <p:sldId id="262" r:id="rId17"/>
    <p:sldId id="272" r:id="rId18"/>
    <p:sldId id="275" r:id="rId19"/>
    <p:sldId id="279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sLQxKzuuh/YOnVccPHPWg" hashData="ay/nCOSBAIxj/lfZSkWdvO2Ff9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00008E"/>
    <a:srgbClr val="0033CC"/>
    <a:srgbClr val="996600"/>
    <a:srgbClr val="2A5F23"/>
    <a:srgbClr val="0000CC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187" autoAdjust="0"/>
    <p:restoredTop sz="94660"/>
  </p:normalViewPr>
  <p:slideViewPr>
    <p:cSldViewPr>
      <p:cViewPr>
        <p:scale>
          <a:sx n="60" d="100"/>
          <a:sy n="60" d="100"/>
        </p:scale>
        <p:origin x="-44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81F37-3196-4507-A0E7-BDB3DE32FF4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0108D-77BD-4267-9CB2-A20ECE39C2F3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E07E9-07E3-43CF-9049-3BAE722602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3F327A-7F98-4BA0-B917-D9E981921E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Picture 2" descr="glittertextmaker.inf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285752"/>
            <a:ext cx="723900" cy="952500"/>
          </a:xfrm>
          <a:prstGeom prst="rect">
            <a:avLst/>
          </a:prstGeom>
          <a:noFill/>
        </p:spPr>
      </p:pic>
      <p:pic>
        <p:nvPicPr>
          <p:cNvPr id="6" name="Picture 4" descr="glittertextmaker.inf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000108"/>
            <a:ext cx="923925" cy="952500"/>
          </a:xfrm>
          <a:prstGeom prst="rect">
            <a:avLst/>
          </a:prstGeom>
          <a:noFill/>
        </p:spPr>
      </p:pic>
      <p:pic>
        <p:nvPicPr>
          <p:cNvPr id="7" name="Picture 6" descr="glittertextmaker.inf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1785926"/>
            <a:ext cx="628650" cy="952500"/>
          </a:xfrm>
          <a:prstGeom prst="rect">
            <a:avLst/>
          </a:prstGeom>
          <a:noFill/>
        </p:spPr>
      </p:pic>
      <p:pic>
        <p:nvPicPr>
          <p:cNvPr id="8" name="Picture 4" descr="glittertextmaker.inf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2571744"/>
            <a:ext cx="923925" cy="952500"/>
          </a:xfrm>
          <a:prstGeom prst="rect">
            <a:avLst/>
          </a:prstGeom>
          <a:noFill/>
        </p:spPr>
      </p:pic>
      <p:pic>
        <p:nvPicPr>
          <p:cNvPr id="9" name="Picture 8" descr="glittertextmaker.inf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7224" y="3286124"/>
            <a:ext cx="714375" cy="952500"/>
          </a:xfrm>
          <a:prstGeom prst="rect">
            <a:avLst/>
          </a:prstGeom>
          <a:noFill/>
        </p:spPr>
      </p:pic>
      <p:pic>
        <p:nvPicPr>
          <p:cNvPr id="10" name="Picture 4" descr="glittertextmaker.inf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4786322"/>
            <a:ext cx="923925" cy="952500"/>
          </a:xfrm>
          <a:prstGeom prst="rect">
            <a:avLst/>
          </a:prstGeom>
          <a:noFill/>
        </p:spPr>
      </p:pic>
      <p:pic>
        <p:nvPicPr>
          <p:cNvPr id="11" name="Picture 10" descr="glittertextmaker.info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7224" y="4000504"/>
            <a:ext cx="809625" cy="952500"/>
          </a:xfrm>
          <a:prstGeom prst="rect">
            <a:avLst/>
          </a:prstGeom>
          <a:noFill/>
        </p:spPr>
      </p:pic>
      <p:pic>
        <p:nvPicPr>
          <p:cNvPr id="12" name="Picture 12" descr="glittertextmaker.info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24" y="5429264"/>
            <a:ext cx="843440" cy="1095376"/>
          </a:xfrm>
          <a:prstGeom prst="rect">
            <a:avLst/>
          </a:prstGeom>
          <a:noFill/>
        </p:spPr>
      </p:pic>
      <p:pic>
        <p:nvPicPr>
          <p:cNvPr id="13" name="Picture 14" descr="glittertextmaker.info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86116" y="0"/>
            <a:ext cx="771525" cy="952500"/>
          </a:xfrm>
          <a:prstGeom prst="rect">
            <a:avLst/>
          </a:prstGeom>
          <a:noFill/>
        </p:spPr>
      </p:pic>
      <p:pic>
        <p:nvPicPr>
          <p:cNvPr id="14" name="Picture 16" descr="glittertextmaker.info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857620" y="0"/>
            <a:ext cx="657225" cy="952500"/>
          </a:xfrm>
          <a:prstGeom prst="rect">
            <a:avLst/>
          </a:prstGeom>
          <a:noFill/>
        </p:spPr>
      </p:pic>
      <p:pic>
        <p:nvPicPr>
          <p:cNvPr id="15" name="Picture 18" descr="glittertextmaker.info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000628" y="0"/>
            <a:ext cx="781050" cy="952500"/>
          </a:xfrm>
          <a:prstGeom prst="rect">
            <a:avLst/>
          </a:prstGeom>
          <a:noFill/>
        </p:spPr>
      </p:pic>
      <p:pic>
        <p:nvPicPr>
          <p:cNvPr id="16" name="Picture 20" descr="glittertextmaker.info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572132" y="0"/>
            <a:ext cx="828675" cy="952500"/>
          </a:xfrm>
          <a:prstGeom prst="rect">
            <a:avLst/>
          </a:prstGeom>
          <a:noFill/>
        </p:spPr>
      </p:pic>
      <p:pic>
        <p:nvPicPr>
          <p:cNvPr id="17" name="Picture 22" descr="glittertextmaker.info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86710" y="1285860"/>
            <a:ext cx="809625" cy="952500"/>
          </a:xfrm>
          <a:prstGeom prst="rect">
            <a:avLst/>
          </a:prstGeom>
          <a:noFill/>
        </p:spPr>
      </p:pic>
      <p:pic>
        <p:nvPicPr>
          <p:cNvPr id="18" name="Picture 16" descr="glittertextmaker.info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786710" y="2214554"/>
            <a:ext cx="657225" cy="952500"/>
          </a:xfrm>
          <a:prstGeom prst="rect">
            <a:avLst/>
          </a:prstGeom>
          <a:noFill/>
        </p:spPr>
      </p:pic>
      <p:pic>
        <p:nvPicPr>
          <p:cNvPr id="19" name="Picture 6" descr="glittertextmaker.inf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48" y="3071810"/>
            <a:ext cx="628650" cy="952500"/>
          </a:xfrm>
          <a:prstGeom prst="rect">
            <a:avLst/>
          </a:prstGeom>
          <a:noFill/>
        </p:spPr>
      </p:pic>
      <p:pic>
        <p:nvPicPr>
          <p:cNvPr id="20" name="Picture 24" descr="http://glittertextmaker.info/glittertext/donez/z5132e3559a631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715272" y="3857628"/>
            <a:ext cx="904875" cy="952500"/>
          </a:xfrm>
          <a:prstGeom prst="rect">
            <a:avLst/>
          </a:prstGeom>
          <a:noFill/>
        </p:spPr>
      </p:pic>
      <p:pic>
        <p:nvPicPr>
          <p:cNvPr id="21" name="Picture 26" descr="glittertextmaker.info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858148" y="4786322"/>
            <a:ext cx="619125" cy="952500"/>
          </a:xfrm>
          <a:prstGeom prst="rect">
            <a:avLst/>
          </a:prstGeom>
          <a:noFill/>
        </p:spPr>
      </p:pic>
      <p:pic>
        <p:nvPicPr>
          <p:cNvPr id="25" name="24 Imagen" descr="Reloj_2_0_mejorado_animado_4052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85851" y="500042"/>
            <a:ext cx="6643733" cy="664376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6" name="25 Anillo"/>
          <p:cNvSpPr/>
          <p:nvPr/>
        </p:nvSpPr>
        <p:spPr>
          <a:xfrm>
            <a:off x="1928794" y="1071546"/>
            <a:ext cx="5357850" cy="5357850"/>
          </a:xfrm>
          <a:prstGeom prst="donut">
            <a:avLst>
              <a:gd name="adj" fmla="val 6472"/>
            </a:avLst>
          </a:prstGeom>
          <a:blipFill dpi="0" rotWithShape="1">
            <a:blip r:embed="rId1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434" name="Picture 2" descr="glittertextmaker.info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5929322" y="6215082"/>
            <a:ext cx="3214678" cy="357189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El Reloj - Richard Clayderman[mp3truck.com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00CC">
              <a:alpha val="62000"/>
            </a:srgbClr>
          </a:solidFill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62000"/>
            </a:schemeClr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dd72741045067b411990a4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2000"/>
            </a:srgbClr>
          </a:soli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isósceles"/>
          <p:cNvSpPr/>
          <p:nvPr/>
        </p:nvSpPr>
        <p:spPr>
          <a:xfrm>
            <a:off x="0" y="3571876"/>
            <a:ext cx="9144000" cy="3286124"/>
          </a:xfrm>
          <a:prstGeom prst="triangle">
            <a:avLst>
              <a:gd name="adj" fmla="val 49375"/>
            </a:avLst>
          </a:prstGeom>
          <a:solidFill>
            <a:srgbClr val="0000CC">
              <a:alpha val="62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143248"/>
          </a:xfrm>
          <a:prstGeom prst="triangle">
            <a:avLst>
              <a:gd name="adj" fmla="val 50417"/>
            </a:avLst>
          </a:prstGeom>
          <a:solidFill>
            <a:srgbClr val="0000CC">
              <a:alpha val="62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178719" y="1178719"/>
            <a:ext cx="6858000" cy="4500562"/>
          </a:xfrm>
          <a:prstGeom prst="triangle">
            <a:avLst>
              <a:gd name="adj" fmla="val 48863"/>
            </a:avLst>
          </a:prstGeom>
          <a:solidFill>
            <a:srgbClr val="0000CC">
              <a:alpha val="62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464719" y="1178719"/>
            <a:ext cx="6858000" cy="4500562"/>
          </a:xfrm>
          <a:prstGeom prst="triangle">
            <a:avLst>
              <a:gd name="adj" fmla="val 49141"/>
            </a:avLst>
          </a:prstGeom>
          <a:solidFill>
            <a:srgbClr val="0000CC">
              <a:alpha val="62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8596" y="714356"/>
            <a:ext cx="4849404" cy="1938992"/>
          </a:xfrm>
          <a:prstGeom prst="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 más que cualquier mortal,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más fácilmente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porque lo hago segundo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segundo.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996600">
              <a:alpha val="71000"/>
            </a:srgb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71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3499_art_chasy_mexanizm_detali_ciferblat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olidFill>
            <a:srgbClr val="996600">
              <a:alpha val="71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86248" y="0"/>
            <a:ext cx="36433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que hacer miles de tic-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tacs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para formar un día,  pero dispongo de un segundo para hacer cada uno de ellos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3244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1143000" y="-1143000"/>
            <a:ext cx="6857998" cy="9144001"/>
          </a:xfrm>
          <a:prstGeom prst="triangle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428728" y="1571612"/>
            <a:ext cx="47676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los quiero hacer todos a la vez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00562" cy="3286124"/>
          </a:xfrm>
          <a:prstGeom prst="rect">
            <a:avLst/>
          </a:prstGeom>
          <a:solidFill>
            <a:schemeClr val="accent2">
              <a:lumMod val="50000"/>
              <a:alpha val="71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0"/>
            <a:ext cx="4500562" cy="3286124"/>
          </a:xfrm>
          <a:prstGeom prst="rect">
            <a:avLst/>
          </a:prstGeom>
          <a:solidFill>
            <a:schemeClr val="accent2">
              <a:lumMod val="50000"/>
              <a:alpha val="71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3571876"/>
            <a:ext cx="4500562" cy="3286124"/>
          </a:xfrm>
          <a:prstGeom prst="rect">
            <a:avLst/>
          </a:prstGeom>
          <a:solidFill>
            <a:schemeClr val="accent2">
              <a:lumMod val="50000"/>
              <a:alpha val="71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71876"/>
            <a:ext cx="4500562" cy="3286124"/>
          </a:xfrm>
          <a:prstGeom prst="rect">
            <a:avLst/>
          </a:prstGeom>
          <a:solidFill>
            <a:schemeClr val="accent2">
              <a:lumMod val="50000"/>
              <a:alpha val="71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714356"/>
            <a:ext cx="3071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Nunca me preocupo de lo que hice ayer, </a:t>
            </a:r>
            <a:endParaRPr lang="es-ES" sz="2400" dirty="0" smtClean="0">
              <a:solidFill>
                <a:schemeClr val="bg1"/>
              </a:solidFill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ni de lo que tendré que hacer mañana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loge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2571736" y="4357694"/>
            <a:ext cx="35766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ocupación es de hoy...</a:t>
            </a:r>
          </a:p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 aquí y ahora ! </a:t>
            </a: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cket_watch_chain_dial_49169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60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7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643438" y="785794"/>
            <a:ext cx="42148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+mj-lt"/>
              </a:rPr>
              <a:t>Tú, que eres persona, si quieres vivir tranquilo y tan </a:t>
            </a:r>
            <a:r>
              <a:rPr lang="es-ES" sz="2400" b="1" dirty="0" err="1" smtClean="0">
                <a:solidFill>
                  <a:srgbClr val="FFFF00"/>
                </a:solidFill>
                <a:latin typeface="+mj-lt"/>
              </a:rPr>
              <a:t>felíz</a:t>
            </a:r>
            <a:r>
              <a:rPr lang="es-ES" sz="2400" b="1" dirty="0" smtClean="0">
                <a:solidFill>
                  <a:srgbClr val="FFFF00"/>
                </a:solidFill>
                <a:latin typeface="+mj-lt"/>
              </a:rPr>
              <a:t> como yo, </a:t>
            </a:r>
            <a:endParaRPr lang="es-ES" sz="2400" dirty="0" smtClean="0">
              <a:solidFill>
                <a:srgbClr val="FFFF00"/>
              </a:solidFill>
              <a:latin typeface="+mj-lt"/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+mj-lt"/>
              </a:rPr>
              <a:t>no trates de vivir toda tu vida,</a:t>
            </a:r>
            <a:endParaRPr lang="es-ES" sz="2400" dirty="0" smtClean="0">
              <a:solidFill>
                <a:srgbClr val="FFFF00"/>
              </a:solidFill>
              <a:latin typeface="+mj-lt"/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+mj-lt"/>
              </a:rPr>
              <a:t> ni echarte todo el peso de tu trabajo en un solo día</a:t>
            </a:r>
            <a:endParaRPr lang="es-ES" sz="2400" dirty="0">
              <a:solidFill>
                <a:srgbClr val="FFFF00"/>
              </a:solidFill>
              <a:latin typeface="+mj-lt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Walls.com-504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7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i="1" dirty="0" smtClean="0"/>
              <a:t> 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214678" y="5429264"/>
            <a:ext cx="29674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i="1" dirty="0" smtClean="0"/>
              <a:t> </a:t>
            </a:r>
            <a:r>
              <a:rPr lang="es-ES" sz="3600" b="1" dirty="0" smtClean="0">
                <a:solidFill>
                  <a:srgbClr val="FFC000"/>
                </a:solidFill>
              </a:rPr>
              <a:t>¡ Vive ahora ! </a:t>
            </a:r>
            <a:endParaRPr lang="es-ES" dirty="0" smtClean="0">
              <a:solidFill>
                <a:srgbClr val="FFC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reensavers_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88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71604" y="0"/>
            <a:ext cx="1571604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143240" y="0"/>
            <a:ext cx="150019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0019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02" y="0"/>
            <a:ext cx="150019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143636" y="0"/>
            <a:ext cx="1500166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5286388"/>
            <a:ext cx="26244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 el trabajo de 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día en su día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papers_ru_Little-Big-Be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852"/>
            <a:ext cx="9144000" cy="680029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072066" y="1285860"/>
            <a:ext cx="40719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convencerás de que si se toma tiempo, siempre hay tiempo para todo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571868" y="857232"/>
            <a:ext cx="3857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un modo difícil de hacer el trabajo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tiene que hacerse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19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A5F23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643570" y="3357562"/>
            <a:ext cx="29289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Si quieres encontrar el modo fácil...</a:t>
            </a:r>
            <a:endParaRPr lang="es-ES" sz="2400" dirty="0" smtClean="0"/>
          </a:p>
          <a:p>
            <a:pPr algn="ctr"/>
            <a:r>
              <a:rPr lang="es-ES" sz="2400" b="1" dirty="0" smtClean="0"/>
              <a:t> ¡mírame a mí! </a:t>
            </a:r>
            <a:endParaRPr lang="es-ES" sz="2400" dirty="0" smtClean="0"/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xfon.com-13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000100" y="1214422"/>
            <a:ext cx="250033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Nunca me preocupo, nunca me apresuro...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"cada segundo a su tiempo" </a:t>
            </a:r>
            <a:endParaRPr lang="es-ES" sz="2400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imegoes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776790" y="3571876"/>
            <a:ext cx="4367210" cy="3286124"/>
          </a:xfrm>
          <a:prstGeom prst="rect">
            <a:avLst/>
          </a:prstGeom>
          <a:solidFill>
            <a:srgbClr val="C000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76790" y="0"/>
            <a:ext cx="4367210" cy="3214686"/>
          </a:xfrm>
          <a:prstGeom prst="rect">
            <a:avLst/>
          </a:prstGeom>
          <a:solidFill>
            <a:srgbClr val="C000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367210" cy="3214686"/>
          </a:xfrm>
          <a:prstGeom prst="rect">
            <a:avLst/>
          </a:prstGeom>
          <a:solidFill>
            <a:srgbClr val="C000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71876"/>
            <a:ext cx="4367210" cy="3286124"/>
          </a:xfrm>
          <a:prstGeom prst="rect">
            <a:avLst/>
          </a:prstGeom>
          <a:solidFill>
            <a:srgbClr val="C000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714356"/>
            <a:ext cx="35846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¡ pero nunca me retraso ! 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chasy_shesterenki_strel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14480" y="1357298"/>
            <a:ext cx="512351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ysClr val="windowText" lastClr="000000"/>
                </a:solidFill>
              </a:rPr>
              <a:t>Lo que tengo que hacer... ¡ lo hago !...</a:t>
            </a:r>
            <a:endParaRPr lang="es-ES" sz="2400" dirty="0" smtClean="0">
              <a:solidFill>
                <a:sysClr val="windowText" lastClr="00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he_Lost_Watch_by_Witch_King_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00430" y="4071942"/>
            <a:ext cx="340349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i="1" dirty="0" smtClean="0"/>
              <a:t> </a:t>
            </a:r>
            <a:r>
              <a:rPr lang="es-E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 es el secreto ! 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qss1z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364579" y="571480"/>
            <a:ext cx="6655397" cy="5929354"/>
          </a:xfrm>
          <a:prstGeom prst="hexagon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 w="76200">
            <a:solidFill>
              <a:schemeClr val="accent5">
                <a:lumMod val="50000"/>
              </a:schemeClr>
            </a:solidFill>
          </a:ln>
        </p:spPr>
      </p:pic>
      <p:pic>
        <p:nvPicPr>
          <p:cNvPr id="2052" name="Picture 4" descr="glittertextmaker.info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643306" y="5143512"/>
            <a:ext cx="2895600" cy="381001"/>
          </a:xfrm>
          <a:prstGeom prst="rect">
            <a:avLst/>
          </a:prstGeom>
          <a:noFill/>
        </p:spPr>
      </p:pic>
      <p:pic>
        <p:nvPicPr>
          <p:cNvPr id="2054" name="Picture 6" descr="glittertextmaker.info"/>
          <p:cNvPicPr>
            <a:picLocks noChangeAspect="1" noChangeArrowheads="1" noCrop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8501090" y="6357957"/>
            <a:ext cx="500062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LABRAS DE UN  RELOJ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PALABRAS DE UN  RELOJ</Template>
  <TotalTime>0</TotalTime>
  <Words>206</Words>
  <Application>Microsoft Office PowerPoint</Application>
  <PresentationFormat>Presentación en pantalla (4:3)</PresentationFormat>
  <Paragraphs>42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PALABRAS DE UN  RELOJ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2013-03-04T16:23:39Z</dcterms:created>
  <dcterms:modified xsi:type="dcterms:W3CDTF">2013-03-04T16:29:27Z</dcterms:modified>
</cp:coreProperties>
</file>