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sldIdLst>
    <p:sldId id="256" r:id="rId3"/>
    <p:sldId id="257" r:id="rId4"/>
    <p:sldId id="305" r:id="rId5"/>
    <p:sldId id="258" r:id="rId6"/>
    <p:sldId id="259" r:id="rId7"/>
    <p:sldId id="301" r:id="rId8"/>
    <p:sldId id="303" r:id="rId9"/>
    <p:sldId id="302" r:id="rId10"/>
    <p:sldId id="262" r:id="rId11"/>
    <p:sldId id="263" r:id="rId12"/>
    <p:sldId id="264" r:id="rId13"/>
    <p:sldId id="30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3" r:id="rId32"/>
    <p:sldId id="285" r:id="rId33"/>
    <p:sldId id="286" r:id="rId34"/>
    <p:sldId id="287" r:id="rId35"/>
    <p:sldId id="288" r:id="rId36"/>
    <p:sldId id="300" r:id="rId37"/>
    <p:sldId id="290" r:id="rId38"/>
    <p:sldId id="291" r:id="rId39"/>
    <p:sldId id="292" r:id="rId40"/>
    <p:sldId id="293" r:id="rId41"/>
    <p:sldId id="295" r:id="rId42"/>
    <p:sldId id="298" r:id="rId43"/>
    <p:sldId id="299" r:id="rId44"/>
    <p:sldId id="296" r:id="rId45"/>
    <p:sldId id="306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TzAm2q+3I+bqlldWOahGA" hashData="8SNRH3TRNWFv4tJjToZ98avb7D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CC9900"/>
    <a:srgbClr val="663300"/>
    <a:srgbClr val="FF3300"/>
    <a:srgbClr val="CC3300"/>
    <a:srgbClr val="CC6600"/>
    <a:srgbClr val="8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CC8A62-6D0C-411D-BC86-043878B5E002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63CDFE-E161-477A-A701-9F6AFA92E0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63CDFE-E161-477A-A701-9F6AFA92E041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CEBB-F069-4CBC-B0A7-FF35CD019E91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A96C6-96FE-4CC8-AB51-51FB592489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CEBB-F069-4CBC-B0A7-FF35CD019E91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A96C6-96FE-4CC8-AB51-51FB592489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CEBB-F069-4CBC-B0A7-FF35CD019E91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A96C6-96FE-4CC8-AB51-51FB592489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CEBB-F069-4CBC-B0A7-FF35CD019E91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A96C6-96FE-4CC8-AB51-51FB592489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CEBB-F069-4CBC-B0A7-FF35CD019E91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A96C6-96FE-4CC8-AB51-51FB592489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CEBB-F069-4CBC-B0A7-FF35CD019E91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A96C6-96FE-4CC8-AB51-51FB592489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CEBB-F069-4CBC-B0A7-FF35CD019E91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A96C6-96FE-4CC8-AB51-51FB592489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CEBB-F069-4CBC-B0A7-FF35CD019E91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A96C6-96FE-4CC8-AB51-51FB592489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CEBB-F069-4CBC-B0A7-FF35CD019E91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A96C6-96FE-4CC8-AB51-51FB592489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CEBB-F069-4CBC-B0A7-FF35CD019E91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A96C6-96FE-4CC8-AB51-51FB592489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CEBB-F069-4CBC-B0A7-FF35CD019E91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A96C6-96FE-4CC8-AB51-51FB592489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CA59B-7662-4E15-AB6F-54AAB186929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5CEBB-F069-4CBC-B0A7-FF35CD019E91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1A96C6-96FE-4CC8-AB51-51FB592489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1B73C7A-4A0C-4BD7-AE4D-672A899CDE4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3.png"/><Relationship Id="rId7" Type="http://schemas.openxmlformats.org/officeDocument/2006/relationships/image" Target="../media/image4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OTOÑALES\PAISAJES OTOÑALES\1024x768 (69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857488" y="2000240"/>
            <a:ext cx="65722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b="1" dirty="0" smtClean="0">
                <a:solidFill>
                  <a:srgbClr val="FF3300"/>
                </a:solidFill>
                <a:latin typeface="Algerian" pitchFamily="82" charset="0"/>
              </a:rPr>
              <a:t>PAISAJES</a:t>
            </a:r>
            <a:endParaRPr lang="es-ES" sz="9600" b="1" dirty="0">
              <a:solidFill>
                <a:srgbClr val="FF3300"/>
              </a:solidFill>
              <a:latin typeface="Algeria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571736" y="5288340"/>
            <a:ext cx="65722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b="1" dirty="0" smtClean="0">
                <a:solidFill>
                  <a:srgbClr val="FF0000"/>
                </a:solidFill>
                <a:latin typeface="Algerian" pitchFamily="82" charset="0"/>
              </a:rPr>
              <a:t>OTOÑALES</a:t>
            </a:r>
            <a:endParaRPr lang="es-ES" sz="9600" b="1" dirty="0">
              <a:solidFill>
                <a:srgbClr val="FF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10954">
    <p:sndAc>
      <p:stSnd loop="1">
        <p:snd r:embed="rId3" name="capricho italiano145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Francisco\Pictures\OTOÑALES\PAISAJES OTOÑALES\1024x768 (7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641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0" y="214290"/>
            <a:ext cx="91440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El otoño, es la estación del romanticismo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puro,podría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ser la primera del ciclo de las cuatro estaciones,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otoño,invierno,primavera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y verano, no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estaria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mal,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ésto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se lo leí a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alguien,la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estación para recuperarnos del ajetreado verano, el comienzo de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nuevo,comenzamos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un nuevo ciclo, volvemos a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empezar.Con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el otoño llegan los cambios de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hábitos,comienzo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de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curso,comienzo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de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dietas,cambios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de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vestuarios,de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horario, hasta hay más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divorcios.Aquí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en mi bendita tierra, aún no hace su aparición, pero está ahí ya lo presiento de un día a otro llegará el olor a tierra mojada que es como si fuese su tarjeta de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presentación,la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fina lluvia, la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caida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de la hoja, te apetecerá la manga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larga,sentir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la lana en tu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cuerpo,acurrucarte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, leer en ese silencio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apetecible,un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buen vino con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amigos.El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otoño me trae la inspiración para escribir, para soñar, el otoño es como dije, el comienzo de un nuevo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ciclo.Bienvenido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 seas otoño.</a:t>
            </a:r>
          </a:p>
          <a:p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Pacolmo</a:t>
            </a:r>
            <a:endParaRPr lang="es-ES" sz="2400" b="1" dirty="0">
              <a:solidFill>
                <a:schemeClr val="accent6">
                  <a:lumMod val="50000"/>
                </a:schemeClr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Tm="38704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Francisco\Pictures\OTOÑALES\PAISAJES OTOÑALES\1024x768 (7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375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Francisco\Pictures\OTOÑALES\PAISAJES OTOÑALES\1024x768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81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4" name="Picture 2" descr="C:\Users\Francisco\Pictures\FOTOCOMUNITY\LAS 4 ESTACIONES\OTOÑO\Originals\viewer - 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8138" y="-228600"/>
            <a:ext cx="9820276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875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2" name="Picture 2" descr="C:\Users\Francisco\Pictures\FOTOCOMUNITY\LAS 4 ESTACIONES\OTOÑO\Originals\Change of Seasons, Olympia, Washing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395288"/>
            <a:ext cx="9753600" cy="76485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578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78" name="Picture 2" descr="C:\Users\Francisco\Pictures\FOTOCOMUNITY\LAS 4 ESTACIONES\OTOÑO\Originals\bosques-y-arboles-en-otoño-autumn-forest-trees-centr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4365" y="571480"/>
            <a:ext cx="9258365" cy="57864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734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Francisco\Pictures\OTOÑALES\PAISAJES OTOÑALES\1024x768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32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Francisco\Pictures\OTOÑALES\PAISAJES OTOÑALES\1024x768 (79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75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Francisco\Pictures\OTOÑALES\PAISAJES OTOÑALES\1024x768 (8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218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2226" name="Picture 2" descr="C:\Users\Francisco\Pictures\FOTOCOMUNITY\LAS 4 ESTACIONES\OTOÑO\Originals\JARDINES-DE-LA-GRANJA-a197349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81987" y="0"/>
            <a:ext cx="1030797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Francisco\Pictures\OTOÑALES\PAISAJES OTOÑALES\1024x768 (89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484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Francisco\Pictures\OTOÑALES\PAISAJES OTOÑALES\dos-lindos-perritos--mascotas-dogs-bichon-frise-1920x1200-wallpaper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381000"/>
            <a:ext cx="97536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641">
    <p:pull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Francisco\Pictures\OTOÑALES\PAISAJES OTOÑALES\1024x768 (9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125">
    <p:pull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Francisco\Pictures\OTOÑALES\PAISAJES OTOÑALES\1024x768 (9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375">
    <p:pull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Francisco\Pictures\OTOÑALES\PAISAJES OTOÑALES\1024x768 (99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828">
    <p:pull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Francisco\Pictures\OTOÑALES\PAISAJES OTOÑALES\1024x768.jpg78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187">
    <p:pull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:\Users\Francisco\Pictures\OTOÑALES\PAISAJES OTOÑALES\1024x768 (10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34">
    <p:pull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0" name="Picture 2" descr="C:\Users\Francisco\Pictures\OTOÑALES\PAISAJES OTOÑALES\1024x768.jpg6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547">
    <p:pull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Francisco\Pictures\OTOÑALES\PAISAJES OTOÑALES\4253d21fb90f119d57a0788b5ed0382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313">
    <p:pull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58" name="Picture 2" descr="C:\Users\Francisco\Pictures\OTOÑALES\PAISAJES OTOÑALES\121061908_44Lf3-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6528" y="0"/>
            <a:ext cx="10297054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625">
    <p:pull dir="l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2" name="Picture 2" descr="C:\Users\Francisco\Pictures\OTOÑALES\PAISAJES OTOÑALES\1803502274_71b744db55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381000"/>
            <a:ext cx="9286908" cy="61912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843">
    <p:pull dir="l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6" name="Picture 2" descr="C:\Users\Francisco\Pictures\OTOÑALES\PAISAJES OTOÑALES\4606591199_c71ca209b4_o - copia - 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57163"/>
            <a:ext cx="9753600" cy="7172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156">
    <p:pull dir="l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0" name="Picture 2" descr="C:\Users\Francisco\Pictures\OTOÑALES\PAISAJES OTOÑALES\AA_tenebra286429_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31" y="571480"/>
            <a:ext cx="9334531" cy="58340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704">
    <p:pull dir="l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4" name="Picture 2" descr="C:\Users\Francisco\Pictures\OTOÑALES\PAISAJES OTOÑALES\artleo.com-84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328">
    <p:pull dir="l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2" name="Picture 2" descr="C:\Users\Francisco\Pictures\OTOÑALES\PAISAJES OTOÑALES\autumn_in_jap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9144000" cy="514238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422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6" name="Picture 2" descr="C:\Users\Francisco\Pictures\OTOÑALES\PAISAJES OTOÑALES\autum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4528"/>
            <a:ext cx="9144000" cy="58489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141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0" name="Picture 2" descr="C:\Users\Francisco\Pictures\OTOÑALES\PAISAJES OTOÑALES\autumn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471488"/>
            <a:ext cx="9753600" cy="7800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765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698" name="Picture 2" descr="C:\Users\Francisco\Pictures\OTOÑALES\PAISAJES OTOÑALES\camino_otonal-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16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6" name="Picture 2" descr="C:\Users\Francisco\Pictures\OTOÑALES\PAISAJES OTOÑALES\Crayons de couleur - 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68989" y="1"/>
            <a:ext cx="1028198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891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0" name="Picture 2" descr="C:\Users\Francisco\Pictures\OTOÑALES\PAISAJES OTOÑALES\fondos-pantalla-otono-1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63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4" name="Picture 2" descr="C:\Users\Francisco\Pictures\OTOÑALES\PAISAJES OTOÑALES\hojas_de_oto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922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18" name="Picture 2" descr="C:\Users\Francisco\Pictures\OTOÑALES\PAISAJES OTOÑALES\japan_F-6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2" y="-1274"/>
            <a:ext cx="9143888" cy="68592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672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0" name="Picture 2" descr="C:\Users\Francisco\Pictures\FOTOCOMUNITY\LAS 4 ESTACIONES\OTOÑO\Originals\problemas-de-conexion-a-internet-con-windows-8-conectar-automaticamente - 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7458" y="0"/>
            <a:ext cx="99189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31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6" name="Picture 2" descr="C:\Users\Francisco\Pictures\OTOÑALES\PAISAJES OTOÑALES\OTONO_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297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0" name="Picture 2" descr="C:\Users\Francisco\Pictures\OTOÑALES\PAISAJES OTOÑALES\otoño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-247650"/>
            <a:ext cx="9791700" cy="73533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609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4" name="Picture 2" descr="C:\Users\Francisco\Pictures\OTOÑALES\PAISAJES OTOÑALES\otoño retoc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-247650"/>
            <a:ext cx="9791700" cy="73533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31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38" name="Picture 2" descr="C:\Users\Francisco\Pictures\OTOÑALES\PAISAJES OTOÑALES\otoño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125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6" name="Picture 2" descr="C:\Users\Francisco\Pictures\OTOÑALES\PAISAJES OTOÑALES\rio-de-agua-cristalina-cruzando-por-un-hermoso-paisaje-de-oto%C3%B1o-autumn-landscap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428603"/>
            <a:ext cx="9144000" cy="60811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563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4" name="Picture 2" descr="C:\Users\Francisco\Pictures\OTOÑALES\PAISAJES OTOÑALES\mirada-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469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106" name="Picture 2" descr="C:\Users\Francisco\Pictures\FOTOCOMUNITY\LAS 4 ESTACIONES\OTOÑO\Originals\otoño-ju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67003" cy="6858000"/>
          </a:xfrm>
          <a:prstGeom prst="rect">
            <a:avLst/>
          </a:prstGeom>
          <a:noFill/>
        </p:spPr>
      </p:pic>
      <p:pic>
        <p:nvPicPr>
          <p:cNvPr id="47107" name="Picture 3" descr="C:\Users\Francisco\Pictures\FOTOCOMUNITY\LAS 4 ESTACIONES\OTOÑO\Originals\otoño-ju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460724" y="0"/>
            <a:ext cx="4683276" cy="68819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86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0" name="Picture 2" descr="C:\Users\Francisco\Pictures\OTOÑALES\PAISAJES OTOÑALES\tenebra2 (7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68158"/>
            <a:ext cx="9144000" cy="572168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71472" y="6211669"/>
            <a:ext cx="7143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atin typeface="Brush Script MT" pitchFamily="66" charset="0"/>
              </a:rPr>
              <a:t>PPSX. Realizado por </a:t>
            </a:r>
            <a:r>
              <a:rPr lang="es-ES" sz="3600" b="1" dirty="0" err="1" smtClean="0">
                <a:latin typeface="Brush Script MT" pitchFamily="66" charset="0"/>
              </a:rPr>
              <a:t>Pacolmo</a:t>
            </a:r>
            <a:endParaRPr lang="es-ES" sz="3600" b="1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922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4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5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6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2058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9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3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211</Words>
  <Application>Microsoft Office PowerPoint</Application>
  <PresentationFormat>Presentación en pantalla (4:3)</PresentationFormat>
  <Paragraphs>21</Paragraphs>
  <Slides>44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Francisco</dc:creator>
  <cp:lastModifiedBy>Francisco</cp:lastModifiedBy>
  <cp:revision>15</cp:revision>
  <dcterms:created xsi:type="dcterms:W3CDTF">2013-09-27T09:23:19Z</dcterms:created>
  <dcterms:modified xsi:type="dcterms:W3CDTF">2013-09-27T16:54:45Z</dcterms:modified>
</cp:coreProperties>
</file>