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43"/>
  </p:notesMasterIdLst>
  <p:sldIdLst>
    <p:sldId id="277" r:id="rId3"/>
    <p:sldId id="263" r:id="rId4"/>
    <p:sldId id="267" r:id="rId5"/>
    <p:sldId id="266" r:id="rId6"/>
    <p:sldId id="282" r:id="rId7"/>
    <p:sldId id="256" r:id="rId8"/>
    <p:sldId id="287" r:id="rId9"/>
    <p:sldId id="294" r:id="rId10"/>
    <p:sldId id="262" r:id="rId11"/>
    <p:sldId id="293" r:id="rId12"/>
    <p:sldId id="261" r:id="rId13"/>
    <p:sldId id="289" r:id="rId14"/>
    <p:sldId id="260" r:id="rId15"/>
    <p:sldId id="259" r:id="rId16"/>
    <p:sldId id="288" r:id="rId17"/>
    <p:sldId id="283" r:id="rId18"/>
    <p:sldId id="291" r:id="rId19"/>
    <p:sldId id="284" r:id="rId20"/>
    <p:sldId id="280" r:id="rId21"/>
    <p:sldId id="281" r:id="rId22"/>
    <p:sldId id="292" r:id="rId23"/>
    <p:sldId id="285" r:id="rId24"/>
    <p:sldId id="279" r:id="rId25"/>
    <p:sldId id="278" r:id="rId26"/>
    <p:sldId id="268" r:id="rId27"/>
    <p:sldId id="276" r:id="rId28"/>
    <p:sldId id="290" r:id="rId29"/>
    <p:sldId id="274" r:id="rId30"/>
    <p:sldId id="275" r:id="rId31"/>
    <p:sldId id="273" r:id="rId32"/>
    <p:sldId id="286" r:id="rId33"/>
    <p:sldId id="272" r:id="rId34"/>
    <p:sldId id="270" r:id="rId35"/>
    <p:sldId id="271" r:id="rId36"/>
    <p:sldId id="295" r:id="rId37"/>
    <p:sldId id="258" r:id="rId38"/>
    <p:sldId id="269" r:id="rId39"/>
    <p:sldId id="265" r:id="rId40"/>
    <p:sldId id="264" r:id="rId41"/>
    <p:sldId id="296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Kjikn/vsyhQnvqumcF54w" hashData="rmoHhl4PO2YRcSt0lfTNMs/qTd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400"/>
    <a:srgbClr val="FF9933"/>
    <a:srgbClr val="000099"/>
    <a:srgbClr val="0000CC"/>
    <a:srgbClr val="004620"/>
    <a:srgbClr val="926A2E"/>
    <a:srgbClr val="00DE00"/>
    <a:srgbClr val="008E00"/>
    <a:srgbClr val="79FFB6"/>
    <a:srgbClr val="003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44" autoAdjust="0"/>
    <p:restoredTop sz="94660"/>
  </p:normalViewPr>
  <p:slideViewPr>
    <p:cSldViewPr>
      <p:cViewPr>
        <p:scale>
          <a:sx n="40" d="100"/>
          <a:sy n="40" d="100"/>
        </p:scale>
        <p:origin x="-1320" y="-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C66D18-BE9B-496B-ACE3-6A3452F8E84F}" type="datetimeFigureOut">
              <a:rPr lang="es-ES" smtClean="0"/>
              <a:pPr/>
              <a:t>25/11/2012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309E03-C6A3-4CFD-8734-324E928C61D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309E03-C6A3-4CFD-8734-324E928C61D0}" type="slidenum">
              <a:rPr lang="es-ES" smtClean="0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6BC80-F82F-42FB-BA17-D77BEF401C6C}" type="datetimeFigureOut">
              <a:rPr lang="es-ES" smtClean="0"/>
              <a:pPr/>
              <a:t>25/11/2012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0420D-5D27-4FE3-9E94-0C658889C5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6BC80-F82F-42FB-BA17-D77BEF401C6C}" type="datetimeFigureOut">
              <a:rPr lang="es-ES" smtClean="0"/>
              <a:pPr/>
              <a:t>25/11/2012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0420D-5D27-4FE3-9E94-0C658889C5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6BC80-F82F-42FB-BA17-D77BEF401C6C}" type="datetimeFigureOut">
              <a:rPr lang="es-ES" smtClean="0"/>
              <a:pPr/>
              <a:t>25/11/2012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0420D-5D27-4FE3-9E94-0C658889C5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6BC80-F82F-42FB-BA17-D77BEF401C6C}" type="datetimeFigureOut">
              <a:rPr lang="es-ES" smtClean="0"/>
              <a:pPr/>
              <a:t>25/11/2012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0420D-5D27-4FE3-9E94-0C658889C5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6BC80-F82F-42FB-BA17-D77BEF401C6C}" type="datetimeFigureOut">
              <a:rPr lang="es-ES" smtClean="0"/>
              <a:pPr/>
              <a:t>25/11/2012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0420D-5D27-4FE3-9E94-0C658889C5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6BC80-F82F-42FB-BA17-D77BEF401C6C}" type="datetimeFigureOut">
              <a:rPr lang="es-ES" smtClean="0"/>
              <a:pPr/>
              <a:t>25/11/2012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0420D-5D27-4FE3-9E94-0C658889C5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6BC80-F82F-42FB-BA17-D77BEF401C6C}" type="datetimeFigureOut">
              <a:rPr lang="es-ES" smtClean="0"/>
              <a:pPr/>
              <a:t>25/11/2012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0420D-5D27-4FE3-9E94-0C658889C5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6BC80-F82F-42FB-BA17-D77BEF401C6C}" type="datetimeFigureOut">
              <a:rPr lang="es-ES" smtClean="0"/>
              <a:pPr/>
              <a:t>25/11/2012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0420D-5D27-4FE3-9E94-0C658889C5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6BC80-F82F-42FB-BA17-D77BEF401C6C}" type="datetimeFigureOut">
              <a:rPr lang="es-ES" smtClean="0"/>
              <a:pPr/>
              <a:t>25/11/2012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0420D-5D27-4FE3-9E94-0C658889C5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6BC80-F82F-42FB-BA17-D77BEF401C6C}" type="datetimeFigureOut">
              <a:rPr lang="es-ES" smtClean="0"/>
              <a:pPr/>
              <a:t>25/11/2012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0420D-5D27-4FE3-9E94-0C658889C5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6BC80-F82F-42FB-BA17-D77BEF401C6C}" type="datetimeFigureOut">
              <a:rPr lang="es-ES" smtClean="0"/>
              <a:pPr/>
              <a:t>25/11/2012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0420D-5D27-4FE3-9E94-0C658889C5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75860-2CA0-45D5-A0D0-D1E90344A0C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6BC80-F82F-42FB-BA17-D77BEF401C6C}" type="datetimeFigureOut">
              <a:rPr lang="es-ES" smtClean="0"/>
              <a:pPr/>
              <a:t>25/11/2012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0420D-5D27-4FE3-9E94-0C658889C5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24B349D-0395-424D-976F-445E05E1A25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5.png"/><Relationship Id="rId7" Type="http://schemas.openxmlformats.org/officeDocument/2006/relationships/image" Target="../media/image4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2-10-10_limassol_sunrise_ships_10_sharpen1000px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74" y="0"/>
            <a:ext cx="9117426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0" y="0"/>
            <a:ext cx="2214546" cy="5929330"/>
          </a:xfrm>
          <a:prstGeom prst="moon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6786578" y="0"/>
            <a:ext cx="2357422" cy="6000768"/>
          </a:xfrm>
          <a:prstGeom prst="moon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1071538" y="0"/>
            <a:ext cx="2214546" cy="5929330"/>
          </a:xfrm>
          <a:prstGeom prst="moon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286248" y="0"/>
            <a:ext cx="2357422" cy="5929354"/>
          </a:xfrm>
          <a:prstGeom prst="moon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143108" y="0"/>
            <a:ext cx="2214546" cy="5929330"/>
          </a:xfrm>
          <a:prstGeom prst="moon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500694" y="0"/>
            <a:ext cx="2357422" cy="6000768"/>
          </a:xfrm>
          <a:prstGeom prst="moon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62" name="Picture 2" descr="http://static1.glowtxt.com/data1/9/8/a/98a9142c23789466639ea07d78c5ae8580b32360da39a3ee5e6b4b0d3255bfef95601890afd80709da39a3ee5e6b4b0d3255bfef95601890afd80709933e6c0840cd261e137baf5bbc13889a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3857619" y="719809"/>
            <a:ext cx="2928958" cy="1288716"/>
          </a:xfrm>
          <a:prstGeom prst="rect">
            <a:avLst/>
          </a:prstGeom>
          <a:noFill/>
        </p:spPr>
      </p:pic>
      <p:pic>
        <p:nvPicPr>
          <p:cNvPr id="40964" name="Picture 4" descr="http://static1.glowtxt.com/data1/6/5/f/65f01ba1a11bca3f96593e3f07efb754125eb7e5da39a3ee5e6b4b0d3255bfef95601890afd80709da39a3ee5e6b4b0d3255bfef95601890afd80709933e6c0840cd261e137baf5bbc13889a.gif"/>
          <p:cNvPicPr>
            <a:picLocks noChangeAspect="1" noChangeArrowheads="1" noCrop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6500826" y="857232"/>
            <a:ext cx="1674312" cy="783322"/>
          </a:xfrm>
          <a:prstGeom prst="rect">
            <a:avLst/>
          </a:prstGeom>
          <a:noFill/>
        </p:spPr>
      </p:pic>
      <p:pic>
        <p:nvPicPr>
          <p:cNvPr id="40966" name="Picture 6" descr="http://static1.glowtxt.com/data1/4/7/a/47ad5cfe597e247167c442aa3dfc9f1ec092d7a7da39a3ee5e6b4b0d3255bfef95601890afd80709da39a3ee5e6b4b0d3255bfef95601890afd80709933e6c0840cd261e137baf5bbc13889a.gif"/>
          <p:cNvPicPr>
            <a:picLocks noChangeAspect="1" noChangeArrowheads="1" noCrop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571999" y="1926306"/>
            <a:ext cx="3214710" cy="864378"/>
          </a:xfrm>
          <a:prstGeom prst="rect">
            <a:avLst/>
          </a:prstGeom>
          <a:noFill/>
        </p:spPr>
      </p:pic>
      <p:pic>
        <p:nvPicPr>
          <p:cNvPr id="11" name="Picture 2" descr="http://static1.glowtxt.com/data1/6/f/7/6f7182722e6dc675186dd0559b120aad056ca9b9da39a3ee5e6b4b0d3255bfef95601890afd80709da39a3ee5e6b4b0d3255bfef95601890afd80709e14ea0c2145bfcdc26a3ca543b8875fa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29158" y="5929330"/>
            <a:ext cx="4214842" cy="588737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ndAc>
      <p:stSnd loop="1">
        <p:snd r:embed="rId2" name="moon riv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FFC000">
              <a:alpha val="80000"/>
            </a:srgbClr>
          </a:solidFill>
          <a:effectLst>
            <a:reflection blurRad="6350" stA="50000" endA="300" endPos="55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alpha val="80000"/>
            </a:schemeClr>
          </a:solidFill>
          <a:effectLst>
            <a:reflection blurRad="6350" stA="50000" endA="300" endPos="550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dsc9224-ed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  <a:solidFill>
            <a:srgbClr val="FFC000">
              <a:alpha val="80000"/>
            </a:srgbClr>
          </a:solidFill>
          <a:effectLst>
            <a:reflection blurRad="6350" stA="50000" endA="300" endPos="55000" dir="5400000" sy="-100000" algn="bl" rotWithShape="0"/>
          </a:effectLst>
        </p:spPr>
      </p:pic>
      <p:sp>
        <p:nvSpPr>
          <p:cNvPr id="5" name="4 Franja diagonal"/>
          <p:cNvSpPr/>
          <p:nvPr/>
        </p:nvSpPr>
        <p:spPr>
          <a:xfrm>
            <a:off x="0" y="0"/>
            <a:ext cx="9144000" cy="6858000"/>
          </a:xfrm>
          <a:prstGeom prst="diagStripe">
            <a:avLst>
              <a:gd name="adj" fmla="val 77126"/>
            </a:avLst>
          </a:prstGeom>
          <a:solidFill>
            <a:srgbClr val="FFC000">
              <a:alpha val="80000"/>
            </a:srgb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 rot="5400000" flipH="1">
            <a:off x="1143000" y="-1143002"/>
            <a:ext cx="6857999" cy="9144004"/>
          </a:xfrm>
          <a:prstGeom prst="diagStripe">
            <a:avLst>
              <a:gd name="adj" fmla="val 77529"/>
            </a:avLst>
          </a:prstGeom>
          <a:solidFill>
            <a:srgbClr val="FFC000">
              <a:alpha val="80000"/>
            </a:srgb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Triángulo rectángulo"/>
          <p:cNvSpPr/>
          <p:nvPr/>
        </p:nvSpPr>
        <p:spPr>
          <a:xfrm flipV="1">
            <a:off x="0" y="0"/>
            <a:ext cx="6500826" cy="4786322"/>
          </a:xfrm>
          <a:prstGeom prst="rtTriangle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2786050" y="2000240"/>
            <a:ext cx="6357950" cy="4857760"/>
          </a:xfrm>
          <a:prstGeom prst="rtTriangle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57158" y="500042"/>
            <a:ext cx="6856364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Harrington" pitchFamily="82" charset="0"/>
              </a:rPr>
              <a:t>La Naturaleza es sabia, y el hombre, por mucho</a:t>
            </a:r>
          </a:p>
          <a:p>
            <a:pPr algn="ctr"/>
            <a:r>
              <a:rPr lang="es-ES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Harrington" pitchFamily="82" charset="0"/>
              </a:rPr>
              <a:t> que lo intente, no podrá nunca superarla</a:t>
            </a:r>
            <a:endParaRPr lang="es-ES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1" animBg="1"/>
      <p:bldP spid="7" grpId="2" animBg="1"/>
      <p:bldP spid="8" grpId="1" animBg="1"/>
      <p:bldP spid="8" grpId="2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lago-de-las-esmeraldas-a2863337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4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2">
              <a:lumMod val="75000"/>
              <a:alpha val="63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alpha val="63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res-en-primavera-1440x900-1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3000"/>
            </a:schemeClr>
          </a:solidFill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071802" y="571480"/>
            <a:ext cx="5591595" cy="147732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 </a:t>
            </a:r>
            <a:endParaRPr lang="es-ES" b="1" spc="150" dirty="0" smtClean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  <a:p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Mil máquinas nunca harán una flor.</a:t>
            </a:r>
          </a:p>
          <a:p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	</a:t>
            </a:r>
          </a:p>
          <a:p>
            <a:endParaRPr lang="es-ES" sz="2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2" animBg="1"/>
      <p:bldP spid="5" grpId="3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0"/>
            <a:ext cx="9144037" cy="6857999"/>
          </a:xfrm>
          <a:solidFill>
            <a:schemeClr val="bg2">
              <a:lumMod val="60000"/>
              <a:lumOff val="40000"/>
              <a:alpha val="6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44037" cy="6858000"/>
          </a:xfrm>
          <a:solidFill>
            <a:schemeClr val="bg1">
              <a:alpha val="6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gximh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5" y="0"/>
            <a:ext cx="9138235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5000"/>
            </a:schemeClr>
          </a:solidFill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428604"/>
            <a:ext cx="8286808" cy="6143668"/>
          </a:xfrm>
          <a:prstGeom prst="rect">
            <a:avLst/>
          </a:prstGeom>
          <a:solidFill>
            <a:schemeClr val="bg2">
              <a:lumMod val="75000"/>
              <a:alpha val="6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714356"/>
            <a:ext cx="7643866" cy="5572164"/>
          </a:xfrm>
          <a:prstGeom prst="rect">
            <a:avLst/>
          </a:prstGeom>
          <a:solidFill>
            <a:schemeClr val="accent5">
              <a:lumMod val="50000"/>
              <a:alpha val="64706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46A7130-1.jpg-pre-daw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rot="5400000">
            <a:off x="1143000" y="-1143000"/>
            <a:ext cx="6858000" cy="9144000"/>
          </a:xfrm>
          <a:prstGeom prst="rtTriangle">
            <a:avLst/>
          </a:prstGeom>
          <a:solidFill>
            <a:srgbClr val="663300">
              <a:alpha val="8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 flipH="1" flipV="1">
            <a:off x="1143000" y="-1143000"/>
            <a:ext cx="6858000" cy="9144000"/>
          </a:xfrm>
          <a:prstGeom prst="rtTriangle">
            <a:avLst/>
          </a:prstGeom>
          <a:solidFill>
            <a:srgbClr val="663300">
              <a:alpha val="8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500298" y="4786322"/>
            <a:ext cx="6143636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Produce una inmensa tristeza pensar que  la naturaleza habla mientras</a:t>
            </a:r>
          </a:p>
          <a:p>
            <a:pPr algn="ctr"/>
            <a:r>
              <a:rPr lang="es-ES" sz="24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Harrington" pitchFamily="82" charset="0"/>
              </a:rPr>
              <a:t>el género humano no escucha.</a:t>
            </a:r>
          </a:p>
          <a:p>
            <a:pPr algn="ctr"/>
            <a:endParaRPr lang="es-ES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 bell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235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Viajes-00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857488" y="785794"/>
            <a:ext cx="4950394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i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 </a:t>
            </a:r>
            <a:endParaRPr lang="es-ES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La naturaleza no hace nada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en vano sin propósito o sin utilidad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MG_12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/>
        </p:spPr>
      </p:pic>
      <p:sp>
        <p:nvSpPr>
          <p:cNvPr id="18" name="17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chemeClr val="bg2">
              <a:lumMod val="75000"/>
              <a:alpha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0" y="1357274"/>
            <a:ext cx="9144000" cy="5500726"/>
          </a:xfrm>
          <a:prstGeom prst="triangle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0" y="2928862"/>
            <a:ext cx="9144000" cy="3929138"/>
          </a:xfrm>
          <a:prstGeom prst="triangle">
            <a:avLst/>
          </a:prstGeom>
          <a:solidFill>
            <a:schemeClr val="bg2">
              <a:lumMod val="75000"/>
              <a:alpha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Viajes-0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785786" y="714356"/>
            <a:ext cx="6925422" cy="138499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b="1" i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 </a:t>
            </a:r>
            <a:endParaRPr lang="es-ES" b="1" dirty="0" smtClean="0">
              <a:ln w="50800"/>
              <a:solidFill>
                <a:schemeClr val="bg1">
                  <a:shade val="50000"/>
                </a:schemeClr>
              </a:solidFill>
            </a:endParaRP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Si supiera que el mundo se acaba mañana, yo,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hoy todavía, plantaría un árbol.</a:t>
            </a:r>
          </a:p>
          <a:p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</a:t>
            </a:r>
            <a:endParaRPr lang="es-ES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MG_2879.jpg-nueva escoc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Lágrima"/>
          <p:cNvSpPr/>
          <p:nvPr/>
        </p:nvSpPr>
        <p:spPr>
          <a:xfrm rot="2490242">
            <a:off x="236006" y="3283611"/>
            <a:ext cx="2471942" cy="2537181"/>
          </a:xfrm>
          <a:prstGeom prst="teardrop">
            <a:avLst/>
          </a:prstGeom>
          <a:solidFill>
            <a:srgbClr val="92D05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490242" flipH="1" flipV="1">
            <a:off x="6133665" y="795899"/>
            <a:ext cx="2491136" cy="2510893"/>
          </a:xfrm>
          <a:prstGeom prst="teardrop">
            <a:avLst/>
          </a:prstGeom>
          <a:solidFill>
            <a:srgbClr val="92D05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2490242">
            <a:off x="744633" y="3286572"/>
            <a:ext cx="2471942" cy="2537181"/>
          </a:xfrm>
          <a:prstGeom prst="teardrop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490242" flipH="1" flipV="1">
            <a:off x="5675933" y="795902"/>
            <a:ext cx="2491136" cy="2510893"/>
          </a:xfrm>
          <a:prstGeom prst="teardrop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2490242">
            <a:off x="1316106" y="3286572"/>
            <a:ext cx="2471942" cy="2537181"/>
          </a:xfrm>
          <a:prstGeom prst="teardrop">
            <a:avLst/>
          </a:prstGeom>
          <a:solidFill>
            <a:srgbClr val="00C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490242" flipH="1" flipV="1">
            <a:off x="5204972" y="795900"/>
            <a:ext cx="2491136" cy="2510893"/>
          </a:xfrm>
          <a:prstGeom prst="teardrop">
            <a:avLst/>
          </a:prstGeom>
          <a:solidFill>
            <a:srgbClr val="00C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2490242">
            <a:off x="2030484" y="3286571"/>
            <a:ext cx="2471942" cy="2537181"/>
          </a:xfrm>
          <a:prstGeom prst="teardrop">
            <a:avLst/>
          </a:prstGeom>
          <a:solidFill>
            <a:srgbClr val="0026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490242" flipH="1" flipV="1">
            <a:off x="4776344" y="795901"/>
            <a:ext cx="2491136" cy="2510893"/>
          </a:xfrm>
          <a:prstGeom prst="teardrop">
            <a:avLst/>
          </a:prstGeom>
          <a:solidFill>
            <a:srgbClr val="0026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gellao-a290617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214810" y="857232"/>
            <a:ext cx="3998210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Solo podemos dominar la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naturaleza si la obedecemos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MG_3912_we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rgbClr val="00B0F0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4357686" cy="3286124"/>
          </a:xfrm>
          <a:prstGeom prst="rtTriangle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4714876" y="0"/>
            <a:ext cx="4429124" cy="3286124"/>
          </a:xfrm>
          <a:prstGeom prst="rtTriangle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3571876"/>
            <a:ext cx="4357686" cy="3286124"/>
          </a:xfrm>
          <a:prstGeom prst="rtTriangle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714876" y="3500438"/>
            <a:ext cx="4429124" cy="3357562"/>
          </a:xfrm>
          <a:prstGeom prst="rtTriangle">
            <a:avLst/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MG_4353_4_5_tonemapped.jpg-san francis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4" y="0"/>
            <a:ext cx="9179714" cy="6858000"/>
          </a:xfrm>
          <a:prstGeom prst="rect">
            <a:avLst/>
          </a:prstGeom>
          <a:effectLst/>
        </p:spPr>
      </p:pic>
      <p:sp>
        <p:nvSpPr>
          <p:cNvPr id="5" name="4 Luna"/>
          <p:cNvSpPr/>
          <p:nvPr/>
        </p:nvSpPr>
        <p:spPr>
          <a:xfrm>
            <a:off x="0" y="571480"/>
            <a:ext cx="4572000" cy="5500726"/>
          </a:xfrm>
          <a:prstGeom prst="moon">
            <a:avLst>
              <a:gd name="adj" fmla="val 61910"/>
            </a:avLst>
          </a:prstGeom>
          <a:solidFill>
            <a:schemeClr val="accent6">
              <a:lumMod val="75000"/>
              <a:alpha val="68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572000" y="571480"/>
            <a:ext cx="4572000" cy="5500726"/>
          </a:xfrm>
          <a:prstGeom prst="moon">
            <a:avLst>
              <a:gd name="adj" fmla="val 59184"/>
            </a:avLst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22464">
            <a:off x="2384778" y="1405961"/>
            <a:ext cx="4444920" cy="4546120"/>
          </a:xfrm>
          <a:prstGeom prst="teardrop">
            <a:avLst>
              <a:gd name="adj" fmla="val 98114"/>
            </a:avLst>
          </a:prstGeom>
          <a:solidFill>
            <a:schemeClr val="accent6">
              <a:lumMod val="50000"/>
              <a:alpha val="68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71472" y="1928802"/>
            <a:ext cx="6038833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Cualquier paisaje es un estado del espíritu. </a:t>
            </a:r>
          </a:p>
          <a:p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rmoso-paisaje-1024x768-18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C2B0501-1024.jpg-la ciudad congela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0968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0" y="0"/>
            <a:ext cx="2214546" cy="5500702"/>
          </a:xfrm>
          <a:prstGeom prst="moon">
            <a:avLst/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215206" y="0"/>
            <a:ext cx="1928794" cy="5572140"/>
          </a:xfrm>
          <a:prstGeom prst="moon">
            <a:avLst>
              <a:gd name="adj" fmla="val 58733"/>
            </a:avLst>
          </a:prstGeom>
          <a:solidFill>
            <a:schemeClr val="accent1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1142976" y="0"/>
            <a:ext cx="2214546" cy="5500702"/>
          </a:xfrm>
          <a:prstGeom prst="moon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643438" y="0"/>
            <a:ext cx="2357422" cy="5505827"/>
          </a:xfrm>
          <a:prstGeom prst="moon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2285984" y="0"/>
            <a:ext cx="2286016" cy="5500702"/>
          </a:xfrm>
          <a:prstGeom prst="moon">
            <a:avLst/>
          </a:prstGeom>
          <a:solidFill>
            <a:schemeClr val="bg2">
              <a:lumMod val="40000"/>
              <a:lumOff val="6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929322" y="0"/>
            <a:ext cx="2357422" cy="5572140"/>
          </a:xfrm>
          <a:prstGeom prst="moon">
            <a:avLst/>
          </a:prstGeom>
          <a:solidFill>
            <a:schemeClr val="bg2">
              <a:lumMod val="60000"/>
              <a:lumOff val="4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2833668" y="3786190"/>
            <a:ext cx="6310332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Harrington" pitchFamily="82" charset="0"/>
              </a:rPr>
              <a:t>Es increíble que la naturaleza pida a gritos ayuda, pero más increíble es que nadie la escuche.</a:t>
            </a:r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Viajes-00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8E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MG_9535.jpg-otoño valle kameni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8E00"/>
          </a:solidFill>
        </p:spPr>
      </p:pic>
      <p:sp>
        <p:nvSpPr>
          <p:cNvPr id="5" name="4 Lágrima"/>
          <p:cNvSpPr/>
          <p:nvPr/>
        </p:nvSpPr>
        <p:spPr>
          <a:xfrm rot="7936498">
            <a:off x="3104953" y="54065"/>
            <a:ext cx="2777545" cy="2892868"/>
          </a:xfrm>
          <a:prstGeom prst="teardrop">
            <a:avLst/>
          </a:prstGeom>
          <a:solidFill>
            <a:srgbClr val="008E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40757">
            <a:off x="3331963" y="3962650"/>
            <a:ext cx="2693174" cy="2861790"/>
          </a:xfrm>
          <a:prstGeom prst="teardrop">
            <a:avLst/>
          </a:prstGeom>
          <a:solidFill>
            <a:srgbClr val="008E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351403">
            <a:off x="1103092" y="2111524"/>
            <a:ext cx="2993855" cy="2974500"/>
          </a:xfrm>
          <a:prstGeom prst="teardrop">
            <a:avLst/>
          </a:prstGeom>
          <a:solidFill>
            <a:srgbClr val="008E00">
              <a:alpha val="75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518718">
            <a:off x="5185136" y="1980187"/>
            <a:ext cx="2993855" cy="2974500"/>
          </a:xfrm>
          <a:prstGeom prst="teardrop">
            <a:avLst/>
          </a:prstGeom>
          <a:solidFill>
            <a:srgbClr val="008E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__Campo de lavanda by Alan Rang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7030A0"/>
          </a:solidFill>
        </p:spPr>
      </p:pic>
      <p:sp>
        <p:nvSpPr>
          <p:cNvPr id="5" name="4 Terminador"/>
          <p:cNvSpPr/>
          <p:nvPr/>
        </p:nvSpPr>
        <p:spPr>
          <a:xfrm>
            <a:off x="0" y="0"/>
            <a:ext cx="785818" cy="6858000"/>
          </a:xfrm>
          <a:prstGeom prst="flowChartTerminator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>
            <a:off x="714348" y="0"/>
            <a:ext cx="785818" cy="6858000"/>
          </a:xfrm>
          <a:prstGeom prst="flowChartTerminator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>
            <a:off x="1428728" y="0"/>
            <a:ext cx="785818" cy="6858000"/>
          </a:xfrm>
          <a:prstGeom prst="flowChartTerminator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2214546" y="0"/>
            <a:ext cx="785818" cy="6858000"/>
          </a:xfrm>
          <a:prstGeom prst="flowChartTerminator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>
            <a:off x="3000364" y="0"/>
            <a:ext cx="785818" cy="6858000"/>
          </a:xfrm>
          <a:prstGeom prst="flowChartTerminator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>
            <a:off x="3714776" y="0"/>
            <a:ext cx="785818" cy="6858000"/>
          </a:xfrm>
          <a:prstGeom prst="flowChartTerminator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>
            <a:off x="4429124" y="0"/>
            <a:ext cx="785818" cy="6858000"/>
          </a:xfrm>
          <a:prstGeom prst="flowChartTerminator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>
            <a:off x="5143504" y="0"/>
            <a:ext cx="785818" cy="6858000"/>
          </a:xfrm>
          <a:prstGeom prst="flowChartTerminator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>
            <a:off x="5929322" y="0"/>
            <a:ext cx="785818" cy="6858000"/>
          </a:xfrm>
          <a:prstGeom prst="flowChartTerminator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>
            <a:off x="6715140" y="0"/>
            <a:ext cx="857256" cy="6858000"/>
          </a:xfrm>
          <a:prstGeom prst="flowChartTerminator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>
            <a:off x="7572364" y="0"/>
            <a:ext cx="785818" cy="6858000"/>
          </a:xfrm>
          <a:prstGeom prst="flowChartTerminator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>
            <a:off x="8358182" y="0"/>
            <a:ext cx="785818" cy="6858000"/>
          </a:xfrm>
          <a:prstGeom prst="flowChartTerminator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CuadroTexto"/>
          <p:cNvSpPr txBox="1"/>
          <p:nvPr/>
        </p:nvSpPr>
        <p:spPr>
          <a:xfrm>
            <a:off x="2786050" y="571480"/>
            <a:ext cx="45656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arrington" pitchFamily="82" charset="0"/>
              </a:rPr>
              <a:t>La tierra es insultada, y ofrece </a:t>
            </a:r>
          </a:p>
          <a:p>
            <a:pPr algn="ctr"/>
            <a: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arrington" pitchFamily="82" charset="0"/>
              </a:rPr>
              <a:t>sus flores como respuesta </a:t>
            </a:r>
            <a:endParaRPr lang="es-ES" sz="2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897691">
            <a:off x="240726" y="4214177"/>
            <a:ext cx="2471942" cy="2537181"/>
          </a:xfrm>
          <a:prstGeom prst="teardrop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9069252" flipH="1" flipV="1">
            <a:off x="6132435" y="225460"/>
            <a:ext cx="2491136" cy="2510893"/>
          </a:xfrm>
          <a:prstGeom prst="teardrop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8897691">
            <a:off x="749353" y="4217138"/>
            <a:ext cx="2471942" cy="2537181"/>
          </a:xfrm>
          <a:prstGeom prst="teardrop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9069252" flipH="1" flipV="1">
            <a:off x="5674703" y="225463"/>
            <a:ext cx="2491136" cy="2510893"/>
          </a:xfrm>
          <a:prstGeom prst="teardrop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8897691">
            <a:off x="1320826" y="4217138"/>
            <a:ext cx="2471942" cy="2537181"/>
          </a:xfrm>
          <a:prstGeom prst="teardrop">
            <a:avLst/>
          </a:prstGeom>
          <a:solidFill>
            <a:srgbClr val="C8886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069252" flipH="1" flipV="1">
            <a:off x="5203742" y="225461"/>
            <a:ext cx="2491136" cy="2510893"/>
          </a:xfrm>
          <a:prstGeom prst="teardrop">
            <a:avLst/>
          </a:prstGeom>
          <a:solidFill>
            <a:srgbClr val="C8886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8897691">
            <a:off x="2035204" y="4217137"/>
            <a:ext cx="2471942" cy="2537181"/>
          </a:xfrm>
          <a:prstGeom prst="teardrop">
            <a:avLst/>
          </a:prstGeom>
          <a:solidFill>
            <a:srgbClr val="8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9069252" flipH="1" flipV="1">
            <a:off x="4775114" y="225462"/>
            <a:ext cx="2491136" cy="2510893"/>
          </a:xfrm>
          <a:prstGeom prst="teardrop">
            <a:avLst/>
          </a:prstGeom>
          <a:solidFill>
            <a:srgbClr val="800000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Viajes-0013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ado-manu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33">
              <a:alpha val="6274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071670" y="428604"/>
            <a:ext cx="51485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Podrán cortar todas las flores, pero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no podrán detener la primavera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C533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1.2011 - Jetty II.Fram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16200000">
            <a:off x="1174730" y="-1111270"/>
            <a:ext cx="6858002" cy="9080537"/>
          </a:xfrm>
          <a:prstGeom prst="triangle">
            <a:avLst/>
          </a:prstGeom>
          <a:solidFill>
            <a:srgbClr val="371B03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5-06-02-221234 - Færøye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solidFill>
            <a:srgbClr val="8C533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solidFill>
            <a:srgbClr val="C8886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.2011 - Boats at Sandbanks - Fram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643438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714876" y="0"/>
            <a:ext cx="4429124" cy="6858000"/>
          </a:xfrm>
          <a:prstGeom prst="rect">
            <a:avLst/>
          </a:prstGeom>
          <a:solidFill>
            <a:schemeClr val="accent6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03-a29062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714480" y="428604"/>
            <a:ext cx="5929354" cy="6000792"/>
          </a:xfrm>
          <a:prstGeom prst="donut">
            <a:avLst>
              <a:gd name="adj" fmla="val 14341"/>
            </a:avLst>
          </a:prstGeom>
          <a:solidFill>
            <a:schemeClr val="accent3">
              <a:lumMod val="50000"/>
              <a:alpha val="73000"/>
            </a:schemeClr>
          </a:soli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643174" y="1357298"/>
            <a:ext cx="4071966" cy="4071966"/>
          </a:xfrm>
          <a:prstGeom prst="donut">
            <a:avLst>
              <a:gd name="adj" fmla="val 17838"/>
            </a:avLst>
          </a:prstGeom>
          <a:solidFill>
            <a:schemeClr val="accent3">
              <a:lumMod val="50000"/>
              <a:alpha val="73000"/>
            </a:schemeClr>
          </a:soli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500430" y="2214554"/>
            <a:ext cx="2286016" cy="2286016"/>
          </a:xfrm>
          <a:prstGeom prst="donut">
            <a:avLst>
              <a:gd name="adj" fmla="val 24078"/>
            </a:avLst>
          </a:prstGeom>
          <a:solidFill>
            <a:schemeClr val="accent3">
              <a:lumMod val="50000"/>
              <a:alpha val="73000"/>
            </a:schemeClr>
          </a:solidFill>
          <a:ln>
            <a:solidFill>
              <a:schemeClr val="accent3">
                <a:lumMod val="50000"/>
              </a:schemeClr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714348" y="357166"/>
            <a:ext cx="52501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En la naturaleza no hay recompensas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o castigos; hay consecuencias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ree-wallpaper-9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4620">
              <a:alpha val="6274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627-8240-Mys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3">
              <a:lumMod val="5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928670"/>
            <a:ext cx="9144000" cy="4929222"/>
          </a:xfrm>
          <a:prstGeom prst="diamond">
            <a:avLst/>
          </a:prstGeom>
          <a:solidFill>
            <a:schemeClr val="accent3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714488"/>
            <a:ext cx="9144000" cy="3500462"/>
          </a:xfrm>
          <a:prstGeom prst="diamond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714348" y="428604"/>
            <a:ext cx="538801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El que antes de su muerte ha plantado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un  árbol, no ha vivido inútilmente.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415-7916-Suspensio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9" name="8 Lágrima"/>
          <p:cNvSpPr/>
          <p:nvPr/>
        </p:nvSpPr>
        <p:spPr>
          <a:xfrm rot="7936498">
            <a:off x="3104953" y="54065"/>
            <a:ext cx="2777545" cy="2892868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40757">
            <a:off x="3331963" y="3962650"/>
            <a:ext cx="2693174" cy="2861790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351403">
            <a:off x="1103092" y="2111524"/>
            <a:ext cx="2993855" cy="2974500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3518718">
            <a:off x="5185136" y="1980187"/>
            <a:ext cx="2993855" cy="2974500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3120.jpg-mourisca-portugal-14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mbinar"/>
          <p:cNvSpPr/>
          <p:nvPr/>
        </p:nvSpPr>
        <p:spPr>
          <a:xfrm rot="5400000">
            <a:off x="3607595" y="1321595"/>
            <a:ext cx="6858000" cy="4214810"/>
          </a:xfrm>
          <a:prstGeom prst="flowChartMerge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 flipV="1">
            <a:off x="-1285876" y="1285876"/>
            <a:ext cx="6858000" cy="4286248"/>
          </a:xfrm>
          <a:prstGeom prst="flowChartMerge">
            <a:avLst/>
          </a:prstGeom>
          <a:solidFill>
            <a:schemeClr val="accent6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9144000" cy="3357562"/>
          </a:xfrm>
          <a:prstGeom prst="flowChartMerg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flipV="1">
            <a:off x="0" y="3643314"/>
            <a:ext cx="9144000" cy="3214686"/>
          </a:xfrm>
          <a:prstGeom prst="flowChartMerge">
            <a:avLst/>
          </a:prstGeom>
          <a:solidFill>
            <a:schemeClr val="accent6">
              <a:lumMod val="75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-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643042" y="500042"/>
            <a:ext cx="68130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Ni la sociedad, ni el hombre, ni ninguna otra cosa</a:t>
            </a:r>
          </a:p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deben sobrepasar para ser buenos los límites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establecidos por la naturaleza.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solidFill>
            <a:srgbClr val="A66AA7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4708.jpg-del to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2449" y="0"/>
            <a:ext cx="9226450" cy="6858000"/>
          </a:xfrm>
          <a:prstGeom prst="rect">
            <a:avLst/>
          </a:prstGeom>
          <a:solidFill>
            <a:srgbClr val="A66AA7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Luna"/>
          <p:cNvSpPr/>
          <p:nvPr/>
        </p:nvSpPr>
        <p:spPr>
          <a:xfrm>
            <a:off x="4643438" y="0"/>
            <a:ext cx="4500562" cy="6858000"/>
          </a:xfrm>
          <a:prstGeom prst="moon">
            <a:avLst/>
          </a:prstGeom>
          <a:solidFill>
            <a:srgbClr val="A66AA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4429124" cy="6858000"/>
          </a:xfrm>
          <a:prstGeom prst="moon">
            <a:avLst/>
          </a:prstGeom>
          <a:solidFill>
            <a:srgbClr val="A66AA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sque_ver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786610" cy="6858000"/>
          </a:xfrm>
          <a:prstGeom prst="donut">
            <a:avLst>
              <a:gd name="adj" fmla="val 9182"/>
            </a:avLst>
          </a:prstGeom>
          <a:solidFill>
            <a:srgbClr val="003600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071670" y="714356"/>
            <a:ext cx="5143536" cy="5500726"/>
          </a:xfrm>
          <a:prstGeom prst="donut">
            <a:avLst>
              <a:gd name="adj" fmla="val 11354"/>
            </a:avLst>
          </a:prstGeom>
          <a:solidFill>
            <a:srgbClr val="006400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786050" y="1428736"/>
            <a:ext cx="3724300" cy="4071966"/>
          </a:xfrm>
          <a:prstGeom prst="donut">
            <a:avLst>
              <a:gd name="adj" fmla="val 13287"/>
            </a:avLst>
          </a:prstGeom>
          <a:solidFill>
            <a:srgbClr val="008E00">
              <a:alpha val="6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428992" y="2214554"/>
            <a:ext cx="2428892" cy="2581292"/>
          </a:xfrm>
          <a:prstGeom prst="donut">
            <a:avLst>
              <a:gd name="adj" fmla="val 16885"/>
            </a:avLst>
          </a:prstGeom>
          <a:solidFill>
            <a:srgbClr val="00DE00">
              <a:alpha val="64706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214414" y="428604"/>
            <a:ext cx="69846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Un paisaje se conquista con las suelas del zapato,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no con las ruedas del automóvil.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52996549_35575cd945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85720" y="285728"/>
            <a:ext cx="8572560" cy="6215106"/>
          </a:xfrm>
          <a:prstGeom prst="rect">
            <a:avLst/>
          </a:pr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642918"/>
            <a:ext cx="7858180" cy="5500726"/>
          </a:xfrm>
          <a:prstGeom prst="rect">
            <a:avLst/>
          </a:prstGeom>
          <a:solidFill>
            <a:schemeClr val="bg2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71538" y="928670"/>
            <a:ext cx="7000924" cy="4795870"/>
          </a:xfrm>
          <a:prstGeom prst="rect">
            <a:avLst/>
          </a:prstGeom>
          <a:solidFill>
            <a:schemeClr val="bg2">
              <a:lumMod val="20000"/>
              <a:lumOff val="8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-guio-al-corazon-a270279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33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14136f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Luna"/>
          <p:cNvSpPr/>
          <p:nvPr/>
        </p:nvSpPr>
        <p:spPr>
          <a:xfrm>
            <a:off x="0" y="0"/>
            <a:ext cx="4929190" cy="6858000"/>
          </a:xfrm>
          <a:prstGeom prst="moon">
            <a:avLst/>
          </a:prstGeom>
          <a:solidFill>
            <a:schemeClr val="accent5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429124" y="0"/>
            <a:ext cx="4714876" cy="6858000"/>
          </a:xfrm>
          <a:prstGeom prst="moon">
            <a:avLst>
              <a:gd name="adj" fmla="val 53062"/>
            </a:avLst>
          </a:prstGeom>
          <a:solidFill>
            <a:schemeClr val="accent5">
              <a:lumMod val="50000"/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0" y="500042"/>
            <a:ext cx="67393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La naturaleza ha dado a cada hombre un estilo,</a:t>
            </a:r>
          </a:p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Una fisonomía y un carácter. El hombre puede</a:t>
            </a:r>
          </a:p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Cultivarla, pulirla, mejorarla, pero cambiarla, no.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UMAS MAÑANERA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6200000" flipH="1" flipV="1">
            <a:off x="2626368" y="1374104"/>
            <a:ext cx="2108002" cy="2074390"/>
          </a:xfrm>
          <a:prstGeom prst="teardrop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19015324" flipH="1" flipV="1">
            <a:off x="4090921" y="302073"/>
            <a:ext cx="1464991" cy="1470589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1308747" flipH="1" flipV="1">
            <a:off x="2564434" y="3314663"/>
            <a:ext cx="2083124" cy="1993320"/>
          </a:xfrm>
          <a:prstGeom prst="teardrop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3736858" flipH="1" flipV="1">
            <a:off x="1302238" y="2489363"/>
            <a:ext cx="1618321" cy="1537931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flipH="1" flipV="1">
            <a:off x="4714876" y="1571612"/>
            <a:ext cx="2019381" cy="1971135"/>
          </a:xfrm>
          <a:prstGeom prst="teardrop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5636786" flipH="1" flipV="1">
            <a:off x="4520869" y="3405136"/>
            <a:ext cx="2073628" cy="2119431"/>
          </a:xfrm>
          <a:prstGeom prst="teardrop">
            <a:avLst>
              <a:gd name="adj" fmla="val 97721"/>
            </a:avLst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7915968" flipH="1" flipV="1">
            <a:off x="3838814" y="5173637"/>
            <a:ext cx="1459462" cy="1368487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2801581" flipH="1" flipV="1">
            <a:off x="6489871" y="2751760"/>
            <a:ext cx="1595417" cy="1640233"/>
          </a:xfrm>
          <a:prstGeom prst="teardrop">
            <a:avLst/>
          </a:prstGeom>
          <a:solidFill>
            <a:schemeClr val="accent2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named--a83568232e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4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928662" y="500042"/>
            <a:ext cx="647164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En todos sus sueños más bellos, el hombre  no</a:t>
            </a:r>
          </a:p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ha sabido jamás inventar nada que sea más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bello que la naturaleza.</a:t>
            </a:r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named--6dff895667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http://static1.glowtxt.com/data1/b/6/9/b690838bbd3a9a5611efaea9d23bd17b84badc6dda39a3ee5e6b4b0d3255bfef95601890afd80709da39a3ee5e6b4b0d3255bfef95601890afd80709e14ea0c2145bfcdc26a3ca543b8875fa.png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4786314" y="5715016"/>
            <a:ext cx="3876675" cy="600076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AISAJES DE ENSUEÑ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PAISAJES DE ENSUEÑOS</Template>
  <TotalTime>0</TotalTime>
  <Words>263</Words>
  <Application>Microsoft Office PowerPoint</Application>
  <PresentationFormat>Presentación en pantalla (4:3)</PresentationFormat>
  <Paragraphs>53</Paragraphs>
  <Slides>40</Slides>
  <Notes>1</Notes>
  <HiddenSlides>1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PAISAJES DE ENSUEÑOS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2012-11-25T14:21:28Z</dcterms:created>
  <dcterms:modified xsi:type="dcterms:W3CDTF">2012-11-25T14:23:51Z</dcterms:modified>
</cp:coreProperties>
</file>