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2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5" r:id="rId12"/>
    <p:sldId id="269" r:id="rId13"/>
    <p:sldId id="266" r:id="rId14"/>
    <p:sldId id="267" r:id="rId15"/>
    <p:sldId id="268" r:id="rId16"/>
    <p:sldId id="270" r:id="rId17"/>
    <p:sldId id="271" r:id="rId18"/>
    <p:sldId id="273" r:id="rId19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hopinScript" panose="00000400000000000000" pitchFamily="2" charset="0"/>
      <p:regular r:id="rId24"/>
    </p:embeddedFont>
    <p:embeddedFont>
      <p:font typeface="Christmas Sparkle PERSONAL USE" pitchFamily="2" charset="0"/>
      <p:regular r:id="rId25"/>
    </p:embeddedFont>
    <p:embeddedFont>
      <p:font typeface="Kristen ITC" panose="03050502040202030202" pitchFamily="66" charset="0"/>
      <p:regular r:id="rId26"/>
    </p:embeddedFont>
    <p:embeddedFont>
      <p:font typeface="MatrixInlineScript" panose="02000606020000020004" pitchFamily="50" charset="0"/>
      <p:bold r:id="rId27"/>
    </p:embeddedFont>
    <p:embeddedFont>
      <p:font typeface="ScalaJewel Saphyr" pitchFamily="50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OboSrfaBXkXZShVr/d/VA==" hashData="dIePgDXnAJZKXJEHY5kVrUHmrkY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3E9A"/>
    <a:srgbClr val="0047B0"/>
    <a:srgbClr val="0053CC"/>
    <a:srgbClr val="1870AC"/>
    <a:srgbClr val="8FBCFF"/>
    <a:srgbClr val="66CCFF"/>
    <a:srgbClr val="1D79CD"/>
    <a:srgbClr val="1882DA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078" autoAdjust="0"/>
  </p:normalViewPr>
  <p:slideViewPr>
    <p:cSldViewPr>
      <p:cViewPr varScale="1">
        <p:scale>
          <a:sx n="82" d="100"/>
          <a:sy n="82" d="100"/>
        </p:scale>
        <p:origin x="96" y="9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6077-B47D-4311-B616-78403487DCCB}" type="datetimeFigureOut">
              <a:rPr lang="es-ES" smtClean="0"/>
              <a:pPr/>
              <a:t>21/06/2023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6BDB2-C99C-49C9-830C-59A534F1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B6706077-B47D-4311-B616-78403487DCCB}" type="datetimeFigureOut">
              <a:rPr lang="es-ES" smtClean="0"/>
              <a:pPr/>
              <a:t>21/06/2023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BCE6BDB2-C99C-49C9-830C-59A534F141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Saphyr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Otro cielo\Imágenes\1_-_png_bayan_forumgazel__52_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7" name="36 Rectángulo"/>
          <p:cNvSpPr/>
          <p:nvPr/>
        </p:nvSpPr>
        <p:spPr>
          <a:xfrm>
            <a:off x="4716016" y="339502"/>
            <a:ext cx="3456384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0000"/>
              </a:lnSpc>
            </a:pPr>
            <a:r>
              <a:rPr lang="es-ES" sz="8800" dirty="0">
                <a:ln>
                  <a:solidFill>
                    <a:srgbClr val="0066FF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hristmas Sparkle PERSONAL USE" pitchFamily="2" charset="0"/>
              </a:rPr>
              <a:t>Otro </a:t>
            </a:r>
          </a:p>
          <a:p>
            <a:pPr>
              <a:lnSpc>
                <a:spcPts val="10000"/>
              </a:lnSpc>
            </a:pPr>
            <a:r>
              <a:rPr lang="es-ES" sz="8800" dirty="0">
                <a:ln>
                  <a:solidFill>
                    <a:srgbClr val="0066FF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hristmas Sparkle PERSONAL USE" pitchFamily="2" charset="0"/>
              </a:rPr>
              <a:t>     Cielo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627784" y="1113588"/>
            <a:ext cx="1296144" cy="972108"/>
          </a:xfrm>
          <a:prstGeom prst="rect">
            <a:avLst/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547664" y="573528"/>
            <a:ext cx="1080120" cy="918102"/>
          </a:xfrm>
          <a:prstGeom prst="rect">
            <a:avLst/>
          </a:prstGeom>
          <a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11560" y="195486"/>
            <a:ext cx="936104" cy="756084"/>
          </a:xfrm>
          <a:prstGeom prst="rect">
            <a:avLst/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611560" cy="555526"/>
          </a:xfrm>
          <a:prstGeom prst="rect">
            <a:avLst/>
          </a:prstGeom>
          <a:blipFill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5292080" y="1131591"/>
            <a:ext cx="1296144" cy="936104"/>
          </a:xfrm>
          <a:prstGeom prst="rect">
            <a:avLst/>
          </a:prstGeom>
          <a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6516216" y="555526"/>
            <a:ext cx="1152128" cy="936104"/>
          </a:xfrm>
          <a:prstGeom prst="rect">
            <a:avLst/>
          </a:prstGeom>
          <a:blipFill>
            <a:blip r:embed="rId1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7668344" y="249492"/>
            <a:ext cx="864096" cy="702078"/>
          </a:xfrm>
          <a:prstGeom prst="rect">
            <a:avLst/>
          </a:prstGeom>
          <a:blipFill>
            <a:blip r:embed="rId1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532440" y="1"/>
            <a:ext cx="611560" cy="483518"/>
          </a:xfrm>
          <a:prstGeom prst="rect">
            <a:avLst/>
          </a:prstGeom>
          <a:blipFill>
            <a:blip r:embed="rId1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2627784" y="3111810"/>
            <a:ext cx="1296144" cy="1026114"/>
          </a:xfrm>
          <a:prstGeom prst="rect">
            <a:avLst/>
          </a:prstGeom>
          <a:blipFill>
            <a:blip r:embed="rId1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1547664" y="3579862"/>
            <a:ext cx="1080120" cy="756084"/>
          </a:xfrm>
          <a:prstGeom prst="rect">
            <a:avLst/>
          </a:prstGeom>
          <a:blipFill>
            <a:blip r:embed="rId1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683568" y="4137924"/>
            <a:ext cx="864096" cy="702078"/>
          </a:xfrm>
          <a:prstGeom prst="rect">
            <a:avLst/>
          </a:prstGeom>
          <a:blipFill>
            <a:blip r:embed="rId1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4659982"/>
            <a:ext cx="683568" cy="483518"/>
          </a:xfrm>
          <a:prstGeom prst="rect">
            <a:avLst/>
          </a:prstGeom>
          <a:blipFill>
            <a:blip r:embed="rId1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 flipV="1">
            <a:off x="5220072" y="3111810"/>
            <a:ext cx="1368152" cy="1026114"/>
          </a:xfrm>
          <a:prstGeom prst="rect">
            <a:avLst/>
          </a:prstGeom>
          <a:blipFill>
            <a:blip r:embed="rId1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 flipV="1">
            <a:off x="6588224" y="3597865"/>
            <a:ext cx="1080120" cy="774086"/>
          </a:xfrm>
          <a:prstGeom prst="rect">
            <a:avLst/>
          </a:prstGeom>
          <a:blipFill>
            <a:blip r:embed="rId1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 flipV="1">
            <a:off x="7668340" y="4137923"/>
            <a:ext cx="864101" cy="702079"/>
          </a:xfrm>
          <a:prstGeom prst="rect">
            <a:avLst/>
          </a:prstGeom>
          <a:blipFill>
            <a:blip r:embed="rId1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 flipV="1">
            <a:off x="8532440" y="4659982"/>
            <a:ext cx="611560" cy="483518"/>
          </a:xfrm>
          <a:prstGeom prst="rect">
            <a:avLst/>
          </a:prstGeom>
          <a:blipFill>
            <a:blip r:embed="rId1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851920" y="1707654"/>
            <a:ext cx="1440160" cy="1080120"/>
          </a:xfrm>
          <a:prstGeom prst="rect">
            <a:avLst/>
          </a:prstGeom>
          <a:blipFill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851920" y="2427735"/>
            <a:ext cx="1440160" cy="936104"/>
          </a:xfrm>
          <a:prstGeom prst="rect">
            <a:avLst/>
          </a:prstGeom>
          <a:blipFill>
            <a:blip r:embed="rId1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699792" y="2031690"/>
            <a:ext cx="1152128" cy="1080120"/>
          </a:xfrm>
          <a:prstGeom prst="rect">
            <a:avLst/>
          </a:prstGeom>
          <a:blipFill>
            <a:blip r:embed="rId2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92080" y="2067694"/>
            <a:ext cx="1152128" cy="1080120"/>
          </a:xfrm>
          <a:prstGeom prst="rect">
            <a:avLst/>
          </a:prstGeom>
          <a:blipFill>
            <a:blip r:embed="rId2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1920" y="1059582"/>
            <a:ext cx="1440160" cy="756084"/>
          </a:xfrm>
          <a:prstGeom prst="rect">
            <a:avLst/>
          </a:prstGeom>
          <a:blipFill>
            <a:blip r:embed="rId2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851920" y="3363839"/>
            <a:ext cx="1440160" cy="792088"/>
          </a:xfrm>
          <a:prstGeom prst="rect">
            <a:avLst/>
          </a:prstGeom>
          <a:blipFill>
            <a:blip r:embed="rId2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547664" y="1995687"/>
            <a:ext cx="1152128" cy="954106"/>
          </a:xfrm>
          <a:prstGeom prst="rect">
            <a:avLst/>
          </a:prstGeom>
          <a:blipFill>
            <a:blip r:embed="rId2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444208" y="2067694"/>
            <a:ext cx="1152128" cy="882098"/>
          </a:xfrm>
          <a:prstGeom prst="rect">
            <a:avLst/>
          </a:prstGeom>
          <a:blipFill>
            <a:blip r:embed="rId2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067944" y="411510"/>
            <a:ext cx="1080120" cy="648072"/>
          </a:xfrm>
          <a:prstGeom prst="rect">
            <a:avLst/>
          </a:prstGeom>
          <a:blipFill>
            <a:blip r:embed="rId2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067944" y="4191930"/>
            <a:ext cx="1080120" cy="540060"/>
          </a:xfrm>
          <a:prstGeom prst="rect">
            <a:avLst/>
          </a:prstGeom>
          <a:blipFill>
            <a:blip r:embed="rId2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83568" y="2139702"/>
            <a:ext cx="864096" cy="702078"/>
          </a:xfrm>
          <a:prstGeom prst="rect">
            <a:avLst/>
          </a:prstGeom>
          <a:blipFill>
            <a:blip r:embed="rId1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524328" y="2139702"/>
            <a:ext cx="1008112" cy="756084"/>
          </a:xfrm>
          <a:prstGeom prst="rect">
            <a:avLst/>
          </a:prstGeom>
          <a:blipFill>
            <a:blip r:embed="rId2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211960" y="0"/>
            <a:ext cx="720080" cy="411510"/>
          </a:xfrm>
          <a:prstGeom prst="rect">
            <a:avLst/>
          </a:prstGeom>
          <a:blipFill>
            <a:blip r:embed="rId2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283968" y="4731990"/>
            <a:ext cx="648072" cy="411510"/>
          </a:xfrm>
          <a:prstGeom prst="rect">
            <a:avLst/>
          </a:prstGeom>
          <a:blipFill>
            <a:blip r:embed="rId2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2283718"/>
            <a:ext cx="683568" cy="486054"/>
          </a:xfrm>
          <a:prstGeom prst="rect">
            <a:avLst/>
          </a:prstGeom>
          <a:blipFill>
            <a:blip r:embed="rId3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532440" y="2301720"/>
            <a:ext cx="611560" cy="540060"/>
          </a:xfrm>
          <a:prstGeom prst="rect">
            <a:avLst/>
          </a:prstGeom>
          <a:blipFill>
            <a:blip r:embed="rId3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88900" cmpd="dbl">
            <a:noFill/>
            <a:prstDash val="sysDot"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sndAc>
      <p:stSnd>
        <p:snd r:embed="rId2" name="Pavel Panin - Flash de amor) -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3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E:\PPS  EXCLUSIVOS\- Todavia\Imágenes\2 - 45383-auroras-bore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rgbClr val="A33AF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5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Todavia\Imágenes\3 - viaje-fotografico-lofoten-panoramica-aurora-boreal-1024x5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267494"/>
            <a:ext cx="70030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No existe esponja para lavar el cielo</a:t>
            </a:r>
          </a:p>
        </p:txBody>
      </p:sp>
      <p:pic>
        <p:nvPicPr>
          <p:cNvPr id="16387" name="Picture 3" descr="E:\PPS  EXCLUSIVOS\- Todavia\Imágenes\4 - 3d-abstract_other_aurora-borealis_376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71600" y="3507854"/>
            <a:ext cx="72728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Pero aunque pudieras enjabonarlo</a:t>
            </a:r>
          </a:p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y luego echarle baldes y baldes de mar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32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Todavia\Imágenes\4 - GiulioCobianchi_Incep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3579862"/>
            <a:ext cx="6912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3200" dirty="0">
              <a:ln>
                <a:solidFill>
                  <a:schemeClr val="bg1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Saphyr" pitchFamily="50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23528" y="411510"/>
            <a:ext cx="4464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3200" dirty="0">
              <a:ln>
                <a:solidFill>
                  <a:schemeClr val="bg1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691680" y="3939902"/>
            <a:ext cx="59859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Y colgarlo al sol para que se seque</a:t>
            </a:r>
          </a:p>
        </p:txBody>
      </p:sp>
      <p:pic>
        <p:nvPicPr>
          <p:cNvPr id="15362" name="Picture 2" descr="E:\PPS  EXCLUSIVOS\- Todavia\Imágenes\6 - 45361-auroras-boreal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8528" y="339502"/>
            <a:ext cx="31683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Siempre faltaría el pájaro en silencio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Todavia\Imágenes\7 - 3d-abstract_hdwallpaper_aurora-borealis_57382MMMMMMMMMMMMMMMM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D30F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D30F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Imágenes\Auroras boreales\HD-wallpaper-green-aurora-borealis-aurora-borealis-nature-beautiful-northern-sky-lake-nigh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6350"/>
            <a:ext cx="9156700" cy="51498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96136" y="2905631"/>
            <a:ext cx="29849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No existen métodos para tocar el cielo</a:t>
            </a:r>
          </a:p>
        </p:txBody>
      </p:sp>
      <p:pic>
        <p:nvPicPr>
          <p:cNvPr id="13314" name="Picture 2" descr="E:\PPS  EXCLUSIVOS\- Todavia\Imágenes\aurora-borealis-aurora-lake-stars-wallpaper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2934" y="2888396"/>
            <a:ext cx="74888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Pero aunque te estiraras como una palma</a:t>
            </a:r>
          </a:p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y lograras rozarlo en tus delirios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7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Todavia\Imágenes\45380-auroras-bore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96136" y="843558"/>
            <a:ext cx="30963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Y supieras al fin como es al tacto</a:t>
            </a:r>
          </a:p>
        </p:txBody>
      </p:sp>
      <p:pic>
        <p:nvPicPr>
          <p:cNvPr id="12290" name="Picture 2" descr="E:\PPS  EXCLUSIVOS\- Todavia\Imágenes\5466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3528" y="771550"/>
            <a:ext cx="352945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Siempre te faltaría la nube de algodón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E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Todavia\Imágenes\45334-auroras-bore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5875"/>
            <a:ext cx="9156700" cy="5175250"/>
          </a:xfrm>
          <a:prstGeom prst="rect">
            <a:avLst/>
          </a:prstGeom>
          <a:noFill/>
        </p:spPr>
      </p:pic>
      <p:sp>
        <p:nvSpPr>
          <p:cNvPr id="7" name="6 Estrella de 6 puntas"/>
          <p:cNvSpPr/>
          <p:nvPr/>
        </p:nvSpPr>
        <p:spPr>
          <a:xfrm flipH="1">
            <a:off x="0" y="0"/>
            <a:ext cx="5364088" cy="3363838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6 puntas"/>
          <p:cNvSpPr/>
          <p:nvPr/>
        </p:nvSpPr>
        <p:spPr>
          <a:xfrm>
            <a:off x="3851920" y="-15944"/>
            <a:ext cx="5292080" cy="3307774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6 puntas"/>
          <p:cNvSpPr/>
          <p:nvPr/>
        </p:nvSpPr>
        <p:spPr>
          <a:xfrm flipH="1" flipV="1">
            <a:off x="0" y="1779662"/>
            <a:ext cx="5364088" cy="3363838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6 puntas"/>
          <p:cNvSpPr/>
          <p:nvPr/>
        </p:nvSpPr>
        <p:spPr>
          <a:xfrm flipV="1">
            <a:off x="3851920" y="1923678"/>
            <a:ext cx="5204562" cy="3219822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64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Todavia\Imágenes\13 - 5283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67544" y="3291830"/>
            <a:ext cx="41143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No existe un puente para cruzar el cielo</a:t>
            </a:r>
          </a:p>
        </p:txBody>
      </p:sp>
      <p:pic>
        <p:nvPicPr>
          <p:cNvPr id="10242" name="Picture 2" descr="E:\PPS  EXCLUSIVOS\- Todavia\Imágenes\2795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3528" y="368643"/>
            <a:ext cx="45099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Pero aunque consiguieras llegar a la otra orilla</a:t>
            </a:r>
          </a:p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a fuerza de memoria y pronósticos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1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Todavia\Imágenes\persiguiendo-la-aurora-boreal-cfaobam-via-visualhunt-cc-b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5536" y="1851670"/>
            <a:ext cx="360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Y comprobaras que no es tan difícil</a:t>
            </a:r>
          </a:p>
        </p:txBody>
      </p:sp>
      <p:pic>
        <p:nvPicPr>
          <p:cNvPr id="9218" name="Picture 2" descr="E:\PPS  EXCLUSIVOS\- Todavia\Imágenes\aurora boreal en las mon tañ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364088" y="699542"/>
            <a:ext cx="34491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Siempre te faltaría el pino del crepúsculo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5DE8E"/>
            </a:gs>
            <a:gs pos="40000">
              <a:srgbClr val="C1ACC8"/>
            </a:gs>
            <a:gs pos="100000">
              <a:schemeClr val="accent1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 EXCLUSIVOS\- Todavia\Imágenes\17 - ThomasThorne_NuggetPo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6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CC9CFC">
              <a:alpha val="89804"/>
            </a:srgbClr>
          </a:solidFill>
        </p:grpSpPr>
        <p:sp>
          <p:nvSpPr>
            <p:cNvPr id="7" name="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4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4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Todavia\Imágenes\a6e463291003feac7a0a08d61ec18ea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816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67544" y="3363838"/>
            <a:ext cx="46440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Eso es por que se trata de un cielo que no es tuyo</a:t>
            </a:r>
          </a:p>
        </p:txBody>
      </p:sp>
      <p:pic>
        <p:nvPicPr>
          <p:cNvPr id="7170" name="Picture 2" descr="E:\PPS  EXCLUSIVOS\- Todavia\Imágenes\HD-wallpaper-polar-lights-northern-lights-natural-phenomenon-north-night-mountains-aurora-borealis-ear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644008" y="3075806"/>
            <a:ext cx="40324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Aunque sea impetuoso y desgarrado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AE29B"/>
            </a:gs>
            <a:gs pos="40000">
              <a:srgbClr val="898399"/>
            </a:gs>
            <a:gs pos="100000">
              <a:srgbClr val="7E8C96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E:\PPS  EXCLUSIVOS\- Todavia\Imágenes\aurora-boreal-polar-e15590120982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93739" y="4011910"/>
            <a:ext cx="78903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En cambio cuando llegues al que te pertenece</a:t>
            </a:r>
          </a:p>
        </p:txBody>
      </p:sp>
      <p:pic>
        <p:nvPicPr>
          <p:cNvPr id="6148" name="Picture 4" descr="E:\PPS  EXCLUSIVOS\- Todavia\Imágenes\auroras-nestor-5-10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292080" y="555526"/>
            <a:ext cx="356782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No lo querrás lavar, ni tocar, ni cruzar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E:\PPS  EXCLUSIVOS\- Todavia\Imágenes\maxresdefault (2)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pic>
        <p:nvPicPr>
          <p:cNvPr id="5121" name="Picture 1" descr="E:\PPS  EXCLUSIVOS\- Todavia\Imágenes\maxresdefault (2)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3363838"/>
            <a:ext cx="4248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Pero estarán el pájaro,  la nube y el pino.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PS  EXCLUSIVOS\- Todavia\Imágenes\auroras-boreales-son-mas-bellas-mundo_782419-31645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" name="Picture 1" descr="E:\PPS  EXCLUSIVOS\- Todavia\Imágenes\auroras-boreales-son-mas-bellas-mundo_782419-31645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pic>
        <p:nvPicPr>
          <p:cNvPr id="4" name="Picture 1" descr="E:\PPS  EXCLUSIVOS\- Todavia\Imágenes\auroras-boreales-son-mas-bellas-mundo_782419-31645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3D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40000">
                <a:srgbClr val="B369AF"/>
              </a:gs>
              <a:gs pos="100000">
                <a:srgbClr val="382D0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40000">
                <a:srgbClr val="B369AF"/>
              </a:gs>
              <a:gs pos="100000">
                <a:srgbClr val="382D0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8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gradFill flip="none" rotWithShape="1">
            <a:gsLst>
              <a:gs pos="0">
                <a:schemeClr val="accent1">
                  <a:lumMod val="75000"/>
                </a:schemeClr>
              </a:gs>
              <a:gs pos="40000">
                <a:srgbClr val="BA5EA8"/>
              </a:gs>
              <a:gs pos="100000">
                <a:srgbClr val="CCEA6C"/>
              </a:gs>
            </a:gsLst>
            <a:lin ang="5400000" scaled="1"/>
            <a:tileRect/>
          </a:gradFill>
        </p:grpSpPr>
        <p:sp>
          <p:nvSpPr>
            <p:cNvPr id="9" name="8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1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gradFill flip="none" rotWithShape="1">
            <a:gsLst>
              <a:gs pos="0">
                <a:schemeClr val="accent1">
                  <a:lumMod val="75000"/>
                </a:schemeClr>
              </a:gs>
              <a:gs pos="40000">
                <a:srgbClr val="B76192"/>
              </a:gs>
              <a:gs pos="100000">
                <a:srgbClr val="CCEA6C"/>
              </a:gs>
            </a:gsLst>
            <a:lin ang="5400000" scaled="1"/>
            <a:tileRect/>
          </a:gradFill>
        </p:grpSpPr>
        <p:sp>
          <p:nvSpPr>
            <p:cNvPr id="12" name="11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075" name="Picture 3" descr="E:\PPS  EXCLUSIVOS\- Todavia\Imágenes\IMG-20230324-WA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483518"/>
            <a:ext cx="17908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Junio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55576" y="1491630"/>
            <a:ext cx="36118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Música: Flash de Amor</a:t>
            </a:r>
          </a:p>
          <a:p>
            <a:r>
              <a:rPr lang="es-ES" sz="36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	Pavel </a:t>
            </a:r>
            <a:r>
              <a:rPr lang="es-ES" sz="3600" dirty="0" err="1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Panin</a:t>
            </a:r>
            <a:endParaRPr lang="es-ES" sz="3600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rixInlineScript" pitchFamily="50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4155926"/>
            <a:ext cx="36327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Autor: Mario Benedetti</a:t>
            </a:r>
          </a:p>
        </p:txBody>
      </p:sp>
      <p:grpSp>
        <p:nvGrpSpPr>
          <p:cNvPr id="14" name="19 Grupo"/>
          <p:cNvGrpSpPr/>
          <p:nvPr/>
        </p:nvGrpSpPr>
        <p:grpSpPr>
          <a:xfrm>
            <a:off x="7236296" y="3219823"/>
            <a:ext cx="1152128" cy="1521460"/>
            <a:chOff x="3000235" y="2847045"/>
            <a:chExt cx="1278059" cy="1252356"/>
          </a:xfrm>
        </p:grpSpPr>
        <p:sp>
          <p:nvSpPr>
            <p:cNvPr id="15" name="20 CuadroTexto"/>
            <p:cNvSpPr txBox="1"/>
            <p:nvPr/>
          </p:nvSpPr>
          <p:spPr>
            <a:xfrm>
              <a:off x="3000235" y="3795394"/>
              <a:ext cx="1278059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b="1" dirty="0">
                  <a:solidFill>
                    <a:schemeClr val="bg1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16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2" grpId="0"/>
      <p:bldP spid="3" grpId="0"/>
      <p:bldP spid="4" grpId="0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1100</TotalTime>
  <Words>207</Words>
  <Application>Microsoft Office PowerPoint</Application>
  <PresentationFormat>Presentación en pantalla (16:9)</PresentationFormat>
  <Paragraphs>30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MatrixInlineScript</vt:lpstr>
      <vt:lpstr>Kristen ITC</vt:lpstr>
      <vt:lpstr>Christmas Sparkle PERSONAL USE</vt:lpstr>
      <vt:lpstr>ScalaJewel Saphyr</vt:lpstr>
      <vt:lpstr>Calibri</vt:lpstr>
      <vt:lpstr>Arial</vt:lpstr>
      <vt:lpstr>ChopinScript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20</cp:revision>
  <dcterms:created xsi:type="dcterms:W3CDTF">2023-04-01T16:10:04Z</dcterms:created>
  <dcterms:modified xsi:type="dcterms:W3CDTF">2023-06-20T23:40:10Z</dcterms:modified>
</cp:coreProperties>
</file>