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80" r:id="rId5"/>
    <p:sldId id="281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2" r:id="rId27"/>
  </p:sldIdLst>
  <p:sldSz cx="9144000" cy="5143500" type="screen16x9"/>
  <p:notesSz cx="6858000" cy="9144000"/>
  <p:embeddedFontLst>
    <p:embeddedFont>
      <p:font typeface="Kingthings Flashbang" pitchFamily="2" charset="0"/>
      <p:regular r:id="rId28"/>
    </p:embeddedFon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CAC Champagne" pitchFamily="2" charset="2"/>
      <p:regular r:id="rId33"/>
    </p:embeddedFont>
    <p:embeddedFont>
      <p:font typeface="Kristen ITC" pitchFamily="66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WvBt9KA9yqPLSfYQXZ6bQ==" hashData="oThBPJXFic0/swlYG32Rt+TU0h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2A00"/>
    <a:srgbClr val="003300"/>
    <a:srgbClr val="CCECFF"/>
    <a:srgbClr val="FCD5B5"/>
    <a:srgbClr val="A1BAC3"/>
    <a:srgbClr val="C0C0C0"/>
    <a:srgbClr val="FFCCFF"/>
    <a:srgbClr val="CCFF99"/>
    <a:srgbClr val="FFCC66"/>
    <a:srgbClr val="C9C5B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" y="-11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364C-59C7-49B1-9260-ECD550DD2B8A}" type="datetimeFigureOut">
              <a:rPr lang="es-ES" smtClean="0"/>
              <a:pPr/>
              <a:t>07/03/2020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CDD40-5F48-449F-96CF-DAD55CE493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777F364C-59C7-49B1-9260-ECD550DD2B8A}" type="datetimeFigureOut">
              <a:rPr lang="es-ES" smtClean="0"/>
              <a:pPr/>
              <a:t>07/03/2020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E43CDD40-5F48-449F-96CF-DAD55CE493E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C1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E:\PPS  EXCLUSIVOS\- Ojalá\Imágenes\1 - Elenita20286826_721669188018294_4735312528637665858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131590"/>
            <a:ext cx="292900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b="1" dirty="0" smtClean="0">
                <a:ln>
                  <a:solidFill>
                    <a:srgbClr val="6893C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Ojala!</a:t>
            </a:r>
            <a:endParaRPr lang="es-ES" sz="6600" b="1" dirty="0">
              <a:ln>
                <a:solidFill>
                  <a:srgbClr val="6893C6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 flipV="1">
            <a:off x="467544" y="1131590"/>
            <a:ext cx="5760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6600" b="1" dirty="0" smtClean="0">
                <a:ln>
                  <a:solidFill>
                    <a:srgbClr val="6893C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!</a:t>
            </a:r>
            <a:endParaRPr lang="es-ES" sz="6600" b="1" dirty="0">
              <a:ln>
                <a:solidFill>
                  <a:srgbClr val="6893C6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La esperanza - Nicolas de Angeli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Ojalá\Imágenes\Lavandula_Little_girls_Hat_Glance_Cute_52007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Ojalá\Imágenes\Two_Beach_Sand_Boys_Little_girls_520235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99792" y="267494"/>
            <a:ext cx="3744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latin typeface="CAC Champagne" pitchFamily="2" charset="2"/>
              </a:rPr>
              <a:t>Ojalá seamos dignos </a:t>
            </a:r>
          </a:p>
          <a:p>
            <a:pPr algn="ctr"/>
            <a:r>
              <a:rPr lang="es-ES" sz="3600" b="1" dirty="0" smtClean="0">
                <a:solidFill>
                  <a:srgbClr val="002060"/>
                </a:solidFill>
                <a:latin typeface="CAC Champagne" pitchFamily="2" charset="2"/>
              </a:rPr>
              <a:t>de tu desesperada esperanza.</a:t>
            </a:r>
            <a:endParaRPr lang="es-ES" sz="3600" b="1" dirty="0">
              <a:solidFill>
                <a:srgbClr val="002060"/>
              </a:solidFill>
              <a:latin typeface="CAC Champagne" pitchFamily="2" charset="2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Ojalá\Imágenes\Snails_Boys_Glance_436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C1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Ojalá\Imágenes\Stones_Boys_Sitting_Water_splash_Bokeh_Rest_57372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339502"/>
            <a:ext cx="4032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Ojalá podamos tener el coraje de estar solos</a:t>
            </a:r>
            <a:endParaRPr lang="es-E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6147" name="Picture 3" descr="E:\PPS  EXCLUSIVOS\- Ojalá\Imágenes\Sea_Waves_Two_Boys_Little_girls_Back_view_550469_1280x8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55526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 valentía de arriesgarnos a estar juntos.</a:t>
            </a:r>
            <a:endParaRPr lang="es-E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Ojalá\Imágenes\Boys_Little_girls_Two_484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59832" y="339502"/>
            <a:ext cx="4248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de nada sirve un diente fuera de la boca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7171" name="Picture 3" descr="E:\PPS  EXCLUSIVOS\- Ojalá\Imágenes\Cats_Ivan_Niznicki_Little_girls_Grass_Glance_554406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2643758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Ni un dedo fuera de la mano.</a:t>
            </a:r>
            <a:endParaRPr lang="es-ES" sz="3600" b="1" dirty="0">
              <a:solidFill>
                <a:srgbClr val="00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Ojalá\Imágenes\Two_Boys_Little_girls_Smile_Hat_Glance_539362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70D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70D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70D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70D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81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Ojalá\Imágenes\Boys_Uniform_Hat_54292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699542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Ojalá podamos ser desobedientes</a:t>
            </a:r>
            <a:endParaRPr lang="es-E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9219" name="Picture 3" descr="E:\PPS  EXCLUSIVOS\- Ojalá\Imágenes\Boats_Rivers_Two_Boys_Little_girls_Umbrella_549248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131840" y="699542"/>
            <a:ext cx="4104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Cada vez que recibimos órdenes que humillan nuestra conciencia</a:t>
            </a:r>
            <a:endParaRPr lang="es-ES" sz="3600" b="1" dirty="0"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31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Ojalá\Imágenes\28059212_817659365085942_59012502710871107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483518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 violan nuestro sentido  común.</a:t>
            </a:r>
            <a:endParaRPr lang="es-ES" sz="3600" b="1" dirty="0">
              <a:solidFill>
                <a:srgbClr val="99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AFEBC7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8E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E:\PPS  EXCLUSIVOS\- Ojalá\Imágenes\1005571_10152962208945002_93086533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7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458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74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33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Ojalá\Imágenes\Mushrooms_Boys_Wicker_basket_Surprise_emotion_54230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555526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Ojalá podamos merecer que nos llamen locos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2291" name="Picture 3" descr="E:\PPS  EXCLUSIVOS\- Ojalá\Imágenes\Dmitry_Usanin_Little_girls_Sitting_Hat_Sand_Dress_57442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5875"/>
            <a:ext cx="9150350" cy="515937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411510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Como han sido llamadas locas las Madres de Plaza de Mayo</a:t>
            </a:r>
            <a:endParaRPr lang="es-E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9A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Ojalá\Imágenes\Dogs_Golden_Retriever_Winter_Railroads_Marianna_5706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436096" y="339502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cometer la locura de negarnos a olvidar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3315" name="Picture 3" descr="E:\PPS  EXCLUSIVOS\- Ojalá\Imágenes\Beach_Sand_Boys_Sitting_556967_1280x8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588"/>
            <a:ext cx="9150350" cy="514191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699542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 los tiempos de la amnesia obligatoria.</a:t>
            </a:r>
            <a:endParaRPr lang="es-ES" sz="3600" b="1" dirty="0">
              <a:solidFill>
                <a:srgbClr val="3E1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67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Ojalá\Imágenes\Bouquets_Boys_Little_girls_Stroll_566478_1280x7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83518"/>
            <a:ext cx="8280920" cy="42484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99592" y="915566"/>
            <a:ext cx="7416824" cy="34563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4" grpId="0" animBg="1"/>
      <p:bldP spid="4" grpId="2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8E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Ojalá\Imágenes\Coast_Waves_Infants_Boys_54975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07904" y="483518"/>
            <a:ext cx="4392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Ojala podamos ser tan porfiados para seguir creyendo, </a:t>
            </a:r>
          </a:p>
          <a:p>
            <a:pPr algn="ctr"/>
            <a:r>
              <a:rPr lang="es-ES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contra toda evidencia,</a:t>
            </a:r>
            <a:endParaRPr lang="es-ES" sz="36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5363" name="Picture 3" descr="E:\PPS  EXCLUSIVOS\- Ojalá\Imágenes\Roses_Little_girls_Glance_529643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699542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la condición humana vale la pena</a:t>
            </a:r>
            <a:endParaRPr lang="es-E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6A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E:\PPS  EXCLUSIVOS\- Ojalá\Imágenes\363091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20187" cy="514350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899592" y="411510"/>
            <a:ext cx="4062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hemos sido mal hechos,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6388" name="Picture 4" descr="E:\PPS  EXCLUSIVOS\- Ojalá\Imágenes\Boys_Little_girls_Two_4985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6012160" y="699542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no estamos terminados.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Ojalá\Imágenes\Winter_Little_girls_Boys_467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5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3" grpId="0" animBg="1"/>
      <p:bldP spid="3" grpId="1" animBg="1"/>
      <p:bldP spid="4" grpId="0" animBg="1"/>
      <p:bldP spid="4" grpId="1" animBg="1"/>
      <p:bldP spid="9" grpId="0" animBg="1"/>
      <p:bldP spid="9" grpId="1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A0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Ojalá\Imágenes\Roads_Bokeh_Two_Kiss_Boys_Little_girls_572070_1280x9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483518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3A1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Ojala podamos ser capaces de seguir caminado los caminos del viento,</a:t>
            </a:r>
            <a:endParaRPr lang="es-ES" sz="3600" b="1" dirty="0">
              <a:solidFill>
                <a:srgbClr val="3A1D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9459" name="Picture 3" descr="E:\PPS  EXCLUSIVOS\- Ojalá\Imágenes\Airplane_Boys_Glasses_56026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9" y="267494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3A1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pesar de las caídas, </a:t>
            </a:r>
          </a:p>
          <a:p>
            <a:pPr algn="ctr"/>
            <a:r>
              <a:rPr lang="es-ES" sz="3600" b="1" dirty="0" smtClean="0">
                <a:solidFill>
                  <a:srgbClr val="3A1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las traiciones y las derrotas,</a:t>
            </a:r>
            <a:endParaRPr lang="es-ES" sz="3600" b="1" dirty="0">
              <a:solidFill>
                <a:srgbClr val="3A1D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E:\PPS  EXCLUSIVOS\- Ojalá\Imágenes\Ducks_Gull_Nestling_Little_girls_Jacket_Flight_566622_1280x8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346924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11510"/>
            <a:ext cx="4032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la historia continúa, mas allá de nosotros,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7411" name="Picture 3" descr="E:\PPS  EXCLUSIVOS\- Ojalá\Imágenes\Boys_Hat_Formal_shirt_4824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339502"/>
            <a:ext cx="33580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cuando ella dice adiós, </a:t>
            </a:r>
          </a:p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está diciendo:</a:t>
            </a:r>
          </a:p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hasta luego.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74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C7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2" name="Picture 2" descr="E:\PPS  EXCLUSIVOS\- Ojalá\Imágenes\Boys_Little_girls_Two_4543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C9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Ojalá\Imágenes\56679249_10161709362675002_673517213795640934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627534"/>
            <a:ext cx="2520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800000"/>
                </a:solidFill>
                <a:latin typeface="CAC Champagne" pitchFamily="2" charset="2"/>
              </a:rPr>
              <a:t>Ojalá podamos mantener viva la certeza</a:t>
            </a:r>
            <a:endParaRPr lang="es-ES" sz="3600" b="1" dirty="0">
              <a:solidFill>
                <a:srgbClr val="800000"/>
              </a:solidFill>
              <a:latin typeface="CAC Champagne" pitchFamily="2" charset="2"/>
            </a:endParaRPr>
          </a:p>
        </p:txBody>
      </p:sp>
      <p:sp>
        <p:nvSpPr>
          <p:cNvPr id="6" name="5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1507" name="Picture 3" descr="E:\PPS  EXCLUSIVOS\- Ojalá\Imágenes\Boys_Glasses_Guitar_52427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80112" y="843558"/>
            <a:ext cx="2880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latin typeface="CAC Champagne" pitchFamily="2" charset="2"/>
              </a:rPr>
              <a:t>De que es posible ser compatriota y contemporáneo</a:t>
            </a:r>
            <a:endParaRPr lang="es-ES" sz="3600" b="1" dirty="0">
              <a:solidFill>
                <a:schemeClr val="bg1"/>
              </a:solidFill>
              <a:latin typeface="CAC Champagne" pitchFamily="2" charset="2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3" grpId="0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9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Ojalá\Imágenes\Dogs_Little_girls_Puppy_Hands_54961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1131590"/>
            <a:ext cx="4176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todo aquel que viva animado por la voluntad de justicia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2531" name="Picture 3" descr="E:\PPS  EXCLUSIVOS\- Ojalá\Imágenes\Boys_Little_girls_Cook_Uniform_Smile_540348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1920" y="339502"/>
            <a:ext cx="3246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 voluntad de belleza</a:t>
            </a:r>
            <a:endParaRPr lang="es-ES" sz="36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Ojalá\Imágenes\Boys_Winter_hat_Puddle_473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483518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Nazca donde nazca y viva cuando viva,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3555" name="Picture 3" descr="E:\PPS  EXCLUSIVOS\- Ojalá\Imágenes\Ducks_Little_girls_Hands_56688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339502"/>
            <a:ext cx="3528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2E1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no tienen fronteras los mapas del alma</a:t>
            </a:r>
          </a:p>
          <a:p>
            <a:pPr algn="ctr"/>
            <a:r>
              <a:rPr lang="es-ES" sz="3600" b="1" dirty="0" smtClean="0">
                <a:solidFill>
                  <a:srgbClr val="2E1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ni del tiempo.</a:t>
            </a:r>
            <a:endParaRPr lang="es-ES" sz="3600" b="1" dirty="0">
              <a:solidFill>
                <a:srgbClr val="2E1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BA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Ojalá\Imágenes\Winter_Snow_Three_3_Little_girls_Boys_Joy_Sitting_559565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A1B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A1B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A1B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A1B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Ojalá\Imágenes\Window_Little_girls_Sitting_Night_53586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627534"/>
            <a:ext cx="18582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Marzo 2020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1563638"/>
            <a:ext cx="299312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 La Esperanza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Nicolas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de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Angelis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3363838"/>
            <a:ext cx="3198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Autor : Eduardo Galeano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452318" y="3363838"/>
            <a:ext cx="1080119" cy="1511761"/>
            <a:chOff x="7130680" y="2205038"/>
            <a:chExt cx="1581548" cy="1711891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7130680" y="3429000"/>
              <a:ext cx="1581548" cy="4879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C Champagne" pitchFamily="2" charset="2"/>
                  <a:cs typeface="Arial" charset="0"/>
                </a:rPr>
                <a:t>Margarita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rgbClr val="A1BAC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A1BAC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rgbClr val="A1BAC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rgbClr val="A1BAC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solidFill>
            <a:srgbClr val="A1BAC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rgbClr val="CCEC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CCEC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CCEC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solidFill>
            <a:srgbClr val="CCEC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CCECFF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273</Words>
  <Application>Microsoft Office PowerPoint</Application>
  <PresentationFormat>Presentación en pantalla (16:9)</PresentationFormat>
  <Paragraphs>42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Arial</vt:lpstr>
      <vt:lpstr>Kingthings Flashbang</vt:lpstr>
      <vt:lpstr>Calibri</vt:lpstr>
      <vt:lpstr>CAC Champagne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</cp:revision>
  <dcterms:created xsi:type="dcterms:W3CDTF">2020-02-25T18:23:54Z</dcterms:created>
  <dcterms:modified xsi:type="dcterms:W3CDTF">2020-03-07T15:15:50Z</dcterms:modified>
</cp:coreProperties>
</file>