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8" r:id="rId3"/>
    <p:sldId id="294" r:id="rId4"/>
    <p:sldId id="287" r:id="rId5"/>
    <p:sldId id="261" r:id="rId6"/>
    <p:sldId id="295" r:id="rId7"/>
    <p:sldId id="257" r:id="rId8"/>
    <p:sldId id="259" r:id="rId9"/>
    <p:sldId id="296" r:id="rId10"/>
    <p:sldId id="279" r:id="rId11"/>
    <p:sldId id="262" r:id="rId12"/>
    <p:sldId id="297" r:id="rId13"/>
    <p:sldId id="264" r:id="rId14"/>
    <p:sldId id="273" r:id="rId15"/>
    <p:sldId id="298" r:id="rId16"/>
    <p:sldId id="276" r:id="rId17"/>
    <p:sldId id="260" r:id="rId18"/>
    <p:sldId id="299" r:id="rId19"/>
    <p:sldId id="275" r:id="rId20"/>
    <p:sldId id="277" r:id="rId21"/>
    <p:sldId id="300" r:id="rId22"/>
    <p:sldId id="271" r:id="rId23"/>
    <p:sldId id="270" r:id="rId24"/>
    <p:sldId id="301" r:id="rId25"/>
    <p:sldId id="280" r:id="rId26"/>
    <p:sldId id="282" r:id="rId27"/>
    <p:sldId id="302" r:id="rId28"/>
    <p:sldId id="285" r:id="rId29"/>
    <p:sldId id="283" r:id="rId30"/>
    <p:sldId id="303" r:id="rId31"/>
    <p:sldId id="286" r:id="rId32"/>
    <p:sldId id="269" r:id="rId33"/>
    <p:sldId id="304" r:id="rId34"/>
    <p:sldId id="258" r:id="rId35"/>
    <p:sldId id="290" r:id="rId36"/>
    <p:sldId id="305" r:id="rId37"/>
    <p:sldId id="292" r:id="rId38"/>
    <p:sldId id="293" r:id="rId39"/>
    <p:sldId id="306" r:id="rId40"/>
    <p:sldId id="266" r:id="rId41"/>
    <p:sldId id="307" r:id="rId4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eSuzWUBtwl9a0LqaAFdcw" hashData="E8bOmRVQPdwDttvy5gCwl1UF/6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FF"/>
    <a:srgbClr val="CCCCFF"/>
    <a:srgbClr val="007635"/>
    <a:srgbClr val="D5FBE6"/>
    <a:srgbClr val="FF6600"/>
    <a:srgbClr val="4A206A"/>
    <a:srgbClr val="63340D"/>
    <a:srgbClr val="322110"/>
    <a:srgbClr val="714B25"/>
    <a:srgbClr val="684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6492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F3EF-2D2E-423B-9653-792769695A49}" type="datetimeFigureOut">
              <a:rPr lang="es-PE" smtClean="0"/>
              <a:pPr/>
              <a:t>30/01/2020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16833-B5D6-4D1F-8CCB-AE7F13E6D0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F3EF-2D2E-423B-9653-792769695A49}" type="datetimeFigureOut">
              <a:rPr lang="es-PE" smtClean="0"/>
              <a:pPr/>
              <a:t>30/01/2020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16833-B5D6-4D1F-8CCB-AE7F13E6D0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F3EF-2D2E-423B-9653-792769695A49}" type="datetimeFigureOut">
              <a:rPr lang="es-PE" smtClean="0"/>
              <a:pPr/>
              <a:t>30/01/2020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16833-B5D6-4D1F-8CCB-AE7F13E6D0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F3EF-2D2E-423B-9653-792769695A49}" type="datetimeFigureOut">
              <a:rPr lang="es-PE" smtClean="0"/>
              <a:pPr/>
              <a:t>30/01/2020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16833-B5D6-4D1F-8CCB-AE7F13E6D0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F3EF-2D2E-423B-9653-792769695A49}" type="datetimeFigureOut">
              <a:rPr lang="es-PE" smtClean="0"/>
              <a:pPr/>
              <a:t>30/01/2020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16833-B5D6-4D1F-8CCB-AE7F13E6D0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F3EF-2D2E-423B-9653-792769695A49}" type="datetimeFigureOut">
              <a:rPr lang="es-PE" smtClean="0"/>
              <a:pPr/>
              <a:t>30/01/2020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16833-B5D6-4D1F-8CCB-AE7F13E6D0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F3EF-2D2E-423B-9653-792769695A49}" type="datetimeFigureOut">
              <a:rPr lang="es-PE" smtClean="0"/>
              <a:pPr/>
              <a:t>30/01/2020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16833-B5D6-4D1F-8CCB-AE7F13E6D0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F3EF-2D2E-423B-9653-792769695A49}" type="datetimeFigureOut">
              <a:rPr lang="es-PE" smtClean="0"/>
              <a:pPr/>
              <a:t>30/01/2020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16833-B5D6-4D1F-8CCB-AE7F13E6D0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F3EF-2D2E-423B-9653-792769695A49}" type="datetimeFigureOut">
              <a:rPr lang="es-PE" smtClean="0"/>
              <a:pPr/>
              <a:t>30/01/2020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16833-B5D6-4D1F-8CCB-AE7F13E6D0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F3EF-2D2E-423B-9653-792769695A49}" type="datetimeFigureOut">
              <a:rPr lang="es-PE" smtClean="0"/>
              <a:pPr/>
              <a:t>30/01/2020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16833-B5D6-4D1F-8CCB-AE7F13E6D0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CF3EF-2D2E-423B-9653-792769695A49}" type="datetimeFigureOut">
              <a:rPr lang="es-PE" smtClean="0"/>
              <a:pPr/>
              <a:t>30/01/2020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16833-B5D6-4D1F-8CCB-AE7F13E6D0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CF3EF-2D2E-423B-9653-792769695A49}" type="datetimeFigureOut">
              <a:rPr lang="es-PE" smtClean="0"/>
              <a:pPr/>
              <a:t>30/01/2020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16833-B5D6-4D1F-8CCB-AE7F13E6D0A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11.jpe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11.jpeg"/><Relationship Id="rId4" Type="http://schemas.openxmlformats.org/officeDocument/2006/relationships/image" Target="../media/image14.png"/><Relationship Id="rId9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48.jpeg"/><Relationship Id="rId7" Type="http://schemas.openxmlformats.org/officeDocument/2006/relationships/image" Target="../media/image16.pn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11.jpe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enforma.salud180.com/nutricion-y-ejercicio/3-consejos-grandiosos-para-practicar-yoga-en-tu-casa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53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5348176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0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357172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214678" y="357172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714362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714362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1071534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214678" y="1071534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428778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1428778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1785950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214678" y="1785950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143140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2143140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2500312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214678" y="2500312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857520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2857520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3214692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214678" y="3214692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571882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3571882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3929054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214678" y="3929054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214824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143240" y="4214824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00562" y="4500549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curve-hi.pn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143240" y="4500549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cooltext347915484573992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1071538" y="857238"/>
            <a:ext cx="3000396" cy="852825"/>
          </a:xfrm>
          <a:prstGeom prst="rect">
            <a:avLst/>
          </a:prstGeom>
        </p:spPr>
      </p:pic>
      <p:pic>
        <p:nvPicPr>
          <p:cNvPr id="32" name="31 Imagen" descr="cooltext347915499827343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4214810" y="857238"/>
            <a:ext cx="1000132" cy="824658"/>
          </a:xfrm>
          <a:prstGeom prst="rect">
            <a:avLst/>
          </a:prstGeom>
        </p:spPr>
      </p:pic>
      <p:pic>
        <p:nvPicPr>
          <p:cNvPr id="33" name="32 Imagen" descr="cooltext347915514008597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5357818" y="857238"/>
            <a:ext cx="2500330" cy="793518"/>
          </a:xfrm>
          <a:prstGeom prst="rect">
            <a:avLst/>
          </a:prstGeom>
        </p:spPr>
      </p:pic>
      <p:pic>
        <p:nvPicPr>
          <p:cNvPr id="34" name="33 Imagen" descr="cooltext347915530472583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1500166" y="3429006"/>
            <a:ext cx="2033154" cy="1000132"/>
          </a:xfrm>
          <a:prstGeom prst="rect">
            <a:avLst/>
          </a:prstGeom>
        </p:spPr>
      </p:pic>
      <p:pic>
        <p:nvPicPr>
          <p:cNvPr id="35" name="34 Imagen" descr="cooltext347915542017265.png"/>
          <p:cNvPicPr>
            <a:picLocks noChangeAspect="1"/>
          </p:cNvPicPr>
          <p:nvPr/>
        </p:nvPicPr>
        <p:blipFill>
          <a:blip r:embed="rId9">
            <a:lum contrast="20000"/>
          </a:blip>
          <a:stretch>
            <a:fillRect/>
          </a:stretch>
        </p:blipFill>
        <p:spPr>
          <a:xfrm>
            <a:off x="3857620" y="3357568"/>
            <a:ext cx="1185779" cy="963445"/>
          </a:xfrm>
          <a:prstGeom prst="rect">
            <a:avLst/>
          </a:prstGeom>
        </p:spPr>
      </p:pic>
      <p:pic>
        <p:nvPicPr>
          <p:cNvPr id="36" name="35 Imagen" descr="cooltext347915469560705.png"/>
          <p:cNvPicPr>
            <a:picLocks noChangeAspect="1"/>
          </p:cNvPicPr>
          <p:nvPr/>
        </p:nvPicPr>
        <p:blipFill>
          <a:blip r:embed="rId10">
            <a:lum contrast="20000"/>
          </a:blip>
          <a:stretch>
            <a:fillRect/>
          </a:stretch>
        </p:blipFill>
        <p:spPr>
          <a:xfrm>
            <a:off x="5286380" y="3357568"/>
            <a:ext cx="2500330" cy="939779"/>
          </a:xfrm>
          <a:prstGeom prst="rect">
            <a:avLst/>
          </a:prstGeom>
        </p:spPr>
      </p:pic>
      <p:pic>
        <p:nvPicPr>
          <p:cNvPr id="43010" name="Picture 2" descr="Rendered Image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643702" y="4429138"/>
            <a:ext cx="2000264" cy="206694"/>
          </a:xfrm>
          <a:prstGeom prst="rect">
            <a:avLst/>
          </a:prstGeom>
          <a:noFill/>
        </p:spPr>
      </p:pic>
      <p:pic>
        <p:nvPicPr>
          <p:cNvPr id="38" name="37 Imagen" descr="stock-photo-1005348176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25000">
    <p:sndAc>
      <p:stSnd loop="1">
        <p:snd r:embed="rId2" name="Hidden_Beauty_-_Ernesto_Cortazar_mp3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5" fill="hold">
                            <p:stCondLst>
                              <p:cond delay="2000"/>
                            </p:stCondLst>
                            <p:childTnLst>
                              <p:par>
                                <p:cTn id="3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9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3" fill="hold">
                            <p:stCondLst>
                              <p:cond delay="6000"/>
                            </p:stCondLst>
                            <p:childTnLst>
                              <p:par>
                                <p:cTn id="494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9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9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0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50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3" fill="hold">
                            <p:stCondLst>
                              <p:cond delay="9000"/>
                            </p:stCondLst>
                            <p:childTnLst>
                              <p:par>
                                <p:cTn id="50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6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9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51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16" dur="2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1655721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092574" cy="51435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3428992" y="1571618"/>
            <a:ext cx="221457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 gustaría compartir con todos vosotros unas pequeñas y simples pautas para que cada día busquemos y encontremos momentos de calma y quietud, a pesar del caos que a veces 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vivimos</a:t>
            </a:r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52310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63461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4143372" y="1357304"/>
            <a:ext cx="695489" cy="681634"/>
          </a:xfrm>
          <a:prstGeom prst="rect">
            <a:avLst/>
          </a:prstGeom>
          <a:effectLst/>
        </p:spPr>
      </p:pic>
      <p:pic>
        <p:nvPicPr>
          <p:cNvPr id="4" name="3 Imagen" descr="363461.png"/>
          <p:cNvPicPr>
            <a:picLocks noChangeAspect="1"/>
          </p:cNvPicPr>
          <p:nvPr/>
        </p:nvPicPr>
        <p:blipFill>
          <a:blip r:embed="rId4" cstate="print">
            <a:lum bright="-20000" contrast="40000"/>
          </a:blip>
          <a:stretch>
            <a:fillRect/>
          </a:stretch>
        </p:blipFill>
        <p:spPr>
          <a:xfrm>
            <a:off x="4143372" y="3214692"/>
            <a:ext cx="714380" cy="700149"/>
          </a:xfrm>
          <a:prstGeom prst="rect">
            <a:avLst/>
          </a:prstGeom>
          <a:effectLst/>
        </p:spPr>
      </p:pic>
      <p:pic>
        <p:nvPicPr>
          <p:cNvPr id="5" name="4 Imagen" descr="363461.png"/>
          <p:cNvPicPr>
            <a:picLocks noChangeAspect="1"/>
          </p:cNvPicPr>
          <p:nvPr/>
        </p:nvPicPr>
        <p:blipFill>
          <a:blip r:embed="rId5" cstate="print">
            <a:lum bright="-20000" contrast="40000"/>
          </a:blip>
          <a:stretch>
            <a:fillRect/>
          </a:stretch>
        </p:blipFill>
        <p:spPr>
          <a:xfrm>
            <a:off x="5214942" y="2285998"/>
            <a:ext cx="728900" cy="714380"/>
          </a:xfrm>
          <a:prstGeom prst="rect">
            <a:avLst/>
          </a:prstGeom>
          <a:effectLst/>
        </p:spPr>
      </p:pic>
      <p:pic>
        <p:nvPicPr>
          <p:cNvPr id="6" name="5 Imagen" descr="363461.png"/>
          <p:cNvPicPr>
            <a:picLocks noChangeAspect="1"/>
          </p:cNvPicPr>
          <p:nvPr/>
        </p:nvPicPr>
        <p:blipFill>
          <a:blip r:embed="rId5" cstate="print">
            <a:lum bright="-20000" contrast="40000"/>
          </a:blip>
          <a:stretch>
            <a:fillRect/>
          </a:stretch>
        </p:blipFill>
        <p:spPr>
          <a:xfrm>
            <a:off x="3071802" y="2285998"/>
            <a:ext cx="728900" cy="714380"/>
          </a:xfrm>
          <a:prstGeom prst="rect">
            <a:avLst/>
          </a:prstGeom>
          <a:effectLst/>
        </p:spPr>
      </p:pic>
      <p:pic>
        <p:nvPicPr>
          <p:cNvPr id="7" name="6 Imagen" descr="363461.png"/>
          <p:cNvPicPr>
            <a:picLocks noChangeAspect="1"/>
          </p:cNvPicPr>
          <p:nvPr/>
        </p:nvPicPr>
        <p:blipFill>
          <a:blip r:embed="rId5" cstate="print">
            <a:lum contrast="40000"/>
          </a:blip>
          <a:stretch>
            <a:fillRect/>
          </a:stretch>
        </p:blipFill>
        <p:spPr>
          <a:xfrm>
            <a:off x="4929190" y="1643056"/>
            <a:ext cx="728900" cy="714380"/>
          </a:xfrm>
          <a:prstGeom prst="rect">
            <a:avLst/>
          </a:prstGeom>
          <a:effectLst/>
        </p:spPr>
      </p:pic>
      <p:pic>
        <p:nvPicPr>
          <p:cNvPr id="8" name="7 Imagen" descr="363461.png"/>
          <p:cNvPicPr>
            <a:picLocks noChangeAspect="1"/>
          </p:cNvPicPr>
          <p:nvPr/>
        </p:nvPicPr>
        <p:blipFill>
          <a:blip r:embed="rId5" cstate="print">
            <a:lum contrast="40000"/>
          </a:blip>
          <a:stretch>
            <a:fillRect/>
          </a:stretch>
        </p:blipFill>
        <p:spPr>
          <a:xfrm>
            <a:off x="4857752" y="2928940"/>
            <a:ext cx="728900" cy="714380"/>
          </a:xfrm>
          <a:prstGeom prst="rect">
            <a:avLst/>
          </a:prstGeom>
          <a:effectLst/>
        </p:spPr>
      </p:pic>
      <p:pic>
        <p:nvPicPr>
          <p:cNvPr id="9" name="8 Imagen" descr="363461.png"/>
          <p:cNvPicPr>
            <a:picLocks noChangeAspect="1"/>
          </p:cNvPicPr>
          <p:nvPr/>
        </p:nvPicPr>
        <p:blipFill>
          <a:blip r:embed="rId6" cstate="print">
            <a:lum contrast="40000"/>
          </a:blip>
          <a:stretch>
            <a:fillRect/>
          </a:stretch>
        </p:blipFill>
        <p:spPr>
          <a:xfrm>
            <a:off x="3428992" y="3000378"/>
            <a:ext cx="692585" cy="678788"/>
          </a:xfrm>
          <a:prstGeom prst="rect">
            <a:avLst/>
          </a:prstGeom>
          <a:effectLst/>
        </p:spPr>
      </p:pic>
      <p:pic>
        <p:nvPicPr>
          <p:cNvPr id="10" name="9 Imagen" descr="363461.png"/>
          <p:cNvPicPr>
            <a:picLocks noChangeAspect="1"/>
          </p:cNvPicPr>
          <p:nvPr/>
        </p:nvPicPr>
        <p:blipFill>
          <a:blip r:embed="rId5" cstate="print">
            <a:lum contrast="40000"/>
          </a:blip>
          <a:stretch>
            <a:fillRect/>
          </a:stretch>
        </p:blipFill>
        <p:spPr>
          <a:xfrm>
            <a:off x="3428992" y="1643056"/>
            <a:ext cx="728900" cy="714380"/>
          </a:xfrm>
          <a:prstGeom prst="rect">
            <a:avLst/>
          </a:prstGeom>
          <a:effectLst/>
        </p:spPr>
      </p:pic>
      <p:pic>
        <p:nvPicPr>
          <p:cNvPr id="11" name="10 Imagen" descr="363461.png"/>
          <p:cNvPicPr>
            <a:picLocks noChangeAspect="1"/>
          </p:cNvPicPr>
          <p:nvPr/>
        </p:nvPicPr>
        <p:blipFill>
          <a:blip r:embed="rId7" cstate="print">
            <a:lum contrast="40000"/>
          </a:blip>
          <a:stretch>
            <a:fillRect/>
          </a:stretch>
        </p:blipFill>
        <p:spPr>
          <a:xfrm>
            <a:off x="4071934" y="2000246"/>
            <a:ext cx="500066" cy="490104"/>
          </a:xfrm>
          <a:prstGeom prst="rect">
            <a:avLst/>
          </a:prstGeom>
          <a:effectLst/>
        </p:spPr>
      </p:pic>
      <p:pic>
        <p:nvPicPr>
          <p:cNvPr id="12" name="11 Imagen" descr="363461.png"/>
          <p:cNvPicPr>
            <a:picLocks noChangeAspect="1"/>
          </p:cNvPicPr>
          <p:nvPr/>
        </p:nvPicPr>
        <p:blipFill>
          <a:blip r:embed="rId7" cstate="print">
            <a:lum bright="-40000" contrast="40000"/>
          </a:blip>
          <a:stretch>
            <a:fillRect/>
          </a:stretch>
        </p:blipFill>
        <p:spPr>
          <a:xfrm>
            <a:off x="4500562" y="2000246"/>
            <a:ext cx="500066" cy="490104"/>
          </a:xfrm>
          <a:prstGeom prst="rect">
            <a:avLst/>
          </a:prstGeom>
          <a:effectLst/>
        </p:spPr>
      </p:pic>
      <p:pic>
        <p:nvPicPr>
          <p:cNvPr id="13" name="12 Imagen" descr="363461.png"/>
          <p:cNvPicPr>
            <a:picLocks noChangeAspect="1"/>
          </p:cNvPicPr>
          <p:nvPr/>
        </p:nvPicPr>
        <p:blipFill>
          <a:blip r:embed="rId8" cstate="print">
            <a:lum contrast="40000"/>
          </a:blip>
          <a:stretch>
            <a:fillRect/>
          </a:stretch>
        </p:blipFill>
        <p:spPr>
          <a:xfrm>
            <a:off x="4714876" y="2428874"/>
            <a:ext cx="510230" cy="500066"/>
          </a:xfrm>
          <a:prstGeom prst="rect">
            <a:avLst/>
          </a:prstGeom>
          <a:effectLst/>
        </p:spPr>
      </p:pic>
      <p:pic>
        <p:nvPicPr>
          <p:cNvPr id="14" name="13 Imagen" descr="363461.png"/>
          <p:cNvPicPr>
            <a:picLocks noChangeAspect="1"/>
          </p:cNvPicPr>
          <p:nvPr/>
        </p:nvPicPr>
        <p:blipFill>
          <a:blip r:embed="rId8" cstate="print">
            <a:lum bright="-40000" contrast="40000"/>
          </a:blip>
          <a:stretch>
            <a:fillRect/>
          </a:stretch>
        </p:blipFill>
        <p:spPr>
          <a:xfrm>
            <a:off x="4429124" y="2786064"/>
            <a:ext cx="510230" cy="500066"/>
          </a:xfrm>
          <a:prstGeom prst="rect">
            <a:avLst/>
          </a:prstGeom>
          <a:effectLst/>
        </p:spPr>
      </p:pic>
      <p:pic>
        <p:nvPicPr>
          <p:cNvPr id="15" name="14 Imagen" descr="363461.png"/>
          <p:cNvPicPr>
            <a:picLocks noChangeAspect="1"/>
          </p:cNvPicPr>
          <p:nvPr/>
        </p:nvPicPr>
        <p:blipFill>
          <a:blip r:embed="rId9" cstate="print">
            <a:lum bright="-40000" contrast="40000"/>
          </a:blip>
          <a:stretch>
            <a:fillRect/>
          </a:stretch>
        </p:blipFill>
        <p:spPr>
          <a:xfrm>
            <a:off x="3786182" y="2285998"/>
            <a:ext cx="511682" cy="501489"/>
          </a:xfrm>
          <a:prstGeom prst="rect">
            <a:avLst/>
          </a:prstGeom>
          <a:effectLst/>
        </p:spPr>
      </p:pic>
      <p:pic>
        <p:nvPicPr>
          <p:cNvPr id="16" name="15 Imagen" descr="363461.png"/>
          <p:cNvPicPr>
            <a:picLocks noChangeAspect="1"/>
          </p:cNvPicPr>
          <p:nvPr/>
        </p:nvPicPr>
        <p:blipFill>
          <a:blip r:embed="rId8" cstate="print">
            <a:lum contrast="40000"/>
          </a:blip>
          <a:stretch>
            <a:fillRect/>
          </a:stretch>
        </p:blipFill>
        <p:spPr>
          <a:xfrm>
            <a:off x="4000496" y="2714626"/>
            <a:ext cx="510230" cy="500066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10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4000"/>
                            </p:stCondLst>
                            <p:childTnLst>
                              <p:par>
                                <p:cTn id="12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9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3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5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7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9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1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3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5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7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9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1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5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27232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7568728">
            <a:off x="3359876" y="1198075"/>
            <a:ext cx="785818" cy="58181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3148898">
            <a:off x="8582567" y="-186757"/>
            <a:ext cx="785818" cy="722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18460907">
            <a:off x="-214663" y="-156202"/>
            <a:ext cx="785818" cy="56569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13735842">
            <a:off x="4836553" y="1189170"/>
            <a:ext cx="785818" cy="62480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13671647">
            <a:off x="5245408" y="852234"/>
            <a:ext cx="785818" cy="6485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13671647">
            <a:off x="5674038" y="541817"/>
            <a:ext cx="785818" cy="6485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13671647">
            <a:off x="6174105" y="184628"/>
            <a:ext cx="785818" cy="6485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13671647">
            <a:off x="6576955" y="-112562"/>
            <a:ext cx="785818" cy="71804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18820902">
            <a:off x="225854" y="125211"/>
            <a:ext cx="785818" cy="56569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18635973">
            <a:off x="649019" y="485280"/>
            <a:ext cx="785818" cy="56569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18804781">
            <a:off x="1011279" y="839877"/>
            <a:ext cx="785818" cy="56569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18804781">
            <a:off x="1368438" y="1197069"/>
            <a:ext cx="785818" cy="56569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3148898">
            <a:off x="8191198" y="188816"/>
            <a:ext cx="785818" cy="62829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3148898">
            <a:off x="7762570" y="545987"/>
            <a:ext cx="785818" cy="62829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3148898">
            <a:off x="7341785" y="831738"/>
            <a:ext cx="785818" cy="62829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3148898">
            <a:off x="6904024" y="1174834"/>
            <a:ext cx="785818" cy="700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7549101">
            <a:off x="3075092" y="951934"/>
            <a:ext cx="785818" cy="58413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7746020">
            <a:off x="2663100" y="671241"/>
            <a:ext cx="785818" cy="58413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7723966">
            <a:off x="2162251" y="385615"/>
            <a:ext cx="785818" cy="58413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7506460">
            <a:off x="1653413" y="28584"/>
            <a:ext cx="785818" cy="58413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2000"/>
                            </p:stCondLst>
                            <p:childTnLst>
                              <p:par>
                                <p:cTn id="20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1655721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092574" cy="51435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3428992" y="1643056"/>
            <a:ext cx="221457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Este caos es por exceso de obligaciones, por horarios estrictos o porque a veces el estrés nos supera haciendo que vayamos por la vida absolutamente acelerados.</a:t>
            </a:r>
          </a:p>
          <a:p>
            <a:pPr algn="ctr"/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142908" y="0"/>
            <a:ext cx="9286908" cy="528639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32211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682769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072462" y="1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0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643438" y="4071962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571868" y="4071962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715008" y="3643320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643702" y="3286130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286644" y="2357436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786710" y="1285866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14282" y="1214428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14348" y="2214560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500166" y="3071816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500298" y="3714758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32211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03800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stello1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428860" y="285734"/>
            <a:ext cx="4322320" cy="4322320"/>
          </a:xfrm>
          <a:prstGeom prst="rect">
            <a:avLst/>
          </a:prstGeom>
        </p:spPr>
      </p:pic>
      <p:pic>
        <p:nvPicPr>
          <p:cNvPr id="4" name="3 Imagen" descr="destello18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1601310">
            <a:off x="3000364" y="928676"/>
            <a:ext cx="3188836" cy="318883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1655721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092574" cy="51435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3500430" y="1714494"/>
            <a:ext cx="21431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¿A quién no le ha pasado tener la sensación de ir corriendo a todos sitios? Quizá también el tener muchos compromisos sociales de los que en muchas ocasiones no podemos </a:t>
            </a:r>
          </a:p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escaparnos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”</a:t>
            </a:r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55976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4360" t="17443" r="8430" b="4069"/>
          <a:stretch>
            <a:fillRect/>
          </a:stretch>
        </p:blipFill>
        <p:spPr>
          <a:xfrm>
            <a:off x="4429124" y="0"/>
            <a:ext cx="1270007" cy="1142990"/>
          </a:xfrm>
          <a:prstGeom prst="rect">
            <a:avLst/>
          </a:prstGeom>
        </p:spPr>
      </p:pic>
      <p:pic>
        <p:nvPicPr>
          <p:cNvPr id="5" name="4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4360" t="17443" r="8430" b="4069"/>
          <a:stretch>
            <a:fillRect/>
          </a:stretch>
        </p:blipFill>
        <p:spPr>
          <a:xfrm flipH="1">
            <a:off x="3357554" y="0"/>
            <a:ext cx="1230323" cy="1142990"/>
          </a:xfrm>
          <a:prstGeom prst="rect">
            <a:avLst/>
          </a:prstGeom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4360" t="17443" r="8430" b="4069"/>
          <a:stretch>
            <a:fillRect/>
          </a:stretch>
        </p:blipFill>
        <p:spPr>
          <a:xfrm>
            <a:off x="4429124" y="928676"/>
            <a:ext cx="1270007" cy="1142990"/>
          </a:xfrm>
          <a:prstGeom prst="rect">
            <a:avLst/>
          </a:prstGeom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4360" t="17443" r="8430" b="4069"/>
          <a:stretch>
            <a:fillRect/>
          </a:stretch>
        </p:blipFill>
        <p:spPr>
          <a:xfrm flipH="1">
            <a:off x="3357554" y="928676"/>
            <a:ext cx="1230323" cy="1142990"/>
          </a:xfrm>
          <a:prstGeom prst="rect">
            <a:avLst/>
          </a:prstGeom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4360" t="17443" r="8430" b="4069"/>
          <a:stretch>
            <a:fillRect/>
          </a:stretch>
        </p:blipFill>
        <p:spPr>
          <a:xfrm>
            <a:off x="4357686" y="1928808"/>
            <a:ext cx="1270007" cy="1142990"/>
          </a:xfrm>
          <a:prstGeom prst="rect">
            <a:avLst/>
          </a:prstGeom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4360" t="17443" r="8430" b="4069"/>
          <a:stretch>
            <a:fillRect/>
          </a:stretch>
        </p:blipFill>
        <p:spPr>
          <a:xfrm flipH="1">
            <a:off x="3286116" y="1928808"/>
            <a:ext cx="1230323" cy="1142990"/>
          </a:xfrm>
          <a:prstGeom prst="rect">
            <a:avLst/>
          </a:prstGeom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4360" t="17443" r="8430" b="4069"/>
          <a:stretch>
            <a:fillRect/>
          </a:stretch>
        </p:blipFill>
        <p:spPr>
          <a:xfrm>
            <a:off x="4357686" y="2928940"/>
            <a:ext cx="1270007" cy="1142990"/>
          </a:xfrm>
          <a:prstGeom prst="rect">
            <a:avLst/>
          </a:prstGeom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4360" t="17443" r="8430" b="4069"/>
          <a:stretch>
            <a:fillRect/>
          </a:stretch>
        </p:blipFill>
        <p:spPr>
          <a:xfrm flipH="1">
            <a:off x="3286116" y="2928940"/>
            <a:ext cx="1230323" cy="1142990"/>
          </a:xfrm>
          <a:prstGeom prst="rect">
            <a:avLst/>
          </a:prstGeom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4360" t="17443" r="8430" b="4069"/>
          <a:stretch>
            <a:fillRect/>
          </a:stretch>
        </p:blipFill>
        <p:spPr>
          <a:xfrm>
            <a:off x="4357686" y="4000510"/>
            <a:ext cx="1270007" cy="1142990"/>
          </a:xfrm>
          <a:prstGeom prst="rect">
            <a:avLst/>
          </a:prstGeom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4360" t="17443" r="8430" b="4069"/>
          <a:stretch>
            <a:fillRect/>
          </a:stretch>
        </p:blipFill>
        <p:spPr>
          <a:xfrm flipH="1">
            <a:off x="3286116" y="4000510"/>
            <a:ext cx="1230323" cy="114299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45488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ed_circle_orange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4346" y="-214332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led_circle_orange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6597" y="4386097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led_circle_orange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2500312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led_circle_orange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428610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led_circle_orange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10" y="1000114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led_circle_orange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1571618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led_circle_orange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2000246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led_circle_orange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26" y="2928940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led_circle_orange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0430" y="3357568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led_circle_orange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3714758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led_circle_orange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3929072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led_circle_orange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9256" y="4143386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led_circle_orange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3636" y="4214824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led_circle_orange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6578" y="4386097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led_circle_orange_preview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96" y="4386097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000"/>
                            </p:stCondLst>
                            <p:childTnLst>
                              <p:par>
                                <p:cTn id="9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1655721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092574" cy="51435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3357554" y="1643056"/>
            <a:ext cx="23574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Tal vez es que por exceso de trabajo estamos condicionando nuestra vida familiar.  Quizá incluso nos llevamos trabajo a casa, perdiéndonos los momentos que deberíamos tener para nosotros o nuestra familia.</a:t>
            </a:r>
          </a:p>
          <a:p>
            <a:pPr algn="ctr"/>
            <a:endParaRPr lang="es-PE" sz="1400" dirty="0"/>
          </a:p>
        </p:txBody>
      </p:sp>
      <p:sp>
        <p:nvSpPr>
          <p:cNvPr id="4" name="3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80572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tretch>
            <a:fillRect/>
          </a:stretch>
        </p:blipFill>
        <p:spPr>
          <a:xfrm>
            <a:off x="0" y="1500180"/>
            <a:ext cx="1071570" cy="1071570"/>
          </a:xfrm>
          <a:prstGeom prst="rect">
            <a:avLst/>
          </a:prstGeom>
        </p:spPr>
      </p:pic>
      <p:pic>
        <p:nvPicPr>
          <p:cNvPr id="4" name="3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tretch>
            <a:fillRect/>
          </a:stretch>
        </p:blipFill>
        <p:spPr>
          <a:xfrm>
            <a:off x="0" y="2643188"/>
            <a:ext cx="1071570" cy="1071570"/>
          </a:xfrm>
          <a:prstGeom prst="rect">
            <a:avLst/>
          </a:prstGeom>
        </p:spPr>
      </p:pic>
      <p:pic>
        <p:nvPicPr>
          <p:cNvPr id="5" name="4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tretch>
            <a:fillRect/>
          </a:stretch>
        </p:blipFill>
        <p:spPr>
          <a:xfrm>
            <a:off x="8072430" y="0"/>
            <a:ext cx="1071570" cy="1071570"/>
          </a:xfrm>
          <a:prstGeom prst="rect">
            <a:avLst/>
          </a:prstGeom>
        </p:spPr>
      </p:pic>
      <p:pic>
        <p:nvPicPr>
          <p:cNvPr id="6" name="5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tretch>
            <a:fillRect/>
          </a:stretch>
        </p:blipFill>
        <p:spPr>
          <a:xfrm>
            <a:off x="8072430" y="4071930"/>
            <a:ext cx="1071570" cy="1071570"/>
          </a:xfrm>
          <a:prstGeom prst="rect">
            <a:avLst/>
          </a:prstGeom>
        </p:spPr>
      </p:pic>
      <p:pic>
        <p:nvPicPr>
          <p:cNvPr id="7" name="6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tretch>
            <a:fillRect/>
          </a:stretch>
        </p:blipFill>
        <p:spPr>
          <a:xfrm>
            <a:off x="1214414" y="2714626"/>
            <a:ext cx="1071570" cy="1071570"/>
          </a:xfrm>
          <a:prstGeom prst="rect">
            <a:avLst/>
          </a:prstGeom>
        </p:spPr>
      </p:pic>
      <p:pic>
        <p:nvPicPr>
          <p:cNvPr id="8" name="7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tretch>
            <a:fillRect/>
          </a:stretch>
        </p:blipFill>
        <p:spPr>
          <a:xfrm>
            <a:off x="2428860" y="2714626"/>
            <a:ext cx="1071570" cy="1071570"/>
          </a:xfrm>
          <a:prstGeom prst="rect">
            <a:avLst/>
          </a:prstGeom>
        </p:spPr>
      </p:pic>
      <p:pic>
        <p:nvPicPr>
          <p:cNvPr id="9" name="8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tretch>
            <a:fillRect/>
          </a:stretch>
        </p:blipFill>
        <p:spPr>
          <a:xfrm>
            <a:off x="3643306" y="2928940"/>
            <a:ext cx="1071570" cy="1071570"/>
          </a:xfrm>
          <a:prstGeom prst="rect">
            <a:avLst/>
          </a:prstGeom>
        </p:spPr>
      </p:pic>
      <p:pic>
        <p:nvPicPr>
          <p:cNvPr id="10" name="9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tretch>
            <a:fillRect/>
          </a:stretch>
        </p:blipFill>
        <p:spPr>
          <a:xfrm>
            <a:off x="4714876" y="3214692"/>
            <a:ext cx="1071570" cy="1071570"/>
          </a:xfrm>
          <a:prstGeom prst="rect">
            <a:avLst/>
          </a:prstGeom>
        </p:spPr>
      </p:pic>
      <p:pic>
        <p:nvPicPr>
          <p:cNvPr id="11" name="10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tretch>
            <a:fillRect/>
          </a:stretch>
        </p:blipFill>
        <p:spPr>
          <a:xfrm>
            <a:off x="5857884" y="3357568"/>
            <a:ext cx="1071570" cy="1071570"/>
          </a:xfrm>
          <a:prstGeom prst="rect">
            <a:avLst/>
          </a:prstGeom>
        </p:spPr>
      </p:pic>
      <p:pic>
        <p:nvPicPr>
          <p:cNvPr id="12" name="11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tretch>
            <a:fillRect/>
          </a:stretch>
        </p:blipFill>
        <p:spPr>
          <a:xfrm>
            <a:off x="7000892" y="3643320"/>
            <a:ext cx="1071570" cy="1071570"/>
          </a:xfrm>
          <a:prstGeom prst="rect">
            <a:avLst/>
          </a:prstGeom>
        </p:spPr>
      </p:pic>
      <p:pic>
        <p:nvPicPr>
          <p:cNvPr id="13" name="12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tretch>
            <a:fillRect/>
          </a:stretch>
        </p:blipFill>
        <p:spPr>
          <a:xfrm>
            <a:off x="1285852" y="1571618"/>
            <a:ext cx="1071570" cy="1071570"/>
          </a:xfrm>
          <a:prstGeom prst="rect">
            <a:avLst/>
          </a:prstGeom>
        </p:spPr>
      </p:pic>
      <p:pic>
        <p:nvPicPr>
          <p:cNvPr id="14" name="13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tretch>
            <a:fillRect/>
          </a:stretch>
        </p:blipFill>
        <p:spPr>
          <a:xfrm>
            <a:off x="2428860" y="1571618"/>
            <a:ext cx="1071570" cy="1071570"/>
          </a:xfrm>
          <a:prstGeom prst="rect">
            <a:avLst/>
          </a:prstGeom>
        </p:spPr>
      </p:pic>
      <p:pic>
        <p:nvPicPr>
          <p:cNvPr id="15" name="14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tretch>
            <a:fillRect/>
          </a:stretch>
        </p:blipFill>
        <p:spPr>
          <a:xfrm>
            <a:off x="3714744" y="1428742"/>
            <a:ext cx="1071570" cy="1071570"/>
          </a:xfrm>
          <a:prstGeom prst="rect">
            <a:avLst/>
          </a:prstGeom>
        </p:spPr>
      </p:pic>
      <p:pic>
        <p:nvPicPr>
          <p:cNvPr id="16" name="15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tretch>
            <a:fillRect/>
          </a:stretch>
        </p:blipFill>
        <p:spPr>
          <a:xfrm>
            <a:off x="4857752" y="1214428"/>
            <a:ext cx="1071570" cy="1071570"/>
          </a:xfrm>
          <a:prstGeom prst="rect">
            <a:avLst/>
          </a:prstGeom>
        </p:spPr>
      </p:pic>
      <p:pic>
        <p:nvPicPr>
          <p:cNvPr id="17" name="16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tretch>
            <a:fillRect/>
          </a:stretch>
        </p:blipFill>
        <p:spPr>
          <a:xfrm>
            <a:off x="6000760" y="928676"/>
            <a:ext cx="1071570" cy="1071570"/>
          </a:xfrm>
          <a:prstGeom prst="rect">
            <a:avLst/>
          </a:prstGeom>
        </p:spPr>
      </p:pic>
      <p:pic>
        <p:nvPicPr>
          <p:cNvPr id="18" name="17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lum bright="-10000" contrast="40000"/>
          </a:blip>
          <a:stretch>
            <a:fillRect/>
          </a:stretch>
        </p:blipFill>
        <p:spPr>
          <a:xfrm>
            <a:off x="7072330" y="428610"/>
            <a:ext cx="1071570" cy="1071570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09772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429124" y="0"/>
            <a:ext cx="112512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357554" y="0"/>
            <a:ext cx="122397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0" y="4143386"/>
            <a:ext cx="122397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018872" y="4143386"/>
            <a:ext cx="112512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143504" y="2071684"/>
            <a:ext cx="112512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1000114"/>
            <a:ext cx="112512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643570" y="3000378"/>
            <a:ext cx="112512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786578" y="3714758"/>
            <a:ext cx="112512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000364" y="928676"/>
            <a:ext cx="122397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2500298" y="1928808"/>
            <a:ext cx="122397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1928794" y="2857502"/>
            <a:ext cx="122397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1071538" y="3571882"/>
            <a:ext cx="122397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1655721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092574" cy="51435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3357554" y="1643056"/>
            <a:ext cx="23574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parece que todo se hace una montaña e incluso cargamos con una especie de culpa que cada día nos pesa más, entre otras cosas, porque no sabemos 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parar tanto movimiento diario.</a:t>
            </a:r>
          </a:p>
          <a:p>
            <a:pPr algn="ctr"/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92" cy="550072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201185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8286744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792958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757239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721520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6857984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650082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614363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578644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5429224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507206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471487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435768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4000464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364330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328611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292892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2643174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228601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192882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157163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1214414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85725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50006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14287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63340D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24052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63461.png"/>
          <p:cNvPicPr>
            <a:picLocks noChangeAspect="1"/>
          </p:cNvPicPr>
          <p:nvPr/>
        </p:nvPicPr>
        <p:blipFill>
          <a:blip r:embed="rId3" cstate="print">
            <a:lum bright="-20000" contrast="40000"/>
          </a:blip>
          <a:stretch>
            <a:fillRect/>
          </a:stretch>
        </p:blipFill>
        <p:spPr>
          <a:xfrm>
            <a:off x="4143372" y="1357304"/>
            <a:ext cx="695489" cy="681634"/>
          </a:xfrm>
          <a:prstGeom prst="rect">
            <a:avLst/>
          </a:prstGeom>
          <a:effectLst/>
        </p:spPr>
      </p:pic>
      <p:pic>
        <p:nvPicPr>
          <p:cNvPr id="4" name="3 Imagen" descr="363461.png"/>
          <p:cNvPicPr>
            <a:picLocks noChangeAspect="1"/>
          </p:cNvPicPr>
          <p:nvPr/>
        </p:nvPicPr>
        <p:blipFill>
          <a:blip r:embed="rId4" cstate="print">
            <a:lum bright="-20000" contrast="40000"/>
          </a:blip>
          <a:stretch>
            <a:fillRect/>
          </a:stretch>
        </p:blipFill>
        <p:spPr>
          <a:xfrm>
            <a:off x="4143372" y="3214692"/>
            <a:ext cx="714380" cy="700149"/>
          </a:xfrm>
          <a:prstGeom prst="rect">
            <a:avLst/>
          </a:prstGeom>
          <a:effectLst/>
        </p:spPr>
      </p:pic>
      <p:pic>
        <p:nvPicPr>
          <p:cNvPr id="5" name="4 Imagen" descr="363461.png"/>
          <p:cNvPicPr>
            <a:picLocks noChangeAspect="1"/>
          </p:cNvPicPr>
          <p:nvPr/>
        </p:nvPicPr>
        <p:blipFill>
          <a:blip r:embed="rId5" cstate="print">
            <a:lum bright="-20000" contrast="40000"/>
          </a:blip>
          <a:stretch>
            <a:fillRect/>
          </a:stretch>
        </p:blipFill>
        <p:spPr>
          <a:xfrm>
            <a:off x="5214942" y="2285998"/>
            <a:ext cx="728900" cy="714380"/>
          </a:xfrm>
          <a:prstGeom prst="rect">
            <a:avLst/>
          </a:prstGeom>
          <a:effectLst/>
        </p:spPr>
      </p:pic>
      <p:pic>
        <p:nvPicPr>
          <p:cNvPr id="6" name="5 Imagen" descr="363461.png"/>
          <p:cNvPicPr>
            <a:picLocks noChangeAspect="1"/>
          </p:cNvPicPr>
          <p:nvPr/>
        </p:nvPicPr>
        <p:blipFill>
          <a:blip r:embed="rId5" cstate="print">
            <a:lum bright="-20000" contrast="40000"/>
          </a:blip>
          <a:stretch>
            <a:fillRect/>
          </a:stretch>
        </p:blipFill>
        <p:spPr>
          <a:xfrm>
            <a:off x="3071802" y="2285998"/>
            <a:ext cx="728900" cy="714380"/>
          </a:xfrm>
          <a:prstGeom prst="rect">
            <a:avLst/>
          </a:prstGeom>
          <a:effectLst/>
        </p:spPr>
      </p:pic>
      <p:pic>
        <p:nvPicPr>
          <p:cNvPr id="7" name="6 Imagen" descr="363461.png"/>
          <p:cNvPicPr>
            <a:picLocks noChangeAspect="1"/>
          </p:cNvPicPr>
          <p:nvPr/>
        </p:nvPicPr>
        <p:blipFill>
          <a:blip r:embed="rId5" cstate="print">
            <a:lum contrast="40000"/>
          </a:blip>
          <a:stretch>
            <a:fillRect/>
          </a:stretch>
        </p:blipFill>
        <p:spPr>
          <a:xfrm>
            <a:off x="4929190" y="1643056"/>
            <a:ext cx="728900" cy="714380"/>
          </a:xfrm>
          <a:prstGeom prst="rect">
            <a:avLst/>
          </a:prstGeom>
          <a:effectLst/>
        </p:spPr>
      </p:pic>
      <p:pic>
        <p:nvPicPr>
          <p:cNvPr id="8" name="7 Imagen" descr="363461.png"/>
          <p:cNvPicPr>
            <a:picLocks noChangeAspect="1"/>
          </p:cNvPicPr>
          <p:nvPr/>
        </p:nvPicPr>
        <p:blipFill>
          <a:blip r:embed="rId5" cstate="print">
            <a:lum contrast="40000"/>
          </a:blip>
          <a:stretch>
            <a:fillRect/>
          </a:stretch>
        </p:blipFill>
        <p:spPr>
          <a:xfrm>
            <a:off x="4857752" y="2928940"/>
            <a:ext cx="728900" cy="714380"/>
          </a:xfrm>
          <a:prstGeom prst="rect">
            <a:avLst/>
          </a:prstGeom>
          <a:effectLst/>
        </p:spPr>
      </p:pic>
      <p:pic>
        <p:nvPicPr>
          <p:cNvPr id="9" name="8 Imagen" descr="363461.png"/>
          <p:cNvPicPr>
            <a:picLocks noChangeAspect="1"/>
          </p:cNvPicPr>
          <p:nvPr/>
        </p:nvPicPr>
        <p:blipFill>
          <a:blip r:embed="rId6" cstate="print">
            <a:lum contrast="40000"/>
          </a:blip>
          <a:stretch>
            <a:fillRect/>
          </a:stretch>
        </p:blipFill>
        <p:spPr>
          <a:xfrm>
            <a:off x="3428992" y="3000378"/>
            <a:ext cx="692585" cy="678788"/>
          </a:xfrm>
          <a:prstGeom prst="rect">
            <a:avLst/>
          </a:prstGeom>
          <a:effectLst/>
        </p:spPr>
      </p:pic>
      <p:pic>
        <p:nvPicPr>
          <p:cNvPr id="10" name="9 Imagen" descr="363461.png"/>
          <p:cNvPicPr>
            <a:picLocks noChangeAspect="1"/>
          </p:cNvPicPr>
          <p:nvPr/>
        </p:nvPicPr>
        <p:blipFill>
          <a:blip r:embed="rId5" cstate="print">
            <a:lum contrast="40000"/>
          </a:blip>
          <a:stretch>
            <a:fillRect/>
          </a:stretch>
        </p:blipFill>
        <p:spPr>
          <a:xfrm>
            <a:off x="3428992" y="1643056"/>
            <a:ext cx="728900" cy="714380"/>
          </a:xfrm>
          <a:prstGeom prst="rect">
            <a:avLst/>
          </a:prstGeom>
          <a:effectLst/>
        </p:spPr>
      </p:pic>
      <p:pic>
        <p:nvPicPr>
          <p:cNvPr id="11" name="10 Imagen" descr="363461.png"/>
          <p:cNvPicPr>
            <a:picLocks noChangeAspect="1"/>
          </p:cNvPicPr>
          <p:nvPr/>
        </p:nvPicPr>
        <p:blipFill>
          <a:blip r:embed="rId7" cstate="print">
            <a:lum contrast="40000"/>
          </a:blip>
          <a:stretch>
            <a:fillRect/>
          </a:stretch>
        </p:blipFill>
        <p:spPr>
          <a:xfrm>
            <a:off x="4071934" y="2000246"/>
            <a:ext cx="500066" cy="490104"/>
          </a:xfrm>
          <a:prstGeom prst="rect">
            <a:avLst/>
          </a:prstGeom>
          <a:effectLst/>
        </p:spPr>
      </p:pic>
      <p:pic>
        <p:nvPicPr>
          <p:cNvPr id="12" name="11 Imagen" descr="363461.png"/>
          <p:cNvPicPr>
            <a:picLocks noChangeAspect="1"/>
          </p:cNvPicPr>
          <p:nvPr/>
        </p:nvPicPr>
        <p:blipFill>
          <a:blip r:embed="rId7" cstate="print">
            <a:lum bright="-40000" contrast="40000"/>
          </a:blip>
          <a:stretch>
            <a:fillRect/>
          </a:stretch>
        </p:blipFill>
        <p:spPr>
          <a:xfrm>
            <a:off x="4500562" y="2000246"/>
            <a:ext cx="500066" cy="490104"/>
          </a:xfrm>
          <a:prstGeom prst="rect">
            <a:avLst/>
          </a:prstGeom>
          <a:effectLst/>
        </p:spPr>
      </p:pic>
      <p:pic>
        <p:nvPicPr>
          <p:cNvPr id="13" name="12 Imagen" descr="363461.png"/>
          <p:cNvPicPr>
            <a:picLocks noChangeAspect="1"/>
          </p:cNvPicPr>
          <p:nvPr/>
        </p:nvPicPr>
        <p:blipFill>
          <a:blip r:embed="rId8" cstate="print">
            <a:lum contrast="40000"/>
          </a:blip>
          <a:stretch>
            <a:fillRect/>
          </a:stretch>
        </p:blipFill>
        <p:spPr>
          <a:xfrm>
            <a:off x="4714876" y="2428874"/>
            <a:ext cx="510230" cy="500066"/>
          </a:xfrm>
          <a:prstGeom prst="rect">
            <a:avLst/>
          </a:prstGeom>
          <a:effectLst/>
        </p:spPr>
      </p:pic>
      <p:pic>
        <p:nvPicPr>
          <p:cNvPr id="14" name="13 Imagen" descr="363461.png"/>
          <p:cNvPicPr>
            <a:picLocks noChangeAspect="1"/>
          </p:cNvPicPr>
          <p:nvPr/>
        </p:nvPicPr>
        <p:blipFill>
          <a:blip r:embed="rId8" cstate="print">
            <a:lum bright="-40000" contrast="40000"/>
          </a:blip>
          <a:stretch>
            <a:fillRect/>
          </a:stretch>
        </p:blipFill>
        <p:spPr>
          <a:xfrm>
            <a:off x="4429124" y="2786064"/>
            <a:ext cx="510230" cy="500066"/>
          </a:xfrm>
          <a:prstGeom prst="rect">
            <a:avLst/>
          </a:prstGeom>
          <a:effectLst/>
        </p:spPr>
      </p:pic>
      <p:pic>
        <p:nvPicPr>
          <p:cNvPr id="15" name="14 Imagen" descr="363461.png"/>
          <p:cNvPicPr>
            <a:picLocks noChangeAspect="1"/>
          </p:cNvPicPr>
          <p:nvPr/>
        </p:nvPicPr>
        <p:blipFill>
          <a:blip r:embed="rId9" cstate="print">
            <a:lum bright="-40000" contrast="40000"/>
          </a:blip>
          <a:stretch>
            <a:fillRect/>
          </a:stretch>
        </p:blipFill>
        <p:spPr>
          <a:xfrm>
            <a:off x="3786182" y="2285998"/>
            <a:ext cx="511682" cy="501489"/>
          </a:xfrm>
          <a:prstGeom prst="rect">
            <a:avLst/>
          </a:prstGeom>
          <a:effectLst/>
        </p:spPr>
      </p:pic>
      <p:pic>
        <p:nvPicPr>
          <p:cNvPr id="16" name="15 Imagen" descr="363461.png"/>
          <p:cNvPicPr>
            <a:picLocks noChangeAspect="1"/>
          </p:cNvPicPr>
          <p:nvPr/>
        </p:nvPicPr>
        <p:blipFill>
          <a:blip r:embed="rId8" cstate="print">
            <a:lum contrast="40000"/>
          </a:blip>
          <a:stretch>
            <a:fillRect/>
          </a:stretch>
        </p:blipFill>
        <p:spPr>
          <a:xfrm>
            <a:off x="4000496" y="2714626"/>
            <a:ext cx="510230" cy="500066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10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4000"/>
                            </p:stCondLst>
                            <p:childTnLst>
                              <p:par>
                                <p:cTn id="12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9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3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5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7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9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1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3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5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7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9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1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3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5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1655721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092574" cy="51435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3357554" y="1643056"/>
            <a:ext cx="235745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encontrar momentos de calma no es necesario que nos escapemos a un monasterio y hacer voto de silencio. Pero sí es necesario que los busques, porque si buscas cada día un espacio para la calma, te aseguro que lo tendrás.</a:t>
            </a:r>
          </a:p>
          <a:p>
            <a:pPr algn="ctr"/>
            <a:endParaRPr lang="es-PE" sz="1400" dirty="0"/>
          </a:p>
        </p:txBody>
      </p:sp>
      <p:sp>
        <p:nvSpPr>
          <p:cNvPr id="4" name="3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17810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0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357172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214678" y="357172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714362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714362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1071534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214678" y="1071534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428778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1428778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1785950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214678" y="1785950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143140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2143140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2500312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214678" y="2500312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857520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2857520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3214692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214678" y="3214692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571882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3571882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3929054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214678" y="3929054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214824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143240" y="4214824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00562" y="4500549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143240" y="4500549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1" name="30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5" fill="hold">
                            <p:stCondLst>
                              <p:cond delay="2000"/>
                            </p:stCondLst>
                            <p:childTnLst>
                              <p:par>
                                <p:cTn id="3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38149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7568728">
            <a:off x="3359876" y="1198075"/>
            <a:ext cx="785818" cy="58181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3148898">
            <a:off x="8582567" y="-186757"/>
            <a:ext cx="785818" cy="722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18460907">
            <a:off x="-214663" y="-156202"/>
            <a:ext cx="785818" cy="56569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13735842">
            <a:off x="4836553" y="1189170"/>
            <a:ext cx="785818" cy="62480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13671647">
            <a:off x="5245408" y="852234"/>
            <a:ext cx="785818" cy="6485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13671647">
            <a:off x="5674038" y="541817"/>
            <a:ext cx="785818" cy="6485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13671647">
            <a:off x="6174105" y="184628"/>
            <a:ext cx="785818" cy="6485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13671647">
            <a:off x="6576955" y="-112562"/>
            <a:ext cx="785818" cy="71804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18820902">
            <a:off x="225854" y="125211"/>
            <a:ext cx="785818" cy="56569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18635973">
            <a:off x="649019" y="485280"/>
            <a:ext cx="785818" cy="56569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18804781">
            <a:off x="1011279" y="839877"/>
            <a:ext cx="785818" cy="56569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18804781">
            <a:off x="1368438" y="1197069"/>
            <a:ext cx="785818" cy="56569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3148898">
            <a:off x="8191198" y="188816"/>
            <a:ext cx="785818" cy="62829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3148898">
            <a:off x="7762570" y="545987"/>
            <a:ext cx="785818" cy="62829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3148898">
            <a:off x="7341785" y="831738"/>
            <a:ext cx="785818" cy="62829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3148898">
            <a:off x="6904024" y="1174834"/>
            <a:ext cx="785818" cy="700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7549101">
            <a:off x="3075092" y="951934"/>
            <a:ext cx="785818" cy="58413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7746020">
            <a:off x="2663100" y="671241"/>
            <a:ext cx="785818" cy="58413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7723966">
            <a:off x="2162251" y="385615"/>
            <a:ext cx="785818" cy="58413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7506460">
            <a:off x="1653413" y="28584"/>
            <a:ext cx="785818" cy="58413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2000"/>
                            </p:stCondLst>
                            <p:childTnLst>
                              <p:par>
                                <p:cTn id="20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1655721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092574" cy="51435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3357554" y="1643056"/>
            <a:ext cx="23574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tienes que  hacer grandes esfuerzos tampoco. Solo tienes que tomar la decisión de querer un momento para ti, pueden ser 5 o 10 minutos, no necesitas mucho más para oxigenar tu cabeza.</a:t>
            </a:r>
          </a:p>
          <a:p>
            <a:pPr algn="ctr"/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05245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23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72462" y="1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4071962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868" y="4071962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15008" y="3643320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643702" y="3286130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86644" y="2357436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786710" y="1285866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282" y="1214428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2214560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00166" y="3071816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714758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901189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stello1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428860" y="285734"/>
            <a:ext cx="4322320" cy="4322320"/>
          </a:xfrm>
          <a:prstGeom prst="rect">
            <a:avLst/>
          </a:prstGeom>
        </p:spPr>
      </p:pic>
      <p:pic>
        <p:nvPicPr>
          <p:cNvPr id="4" name="3 Imagen" descr="destello18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1601310">
            <a:off x="3000364" y="928676"/>
            <a:ext cx="3188836" cy="318883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1655721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092574" cy="51435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3357554" y="1928808"/>
            <a:ext cx="23574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Seguramente tienes alguna forma de liberar estrés o tensiones nerviosas. </a:t>
            </a:r>
          </a:p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Quizá sepas que es lo que te hace bien y sin embargo, no tienes tiempo para ello</a:t>
            </a:r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-142894"/>
            <a:ext cx="9572692" cy="550072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10110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4360" t="17443" r="8430" b="4069"/>
          <a:stretch>
            <a:fillRect/>
          </a:stretch>
        </p:blipFill>
        <p:spPr>
          <a:xfrm>
            <a:off x="4429124" y="0"/>
            <a:ext cx="1270007" cy="1142990"/>
          </a:xfrm>
          <a:prstGeom prst="rect">
            <a:avLst/>
          </a:prstGeom>
        </p:spPr>
      </p:pic>
      <p:pic>
        <p:nvPicPr>
          <p:cNvPr id="4" name="3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4360" t="17443" r="8430" b="4069"/>
          <a:stretch>
            <a:fillRect/>
          </a:stretch>
        </p:blipFill>
        <p:spPr>
          <a:xfrm flipH="1">
            <a:off x="3357554" y="0"/>
            <a:ext cx="1230323" cy="1142990"/>
          </a:xfrm>
          <a:prstGeom prst="rect">
            <a:avLst/>
          </a:prstGeom>
        </p:spPr>
      </p:pic>
      <p:pic>
        <p:nvPicPr>
          <p:cNvPr id="5" name="4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4360" t="17443" r="8430" b="4069"/>
          <a:stretch>
            <a:fillRect/>
          </a:stretch>
        </p:blipFill>
        <p:spPr>
          <a:xfrm>
            <a:off x="4429124" y="928676"/>
            <a:ext cx="1270007" cy="1142990"/>
          </a:xfrm>
          <a:prstGeom prst="rect">
            <a:avLst/>
          </a:prstGeom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4360" t="17443" r="8430" b="4069"/>
          <a:stretch>
            <a:fillRect/>
          </a:stretch>
        </p:blipFill>
        <p:spPr>
          <a:xfrm flipH="1">
            <a:off x="3357554" y="928676"/>
            <a:ext cx="1230323" cy="1142990"/>
          </a:xfrm>
          <a:prstGeom prst="rect">
            <a:avLst/>
          </a:prstGeom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4360" t="17443" r="8430" b="4069"/>
          <a:stretch>
            <a:fillRect/>
          </a:stretch>
        </p:blipFill>
        <p:spPr>
          <a:xfrm>
            <a:off x="4357686" y="1928808"/>
            <a:ext cx="1270007" cy="1142990"/>
          </a:xfrm>
          <a:prstGeom prst="rect">
            <a:avLst/>
          </a:prstGeom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4360" t="17443" r="8430" b="4069"/>
          <a:stretch>
            <a:fillRect/>
          </a:stretch>
        </p:blipFill>
        <p:spPr>
          <a:xfrm flipH="1">
            <a:off x="3286116" y="1928808"/>
            <a:ext cx="1230323" cy="1142990"/>
          </a:xfrm>
          <a:prstGeom prst="rect">
            <a:avLst/>
          </a:prstGeom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4360" t="17443" r="8430" b="4069"/>
          <a:stretch>
            <a:fillRect/>
          </a:stretch>
        </p:blipFill>
        <p:spPr>
          <a:xfrm>
            <a:off x="4357686" y="2928940"/>
            <a:ext cx="1270007" cy="1142990"/>
          </a:xfrm>
          <a:prstGeom prst="rect">
            <a:avLst/>
          </a:prstGeom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4360" t="17443" r="8430" b="4069"/>
          <a:stretch>
            <a:fillRect/>
          </a:stretch>
        </p:blipFill>
        <p:spPr>
          <a:xfrm flipH="1">
            <a:off x="3286116" y="2928940"/>
            <a:ext cx="1230323" cy="1142990"/>
          </a:xfrm>
          <a:prstGeom prst="rect">
            <a:avLst/>
          </a:prstGeom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4360" t="17443" r="8430" b="4069"/>
          <a:stretch>
            <a:fillRect/>
          </a:stretch>
        </p:blipFill>
        <p:spPr>
          <a:xfrm>
            <a:off x="4357686" y="4000510"/>
            <a:ext cx="1270007" cy="1142990"/>
          </a:xfrm>
          <a:prstGeom prst="rect">
            <a:avLst/>
          </a:prstGeom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rcRect l="4360" t="17443" r="8430" b="4069"/>
          <a:stretch>
            <a:fillRect/>
          </a:stretch>
        </p:blipFill>
        <p:spPr>
          <a:xfrm flipH="1">
            <a:off x="3286116" y="4000510"/>
            <a:ext cx="1230323" cy="114299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000"/>
                            </p:stCondLst>
                            <p:childTnLst>
                              <p:par>
                                <p:cTn id="6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15492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ed_circle_orange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-214346" y="-357208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led_circle_orange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8386597" y="4386097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led_circle_orange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285984" y="2357436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led_circle_orange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14282" y="285734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led_circle_orange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642910" y="857238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led_circle_orange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142976" y="1428742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led_circle_orange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714480" y="1857370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led_circle_orange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928926" y="2786064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led_circle_orange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3500430" y="3214692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led_circle_orange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143372" y="3571882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led_circle_orange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786314" y="3786196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led_circle_orange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5429256" y="4000510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led_circle_orange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6143636" y="4071948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led_circle_orange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6786578" y="4243221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led_circle_orange_previe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7572396" y="4243221"/>
            <a:ext cx="757403" cy="757403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000"/>
                            </p:stCondLst>
                            <p:childTnLst>
                              <p:par>
                                <p:cTn id="9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1655721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092574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428992" y="1571618"/>
            <a:ext cx="200026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días pasan y a veces nos damos cuenta de que lo que estamos dejando para otro día acaba siendo nuestro momento de ocio o relax. Si nos quitamos algo, siempre será lo que nos hace bien. </a:t>
            </a:r>
          </a:p>
          <a:p>
            <a:pPr algn="ctr"/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428692" y="0"/>
            <a:ext cx="9572692" cy="550072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466524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500180"/>
            <a:ext cx="1071570" cy="1071570"/>
          </a:xfrm>
          <a:prstGeom prst="rect">
            <a:avLst/>
          </a:prstGeom>
        </p:spPr>
      </p:pic>
      <p:pic>
        <p:nvPicPr>
          <p:cNvPr id="5" name="4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2643188"/>
            <a:ext cx="1071570" cy="1071570"/>
          </a:xfrm>
          <a:prstGeom prst="rect">
            <a:avLst/>
          </a:prstGeom>
        </p:spPr>
      </p:pic>
      <p:pic>
        <p:nvPicPr>
          <p:cNvPr id="6" name="5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72430" y="0"/>
            <a:ext cx="1071570" cy="1071570"/>
          </a:xfrm>
          <a:prstGeom prst="rect">
            <a:avLst/>
          </a:prstGeom>
        </p:spPr>
      </p:pic>
      <p:pic>
        <p:nvPicPr>
          <p:cNvPr id="7" name="6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72430" y="4071930"/>
            <a:ext cx="1071570" cy="1071570"/>
          </a:xfrm>
          <a:prstGeom prst="rect">
            <a:avLst/>
          </a:prstGeom>
        </p:spPr>
      </p:pic>
      <p:pic>
        <p:nvPicPr>
          <p:cNvPr id="8" name="7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2714626"/>
            <a:ext cx="1071570" cy="1071570"/>
          </a:xfrm>
          <a:prstGeom prst="rect">
            <a:avLst/>
          </a:prstGeom>
        </p:spPr>
      </p:pic>
      <p:pic>
        <p:nvPicPr>
          <p:cNvPr id="9" name="8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2714626"/>
            <a:ext cx="1071570" cy="1071570"/>
          </a:xfrm>
          <a:prstGeom prst="rect">
            <a:avLst/>
          </a:prstGeom>
        </p:spPr>
      </p:pic>
      <p:pic>
        <p:nvPicPr>
          <p:cNvPr id="10" name="9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2928940"/>
            <a:ext cx="1071570" cy="1071570"/>
          </a:xfrm>
          <a:prstGeom prst="rect">
            <a:avLst/>
          </a:prstGeom>
        </p:spPr>
      </p:pic>
      <p:pic>
        <p:nvPicPr>
          <p:cNvPr id="11" name="10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714876" y="3214692"/>
            <a:ext cx="1071570" cy="1071570"/>
          </a:xfrm>
          <a:prstGeom prst="rect">
            <a:avLst/>
          </a:prstGeom>
        </p:spPr>
      </p:pic>
      <p:pic>
        <p:nvPicPr>
          <p:cNvPr id="12" name="11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857884" y="3357568"/>
            <a:ext cx="1071570" cy="1071570"/>
          </a:xfrm>
          <a:prstGeom prst="rect">
            <a:avLst/>
          </a:prstGeom>
        </p:spPr>
      </p:pic>
      <p:pic>
        <p:nvPicPr>
          <p:cNvPr id="13" name="12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000892" y="3643320"/>
            <a:ext cx="1071570" cy="1071570"/>
          </a:xfrm>
          <a:prstGeom prst="rect">
            <a:avLst/>
          </a:prstGeom>
        </p:spPr>
      </p:pic>
      <p:pic>
        <p:nvPicPr>
          <p:cNvPr id="14" name="13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85852" y="1571618"/>
            <a:ext cx="1071570" cy="1071570"/>
          </a:xfrm>
          <a:prstGeom prst="rect">
            <a:avLst/>
          </a:prstGeom>
        </p:spPr>
      </p:pic>
      <p:pic>
        <p:nvPicPr>
          <p:cNvPr id="15" name="14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1571618"/>
            <a:ext cx="1071570" cy="1071570"/>
          </a:xfrm>
          <a:prstGeom prst="rect">
            <a:avLst/>
          </a:prstGeom>
        </p:spPr>
      </p:pic>
      <p:pic>
        <p:nvPicPr>
          <p:cNvPr id="16" name="15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14744" y="1428742"/>
            <a:ext cx="1071570" cy="1071570"/>
          </a:xfrm>
          <a:prstGeom prst="rect">
            <a:avLst/>
          </a:prstGeom>
        </p:spPr>
      </p:pic>
      <p:pic>
        <p:nvPicPr>
          <p:cNvPr id="17" name="16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857752" y="1214428"/>
            <a:ext cx="1071570" cy="1071570"/>
          </a:xfrm>
          <a:prstGeom prst="rect">
            <a:avLst/>
          </a:prstGeom>
        </p:spPr>
      </p:pic>
      <p:pic>
        <p:nvPicPr>
          <p:cNvPr id="18" name="17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00760" y="928676"/>
            <a:ext cx="1071570" cy="1071570"/>
          </a:xfrm>
          <a:prstGeom prst="rect">
            <a:avLst/>
          </a:prstGeom>
        </p:spPr>
      </p:pic>
      <p:pic>
        <p:nvPicPr>
          <p:cNvPr id="19" name="18 Imagen" descr="kisscc0-stratford-organization-company-bridgeport-decorative-mandala-iv-5b754e946eac25.828627871534414484453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072330" y="428610"/>
            <a:ext cx="1071570" cy="1071570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36041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429124" y="0"/>
            <a:ext cx="112512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357554" y="0"/>
            <a:ext cx="122397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0" y="4143386"/>
            <a:ext cx="122397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018872" y="4143386"/>
            <a:ext cx="112512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143504" y="2071684"/>
            <a:ext cx="112512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00562" y="1000114"/>
            <a:ext cx="112512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643570" y="3000378"/>
            <a:ext cx="112512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786578" y="3714758"/>
            <a:ext cx="112512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3000364" y="928676"/>
            <a:ext cx="122397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2500298" y="1928808"/>
            <a:ext cx="122397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1928794" y="2857502"/>
            <a:ext cx="122397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irculo_png_by_daniiela_smgh-d4v8odr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1071538" y="3571882"/>
            <a:ext cx="1223970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1655721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092574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428992" y="1571618"/>
            <a:ext cx="200026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Muchas veces escucho a personas que dicen, antes hacía yoga, pero tuve que dejarlo porque no tenía tiempo. Antes salía a correr pero ahora hace tiempo que no salgo porque termino muy tarde de trabajar.</a:t>
            </a:r>
          </a:p>
          <a:p>
            <a:pPr algn="ctr"/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A206A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50738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8286744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792958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757239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721520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6857984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650082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614363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578644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5429224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507206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471487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435768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4000464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364330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328611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292892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2643174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228601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192882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157163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1214414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85725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50006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arrows,png (2).png"/>
          <p:cNvPicPr>
            <a:picLocks noChangeAspect="1"/>
          </p:cNvPicPr>
          <p:nvPr/>
        </p:nvPicPr>
        <p:blipFill>
          <a:blip r:embed="rId3">
            <a:lum contrast="40000"/>
          </a:blip>
          <a:srcRect l="22497" t="11249" r="13761" b="6262"/>
          <a:stretch>
            <a:fillRect/>
          </a:stretch>
        </p:blipFill>
        <p:spPr>
          <a:xfrm>
            <a:off x="14287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924989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0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357172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214678" y="357172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714362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714362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1071534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214678" y="1071534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428778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1428778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1785950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214678" y="1785950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143140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2143140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2500312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214678" y="2500312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857520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2857520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3214692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214678" y="3214692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571882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14678" y="3571882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72000" y="3929054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214678" y="3929054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214824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143240" y="4214824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>
            <a:off x="4500562" y="4500549"/>
            <a:ext cx="1347852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curve-hi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40000" contrast="40000"/>
          </a:blip>
          <a:stretch>
            <a:fillRect/>
          </a:stretch>
        </p:blipFill>
        <p:spPr>
          <a:xfrm flipH="1">
            <a:off x="3143240" y="4500549"/>
            <a:ext cx="1428249" cy="71436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3" name="32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5" fill="hold">
                            <p:stCondLst>
                              <p:cond delay="2000"/>
                            </p:stCondLst>
                            <p:childTnLst>
                              <p:par>
                                <p:cTn id="3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66FF"/>
            </a:gs>
            <a:gs pos="50000">
              <a:srgbClr val="CCCCFF">
                <a:shade val="67500"/>
                <a:satMod val="115000"/>
              </a:srgbClr>
            </a:gs>
            <a:gs pos="100000">
              <a:srgbClr val="CCCC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1655721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092574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428992" y="1357304"/>
            <a:ext cx="22860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Cuántas personas se apuntan al gimnasio y van muy pocos días al mes. Podríamos hacer un listado grande de todo aquello que nos hace bien y que sin embargo dejamos aparcado porque no somos capaces de sacar momentos en el día sin sentirnos culpables después.</a:t>
            </a:r>
          </a:p>
          <a:p>
            <a:pPr algn="ctr"/>
            <a:endParaRPr lang="es-PE" sz="1400" dirty="0"/>
          </a:p>
        </p:txBody>
      </p:sp>
      <p:sp>
        <p:nvSpPr>
          <p:cNvPr id="5" name="4 Rectángulo"/>
          <p:cNvSpPr/>
          <p:nvPr/>
        </p:nvSpPr>
        <p:spPr>
          <a:xfrm>
            <a:off x="-285784" y="0"/>
            <a:ext cx="9572692" cy="550072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025490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363461.png"/>
          <p:cNvPicPr>
            <a:picLocks noChangeAspect="1"/>
          </p:cNvPicPr>
          <p:nvPr/>
        </p:nvPicPr>
        <p:blipFill>
          <a:blip r:embed="rId4" cstate="print">
            <a:lum bright="-20000" contrast="40000"/>
          </a:blip>
          <a:stretch>
            <a:fillRect/>
          </a:stretch>
        </p:blipFill>
        <p:spPr>
          <a:xfrm>
            <a:off x="4143372" y="1357304"/>
            <a:ext cx="695489" cy="681634"/>
          </a:xfrm>
          <a:prstGeom prst="rect">
            <a:avLst/>
          </a:prstGeom>
          <a:effectLst/>
        </p:spPr>
      </p:pic>
      <p:pic>
        <p:nvPicPr>
          <p:cNvPr id="8" name="7 Imagen" descr="363461.png"/>
          <p:cNvPicPr>
            <a:picLocks noChangeAspect="1"/>
          </p:cNvPicPr>
          <p:nvPr/>
        </p:nvPicPr>
        <p:blipFill>
          <a:blip r:embed="rId5" cstate="print">
            <a:lum bright="-20000" contrast="40000"/>
          </a:blip>
          <a:stretch>
            <a:fillRect/>
          </a:stretch>
        </p:blipFill>
        <p:spPr>
          <a:xfrm>
            <a:off x="4143372" y="3214692"/>
            <a:ext cx="714380" cy="700149"/>
          </a:xfrm>
          <a:prstGeom prst="rect">
            <a:avLst/>
          </a:prstGeom>
          <a:effectLst/>
        </p:spPr>
      </p:pic>
      <p:pic>
        <p:nvPicPr>
          <p:cNvPr id="9" name="8 Imagen" descr="363461.png"/>
          <p:cNvPicPr>
            <a:picLocks noChangeAspect="1"/>
          </p:cNvPicPr>
          <p:nvPr/>
        </p:nvPicPr>
        <p:blipFill>
          <a:blip r:embed="rId6" cstate="print">
            <a:lum bright="-20000" contrast="40000"/>
          </a:blip>
          <a:stretch>
            <a:fillRect/>
          </a:stretch>
        </p:blipFill>
        <p:spPr>
          <a:xfrm>
            <a:off x="5214942" y="2285998"/>
            <a:ext cx="728900" cy="714380"/>
          </a:xfrm>
          <a:prstGeom prst="rect">
            <a:avLst/>
          </a:prstGeom>
          <a:effectLst/>
        </p:spPr>
      </p:pic>
      <p:pic>
        <p:nvPicPr>
          <p:cNvPr id="10" name="9 Imagen" descr="363461.png"/>
          <p:cNvPicPr>
            <a:picLocks noChangeAspect="1"/>
          </p:cNvPicPr>
          <p:nvPr/>
        </p:nvPicPr>
        <p:blipFill>
          <a:blip r:embed="rId6" cstate="print">
            <a:lum bright="-20000" contrast="40000"/>
          </a:blip>
          <a:stretch>
            <a:fillRect/>
          </a:stretch>
        </p:blipFill>
        <p:spPr>
          <a:xfrm>
            <a:off x="3071802" y="2285998"/>
            <a:ext cx="728900" cy="714380"/>
          </a:xfrm>
          <a:prstGeom prst="rect">
            <a:avLst/>
          </a:prstGeom>
          <a:effectLst/>
        </p:spPr>
      </p:pic>
      <p:pic>
        <p:nvPicPr>
          <p:cNvPr id="11" name="10 Imagen" descr="363461.png"/>
          <p:cNvPicPr>
            <a:picLocks noChangeAspect="1"/>
          </p:cNvPicPr>
          <p:nvPr/>
        </p:nvPicPr>
        <p:blipFill>
          <a:blip r:embed="rId6" cstate="print">
            <a:lum contrast="40000"/>
          </a:blip>
          <a:stretch>
            <a:fillRect/>
          </a:stretch>
        </p:blipFill>
        <p:spPr>
          <a:xfrm>
            <a:off x="4929190" y="1643056"/>
            <a:ext cx="728900" cy="714380"/>
          </a:xfrm>
          <a:prstGeom prst="rect">
            <a:avLst/>
          </a:prstGeom>
          <a:effectLst/>
        </p:spPr>
      </p:pic>
      <p:pic>
        <p:nvPicPr>
          <p:cNvPr id="12" name="11 Imagen" descr="363461.png"/>
          <p:cNvPicPr>
            <a:picLocks noChangeAspect="1"/>
          </p:cNvPicPr>
          <p:nvPr/>
        </p:nvPicPr>
        <p:blipFill>
          <a:blip r:embed="rId6" cstate="print">
            <a:lum contrast="40000"/>
          </a:blip>
          <a:stretch>
            <a:fillRect/>
          </a:stretch>
        </p:blipFill>
        <p:spPr>
          <a:xfrm>
            <a:off x="4857752" y="2928940"/>
            <a:ext cx="728900" cy="714380"/>
          </a:xfrm>
          <a:prstGeom prst="rect">
            <a:avLst/>
          </a:prstGeom>
          <a:effectLst/>
        </p:spPr>
      </p:pic>
      <p:pic>
        <p:nvPicPr>
          <p:cNvPr id="13" name="12 Imagen" descr="363461.png"/>
          <p:cNvPicPr>
            <a:picLocks noChangeAspect="1"/>
          </p:cNvPicPr>
          <p:nvPr/>
        </p:nvPicPr>
        <p:blipFill>
          <a:blip r:embed="rId7" cstate="print">
            <a:lum contrast="40000"/>
          </a:blip>
          <a:stretch>
            <a:fillRect/>
          </a:stretch>
        </p:blipFill>
        <p:spPr>
          <a:xfrm>
            <a:off x="3428992" y="3000378"/>
            <a:ext cx="692585" cy="678788"/>
          </a:xfrm>
          <a:prstGeom prst="rect">
            <a:avLst/>
          </a:prstGeom>
          <a:effectLst/>
        </p:spPr>
      </p:pic>
      <p:pic>
        <p:nvPicPr>
          <p:cNvPr id="14" name="13 Imagen" descr="363461.png"/>
          <p:cNvPicPr>
            <a:picLocks noChangeAspect="1"/>
          </p:cNvPicPr>
          <p:nvPr/>
        </p:nvPicPr>
        <p:blipFill>
          <a:blip r:embed="rId6" cstate="print">
            <a:lum contrast="40000"/>
          </a:blip>
          <a:stretch>
            <a:fillRect/>
          </a:stretch>
        </p:blipFill>
        <p:spPr>
          <a:xfrm>
            <a:off x="3428992" y="1643056"/>
            <a:ext cx="728900" cy="714380"/>
          </a:xfrm>
          <a:prstGeom prst="rect">
            <a:avLst/>
          </a:prstGeom>
          <a:effectLst/>
        </p:spPr>
      </p:pic>
      <p:pic>
        <p:nvPicPr>
          <p:cNvPr id="15" name="14 Imagen" descr="363461.png"/>
          <p:cNvPicPr>
            <a:picLocks noChangeAspect="1"/>
          </p:cNvPicPr>
          <p:nvPr/>
        </p:nvPicPr>
        <p:blipFill>
          <a:blip r:embed="rId8" cstate="print">
            <a:lum contrast="40000"/>
          </a:blip>
          <a:stretch>
            <a:fillRect/>
          </a:stretch>
        </p:blipFill>
        <p:spPr>
          <a:xfrm>
            <a:off x="4071934" y="2000246"/>
            <a:ext cx="500066" cy="490104"/>
          </a:xfrm>
          <a:prstGeom prst="rect">
            <a:avLst/>
          </a:prstGeom>
          <a:effectLst/>
        </p:spPr>
      </p:pic>
      <p:pic>
        <p:nvPicPr>
          <p:cNvPr id="16" name="15 Imagen" descr="363461.png"/>
          <p:cNvPicPr>
            <a:picLocks noChangeAspect="1"/>
          </p:cNvPicPr>
          <p:nvPr/>
        </p:nvPicPr>
        <p:blipFill>
          <a:blip r:embed="rId8" cstate="print">
            <a:lum bright="-40000" contrast="40000"/>
          </a:blip>
          <a:stretch>
            <a:fillRect/>
          </a:stretch>
        </p:blipFill>
        <p:spPr>
          <a:xfrm>
            <a:off x="4500562" y="2000246"/>
            <a:ext cx="500066" cy="490104"/>
          </a:xfrm>
          <a:prstGeom prst="rect">
            <a:avLst/>
          </a:prstGeom>
          <a:effectLst/>
        </p:spPr>
      </p:pic>
      <p:pic>
        <p:nvPicPr>
          <p:cNvPr id="17" name="16 Imagen" descr="363461.png"/>
          <p:cNvPicPr>
            <a:picLocks noChangeAspect="1"/>
          </p:cNvPicPr>
          <p:nvPr/>
        </p:nvPicPr>
        <p:blipFill>
          <a:blip r:embed="rId9" cstate="print">
            <a:lum contrast="40000"/>
          </a:blip>
          <a:stretch>
            <a:fillRect/>
          </a:stretch>
        </p:blipFill>
        <p:spPr>
          <a:xfrm>
            <a:off x="4714876" y="2428874"/>
            <a:ext cx="510230" cy="500066"/>
          </a:xfrm>
          <a:prstGeom prst="rect">
            <a:avLst/>
          </a:prstGeom>
          <a:effectLst/>
        </p:spPr>
      </p:pic>
      <p:pic>
        <p:nvPicPr>
          <p:cNvPr id="18" name="17 Imagen" descr="363461.png"/>
          <p:cNvPicPr>
            <a:picLocks noChangeAspect="1"/>
          </p:cNvPicPr>
          <p:nvPr/>
        </p:nvPicPr>
        <p:blipFill>
          <a:blip r:embed="rId9" cstate="print">
            <a:lum bright="-40000" contrast="40000"/>
          </a:blip>
          <a:stretch>
            <a:fillRect/>
          </a:stretch>
        </p:blipFill>
        <p:spPr>
          <a:xfrm>
            <a:off x="4429124" y="2786064"/>
            <a:ext cx="510230" cy="500066"/>
          </a:xfrm>
          <a:prstGeom prst="rect">
            <a:avLst/>
          </a:prstGeom>
          <a:effectLst/>
        </p:spPr>
      </p:pic>
      <p:pic>
        <p:nvPicPr>
          <p:cNvPr id="19" name="18 Imagen" descr="363461.png"/>
          <p:cNvPicPr>
            <a:picLocks noChangeAspect="1"/>
          </p:cNvPicPr>
          <p:nvPr/>
        </p:nvPicPr>
        <p:blipFill>
          <a:blip r:embed="rId10" cstate="print">
            <a:lum bright="-40000" contrast="40000"/>
          </a:blip>
          <a:stretch>
            <a:fillRect/>
          </a:stretch>
        </p:blipFill>
        <p:spPr>
          <a:xfrm>
            <a:off x="3786182" y="2285998"/>
            <a:ext cx="511682" cy="501489"/>
          </a:xfrm>
          <a:prstGeom prst="rect">
            <a:avLst/>
          </a:prstGeom>
          <a:effectLst/>
        </p:spPr>
      </p:pic>
      <p:pic>
        <p:nvPicPr>
          <p:cNvPr id="20" name="19 Imagen" descr="363461.png"/>
          <p:cNvPicPr>
            <a:picLocks noChangeAspect="1"/>
          </p:cNvPicPr>
          <p:nvPr/>
        </p:nvPicPr>
        <p:blipFill>
          <a:blip r:embed="rId9" cstate="print">
            <a:lum contrast="40000"/>
          </a:blip>
          <a:stretch>
            <a:fillRect/>
          </a:stretch>
        </p:blipFill>
        <p:spPr>
          <a:xfrm>
            <a:off x="4000496" y="2714626"/>
            <a:ext cx="510230" cy="500066"/>
          </a:xfrm>
          <a:prstGeom prst="rect">
            <a:avLst/>
          </a:prstGeom>
          <a:effectLst/>
        </p:spPr>
      </p:pic>
      <p:sp>
        <p:nvSpPr>
          <p:cNvPr id="21" name="20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11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000"/>
                            </p:stCondLst>
                            <p:childTnLst>
                              <p:par>
                                <p:cTn id="12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9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1" dur="3000" fill="hold"/>
                                        <p:tgtEl>
                                          <p:spTgt spid="8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3" dur="3000" fill="hold"/>
                                        <p:tgtEl>
                                          <p:spTgt spid="9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5" dur="3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7" dur="3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9" dur="3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1" dur="3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3" dur="3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5" dur="3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7" dur="3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9" dur="3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1" dur="3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3" dur="3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5" dur="3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62618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7568728">
            <a:off x="3359876" y="1198075"/>
            <a:ext cx="785818" cy="58181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3148898">
            <a:off x="8582567" y="-186757"/>
            <a:ext cx="785818" cy="72224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18460907">
            <a:off x="-214663" y="-156202"/>
            <a:ext cx="785818" cy="56569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13735842">
            <a:off x="4836553" y="1189170"/>
            <a:ext cx="785818" cy="62480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13671647">
            <a:off x="5245408" y="852234"/>
            <a:ext cx="785818" cy="6485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13671647">
            <a:off x="5674038" y="541817"/>
            <a:ext cx="785818" cy="6485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13671647">
            <a:off x="6174105" y="184628"/>
            <a:ext cx="785818" cy="6485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13671647">
            <a:off x="6576955" y="-112562"/>
            <a:ext cx="785818" cy="71804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18820902">
            <a:off x="225854" y="125211"/>
            <a:ext cx="785818" cy="56569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18635973">
            <a:off x="649019" y="485280"/>
            <a:ext cx="785818" cy="56569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18804781">
            <a:off x="1011279" y="839877"/>
            <a:ext cx="785818" cy="56569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18804781">
            <a:off x="1368438" y="1197069"/>
            <a:ext cx="785818" cy="56569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3148898">
            <a:off x="8191198" y="188816"/>
            <a:ext cx="785818" cy="62829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3148898">
            <a:off x="7762570" y="545987"/>
            <a:ext cx="785818" cy="62829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3148898">
            <a:off x="7341785" y="831738"/>
            <a:ext cx="785818" cy="62829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3148898">
            <a:off x="6904024" y="1174834"/>
            <a:ext cx="785818" cy="7003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7549101">
            <a:off x="3075092" y="951934"/>
            <a:ext cx="785818" cy="58413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7746020">
            <a:off x="2663100" y="671241"/>
            <a:ext cx="785818" cy="58413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1249" r="21260"/>
          <a:stretch>
            <a:fillRect/>
          </a:stretch>
        </p:blipFill>
        <p:spPr>
          <a:xfrm rot="7723966">
            <a:off x="2162251" y="385615"/>
            <a:ext cx="785818" cy="58413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gota-morado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1249" r="21260"/>
          <a:stretch>
            <a:fillRect/>
          </a:stretch>
        </p:blipFill>
        <p:spPr>
          <a:xfrm rot="7506460">
            <a:off x="1653413" y="28584"/>
            <a:ext cx="785818" cy="58413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2000"/>
                            </p:stCondLst>
                            <p:childTnLst>
                              <p:par>
                                <p:cTn id="20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1655721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092574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00431" y="1500180"/>
            <a:ext cx="21431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sentimos culpables por ir una hora al gimnasio o salir a correr y no nos sentimos culpables por trabajar una hora o más, o algo todavía más simple, por estar una hora enganchado al móvil</a:t>
            </a:r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683239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16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072462" y="1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0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643438" y="4071962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571868" y="4071962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715008" y="3643320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643702" y="3286130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286644" y="2357436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786710" y="1285866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14282" y="1214428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14348" y="2214560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500166" y="3071816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kisscc0-line-art-computer-icons-drawing-abstract-art-chromatic-geometric-line-art-no-background-5b75da6026ecc2.8421700815344502721595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500298" y="3714758"/>
            <a:ext cx="1071538" cy="107153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94477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stello18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428860" y="285734"/>
            <a:ext cx="4322320" cy="4322320"/>
          </a:xfrm>
          <a:prstGeom prst="rect">
            <a:avLst/>
          </a:prstGeom>
        </p:spPr>
      </p:pic>
      <p:pic>
        <p:nvPicPr>
          <p:cNvPr id="4" name="3 Imagen" descr="destello18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rot="1601310">
            <a:off x="3000364" y="928676"/>
            <a:ext cx="3188836" cy="318883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1655721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0"/>
            <a:ext cx="5092574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500431" y="1500180"/>
            <a:ext cx="21431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Analiza tu agenda y descubre que siempre habrá 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tiempo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 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ti. Cancela una reunión que no sea tan importante y dedica ese tiempo para relajarte. Aprovecha ese tiempo para pensar, calmarte e incrementar tu energía.</a:t>
            </a:r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98550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8286744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792958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757239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721520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6857984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650082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614363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578644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5429224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507206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471487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435768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4000464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364330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328611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292892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2643174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228601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192882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157163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1214414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85725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50006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arrows,png (2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rcRect l="22497" t="11249" r="13761" b="6262"/>
          <a:stretch>
            <a:fillRect/>
          </a:stretch>
        </p:blipFill>
        <p:spPr>
          <a:xfrm>
            <a:off x="142876" y="2000246"/>
            <a:ext cx="857256" cy="1109377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650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 rot="20127570">
            <a:off x="1343714" y="3644238"/>
            <a:ext cx="1151492" cy="529064"/>
          </a:xfrm>
          <a:prstGeom prst="rect">
            <a:avLst/>
          </a:prstGeom>
          <a:noFill/>
        </p:spPr>
      </p:pic>
      <p:sp>
        <p:nvSpPr>
          <p:cNvPr id="28" name="27 Rectángulo"/>
          <p:cNvSpPr/>
          <p:nvPr/>
        </p:nvSpPr>
        <p:spPr>
          <a:xfrm>
            <a:off x="-142908" y="-214332"/>
            <a:ext cx="9572692" cy="5500726"/>
          </a:xfrm>
          <a:prstGeom prst="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1" fill="hold">
                            <p:stCondLst>
                              <p:cond delay="6000"/>
                            </p:stCondLst>
                            <p:childTnLst>
                              <p:par>
                                <p:cTn id="40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443</Words>
  <Application>Microsoft Office PowerPoint</Application>
  <PresentationFormat>Presentación en pantalla (16:9)</PresentationFormat>
  <Paragraphs>18</Paragraphs>
  <Slides>40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465</cp:revision>
  <dcterms:created xsi:type="dcterms:W3CDTF">2020-01-20T17:49:20Z</dcterms:created>
  <dcterms:modified xsi:type="dcterms:W3CDTF">2020-01-30T23:03:04Z</dcterms:modified>
</cp:coreProperties>
</file>