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5" r:id="rId3"/>
    <p:sldId id="269" r:id="rId4"/>
    <p:sldId id="258" r:id="rId5"/>
    <p:sldId id="270" r:id="rId6"/>
    <p:sldId id="259" r:id="rId7"/>
    <p:sldId id="271" r:id="rId8"/>
    <p:sldId id="260" r:id="rId9"/>
    <p:sldId id="266" r:id="rId10"/>
    <p:sldId id="261" r:id="rId11"/>
    <p:sldId id="257" r:id="rId12"/>
    <p:sldId id="262" r:id="rId13"/>
    <p:sldId id="268" r:id="rId14"/>
    <p:sldId id="263" r:id="rId15"/>
    <p:sldId id="273" r:id="rId16"/>
    <p:sldId id="264" r:id="rId17"/>
    <p:sldId id="274" r:id="rId18"/>
    <p:sldId id="265" r:id="rId19"/>
    <p:sldId id="276" r:id="rId20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1"/>
    </p:embeddedFont>
    <p:embeddedFont>
      <p:font typeface="Harrington" panose="04040505050A02020702" pitchFamily="8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JbjsIsU3CiYrqJoLwdVUg==" hashData="AnxYW7SAFZb5soIabAH4YHqa0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819D"/>
    <a:srgbClr val="5F8DAD"/>
    <a:srgbClr val="6699FF"/>
    <a:srgbClr val="1D3A00"/>
    <a:srgbClr val="98ADBA"/>
    <a:srgbClr val="9E7E44"/>
    <a:srgbClr val="6B633D"/>
    <a:srgbClr val="777887"/>
    <a:srgbClr val="908556"/>
    <a:srgbClr val="6576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90" y="-14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A7482-FCDC-42BF-B2CD-D727F15A7459}" type="datetimeFigureOut">
              <a:rPr lang="es-ES" smtClean="0"/>
              <a:pPr/>
              <a:t>03/05/2020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303F-E673-4CCF-91B2-268E4502D3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3C7A7482-FCDC-42BF-B2CD-D727F15A7459}" type="datetimeFigureOut">
              <a:rPr lang="es-ES" smtClean="0"/>
              <a:pPr/>
              <a:t>03/05/2020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461303F-E673-4CCF-91B2-268E4502D33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E:\PPS  EXCLUSIVOS\- nunca supe  mi destino\Imágenes\3306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67494"/>
            <a:ext cx="310515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275606"/>
            <a:ext cx="2381250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427734"/>
            <a:ext cx="1133475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3147814"/>
            <a:ext cx="3400425" cy="1152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11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14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30 Grupo"/>
          <p:cNvGrpSpPr/>
          <p:nvPr/>
        </p:nvGrpSpPr>
        <p:grpSpPr>
          <a:xfrm>
            <a:off x="6500826" y="1071554"/>
            <a:ext cx="2643174" cy="2893239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noFill/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7" name="6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4581488"/>
      </p:ext>
    </p:extLst>
  </p:cSld>
  <p:clrMapOvr>
    <a:masterClrMapping/>
  </p:clrMapOvr>
  <p:transition spd="slow" advClick="0" advTm="19000">
    <p:sndAc>
      <p:stSnd>
        <p:snd r:embed="rId2" name="Ernesto Cortazar - Historia de un amor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9" grpId="0" animBg="1"/>
      <p:bldP spid="9" grpId="1" animBg="1"/>
      <p:bldP spid="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8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nunca supe  mi destino\Imágenes\mariposas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7A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A37F4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nunca supe  mi destino\Imágenes\aadef80980304cf03dfee94a124741d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225"/>
            <a:ext cx="9113837" cy="51212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1059582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Absorbiendo, como esponja,</a:t>
            </a:r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dolores de este mundo,</a:t>
            </a:r>
          </a:p>
        </p:txBody>
      </p:sp>
      <p:pic>
        <p:nvPicPr>
          <p:cNvPr id="3075" name="Picture 3" descr="E:\PPS  EXCLUSIVOS\- nunca supe  mi destino\Imágenes\FMLA-2018_2019_FBFK-LAW_Employment-1080x6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41682"/>
            <a:ext cx="37444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</a:t>
            </a:r>
            <a:r>
              <a:rPr lang="es-ES" sz="22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mé</a:t>
            </a:r>
            <a:r>
              <a:rPr lang="es-ES" sz="22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mucho a las personas,</a:t>
            </a:r>
            <a:br>
              <a:rPr lang="es-ES" sz="22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2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 </a:t>
            </a:r>
            <a:r>
              <a:rPr lang="es-ES" sz="22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hice cosas por impulso.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rgbClr val="A37F4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nunca supe  mi destino\Imágenes\c46-1423425_1000x69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accent1">
              <a:lumMod val="5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accent1">
              <a:lumMod val="5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accent1">
              <a:lumMod val="5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chemeClr val="accent1">
              <a:lumMod val="5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6389C"/>
            </a:gs>
            <a:gs pos="50000">
              <a:srgbClr val="5496DE"/>
            </a:gs>
            <a:gs pos="100000">
              <a:srgbClr val="0834B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nunca supe  mi destino\Imágenes\6 - 1B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9525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Lloré cuando no podía,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grité a la libertad,</a:t>
            </a:r>
          </a:p>
        </p:txBody>
      </p:sp>
      <p:pic>
        <p:nvPicPr>
          <p:cNvPr id="2052" name="Picture 4" descr="E:\PPS  EXCLUSIVOS\- nunca supe  mi destino\Imágenes\atardecer-morado-en-la-nieve-114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0350" cy="515937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771550"/>
            <a:ext cx="35042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uve </a:t>
            </a:r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miedo de la vida,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rgbClr val="A02F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moría, en los demás.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69F72"/>
            </a:gs>
            <a:gs pos="50000">
              <a:srgbClr val="A37F4B"/>
            </a:gs>
            <a:gs pos="100000">
              <a:srgbClr val="39453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nunca supe  mi destino\Imágenes\8 - 957fd8eedfdb0b00585aef1122a3e8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pic>
        <p:nvPicPr>
          <p:cNvPr id="15362" name="Picture 2" descr="E:\PPS  EXCLUSIVOS\- nunca supe  mi destino\Imágenes\8 - 957fd8eedfdb0b00585aef1122a3e8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pic>
        <p:nvPicPr>
          <p:cNvPr id="3074" name="Picture 2" descr="E:\PPS  EXCLUSIVOS\- nunca supe  mi destino\Imágenes\957fd8eedfdb0b00585aef1122a3e8d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E00"/>
            </a:gs>
            <a:gs pos="50000">
              <a:srgbClr val="244800"/>
            </a:gs>
            <a:gs pos="100000">
              <a:srgbClr val="896B3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nunca supe  mi destino\Imágenes\9 -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131590"/>
            <a:ext cx="36186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quitaron los permisos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me dejaron la voz,</a:t>
            </a:r>
          </a:p>
        </p:txBody>
      </p:sp>
      <p:pic>
        <p:nvPicPr>
          <p:cNvPr id="4100" name="Picture 4" descr="E:\PPS  EXCLUSIVOS\- nunca supe  mi destino\Imágenes\10 - 142115967319685760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619672" y="4180114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</a:t>
            </a:r>
            <a: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unca </a:t>
            </a:r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quede </a:t>
            </a:r>
            <a: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dormida,</a:t>
            </a:r>
            <a:b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amor, </a:t>
            </a:r>
            <a:r>
              <a:rPr lang="es-ES" sz="2400" dirty="0" smtClean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mi interior</a:t>
            </a:r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7D33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DCBB5"/>
            </a:gs>
            <a:gs pos="50000">
              <a:schemeClr val="accent2">
                <a:lumMod val="40000"/>
                <a:lumOff val="6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:\PPS  EXCLUSIVOS\- nunca supe  mi destino\Imágenes\11 - Night-Sky-in-June-Hero-Oliver-Henze-via-Flick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25331"/>
          </a:xfrm>
          <a:prstGeom prst="flowChartMerge">
            <a:avLst/>
          </a:prstGeom>
          <a:solidFill>
            <a:schemeClr val="accent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25ED4"/>
            </a:gs>
            <a:gs pos="50000">
              <a:schemeClr val="accent1">
                <a:lumMod val="75000"/>
              </a:schemeClr>
            </a:gs>
            <a:gs pos="100000">
              <a:srgbClr val="3255B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nunca supe  mi destino\Imágenes\thumb-1920-593471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1707654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 buscado, las sonrisas,</a:t>
            </a: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perdida </a:t>
            </a:r>
            <a:r>
              <a:rPr lang="es-ES" sz="2400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las nostalgias,</a:t>
            </a:r>
          </a:p>
        </p:txBody>
      </p:sp>
      <p:pic>
        <p:nvPicPr>
          <p:cNvPr id="6152" name="Picture 8" descr="E:\PPS  EXCLUSIVOS\- nunca supe  mi destino\Imágenes\13 - romantic_sunset+png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1520" y="411510"/>
            <a:ext cx="38604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</a:t>
            </a:r>
            <a:r>
              <a:rPr lang="es-ES" sz="24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enciendo </a:t>
            </a:r>
            <a:r>
              <a:rPr lang="es-ES" sz="240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mil osadías,</a:t>
            </a:r>
            <a:r>
              <a:rPr lang="es-ES" sz="24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secándome las lágrimas.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accent2">
                <a:lumMod val="75000"/>
              </a:schemeClr>
            </a:gs>
            <a:gs pos="100000">
              <a:srgbClr val="001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" name="Picture 20" descr="E:\PPS  EXCLUSIVOS\- nunca supe  mi destino\Imágenes\62e90287206633a57c92e9202eb3e55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6565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050" y="17463"/>
            <a:ext cx="455295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bg2">
                <a:lumMod val="25000"/>
              </a:schemeClr>
            </a:gs>
            <a:gs pos="100000">
              <a:schemeClr val="accent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nunca supe  mi destino\Imágenes\16 - 873572_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8194" name="Picture 2" descr="E:\PPS  EXCLUSIVOS\- nunca supe  mi destino\Imágenes\873648_8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39752" y="339502"/>
            <a:ext cx="2448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Vestí, siempre la locura,</a:t>
            </a:r>
            <a:r>
              <a:rPr lang="es-ES" sz="24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ser, lo que se parece,</a:t>
            </a:r>
          </a:p>
        </p:txBody>
      </p:sp>
      <p:pic>
        <p:nvPicPr>
          <p:cNvPr id="8196" name="Picture 4" descr="E:\PPS  EXCLUSIVOS\- nunca supe  mi destino\Imágenes\873572_7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267494"/>
            <a:ext cx="38220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4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soñé con travesuras,</a:t>
            </a:r>
            <a:r>
              <a:rPr lang="es-ES" sz="24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multiplicando los peces.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rgbClr val="657689"/>
            </a:gs>
            <a:gs pos="100000">
              <a:srgbClr val="90855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nunca supe  mi destino\Imágenes\17 - 874336_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26" name="Picture 10" descr="E:\PPS  EXCLUSIVOS\- nunca supe  mi destino\Imágenes\17 - 874336_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6200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chemeClr val="bg2">
              <a:lumMod val="90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chemeClr val="bg2">
              <a:lumMod val="90000"/>
            </a:schemeClr>
          </a:solidFill>
        </p:grpSpPr>
        <p:sp>
          <p:nvSpPr>
            <p:cNvPr id="7" name="6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78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nunca supe  mi destino\Imágenes\873120_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86862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275606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231B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Nunca supe mi destino,</a:t>
            </a:r>
            <a: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231B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231B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rgbClr val="231B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fui, como viví,</a:t>
            </a:r>
          </a:p>
        </p:txBody>
      </p:sp>
      <p:pic>
        <p:nvPicPr>
          <p:cNvPr id="10245" name="Picture 5" descr="E:\PPS  EXCLUSIVOS\- nunca supe  mi destino\Imágenes\19 - Wyoming-Dirt-Road-Milky-Way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054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771550"/>
            <a:ext cx="23042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</a:t>
            </a:r>
            <a:r>
              <a:rPr lang="es-ES" sz="2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 </a:t>
            </a:r>
            <a:r>
              <a:rPr lang="es-ES" sz="24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ángel, quizás divino,</a:t>
            </a:r>
            <a:r>
              <a:rPr lang="es-ES" sz="2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b="1" dirty="0">
                <a:ln>
                  <a:solidFill>
                    <a:schemeClr val="bg1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volando, en un cielo gris.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6B63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7E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nunca supe  mi destino\Imágenes\873822_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" y="14288"/>
            <a:ext cx="9124950" cy="512921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337624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63300"/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ángeles caídos,</a:t>
            </a:r>
          </a:p>
          <a:p>
            <a:pPr algn="ctr"/>
            <a:r>
              <a:rPr lang="es-ES" sz="2400" b="1" dirty="0" smtClean="0">
                <a:ln>
                  <a:solidFill>
                    <a:srgbClr val="663300"/>
                  </a:solidFill>
                </a:ln>
                <a:solidFill>
                  <a:srgbClr val="2A1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 nos dejaron la voz,</a:t>
            </a:r>
            <a:endParaRPr lang="es-ES" sz="2400" b="1" dirty="0">
              <a:ln>
                <a:solidFill>
                  <a:srgbClr val="663300"/>
                </a:solidFill>
              </a:ln>
              <a:solidFill>
                <a:srgbClr val="2A15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0" name="Picture 2" descr="E:\PPS  EXCLUSIVOS\- nunca supe  mi destino\Imágenes\grupo-de-amigas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139952" y="555526"/>
            <a:ext cx="4130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Aunque nos quiten permisos,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Somos muchos más que dos.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nunca supe  mi destino\Imágenes\874512_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51530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1D3A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1D3A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1D3A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1D3A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81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nunca supe  mi destino\Imágenes\24 - 45679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99542"/>
            <a:ext cx="1523174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Mayo 2020</a:t>
            </a:r>
            <a:endParaRPr lang="es-ES" sz="2200" b="1" dirty="0">
              <a:ln>
                <a:solidFill>
                  <a:srgbClr val="1D3A00"/>
                </a:solidFill>
              </a:ln>
              <a:solidFill>
                <a:srgbClr val="BAB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1923678"/>
            <a:ext cx="3778599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 : Ernesto </a:t>
            </a:r>
            <a:r>
              <a:rPr lang="es-ES" sz="2200" b="1" dirty="0" err="1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Cortazar</a:t>
            </a:r>
            <a:endParaRPr lang="es-ES" sz="2200" b="1" dirty="0" smtClean="0">
              <a:ln>
                <a:solidFill>
                  <a:srgbClr val="1D3A00"/>
                </a:solidFill>
              </a:ln>
              <a:solidFill>
                <a:srgbClr val="BAB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200" b="1" dirty="0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   Historia de un amor</a:t>
            </a:r>
            <a:endParaRPr lang="es-ES" sz="2200" b="1" dirty="0">
              <a:ln>
                <a:solidFill>
                  <a:srgbClr val="1D3A00"/>
                </a:solidFill>
              </a:ln>
              <a:solidFill>
                <a:srgbClr val="BAB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2859782"/>
            <a:ext cx="3889206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Francisco Javier </a:t>
            </a:r>
            <a:r>
              <a:rPr lang="es-ES" sz="2200" b="1" dirty="0" err="1" smtClean="0">
                <a:ln>
                  <a:solidFill>
                    <a:srgbClr val="1D3A00"/>
                  </a:solidFill>
                </a:ln>
                <a:solidFill>
                  <a:srgbClr val="BAB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Lengo</a:t>
            </a:r>
            <a:endParaRPr lang="es-ES" sz="2200" b="1" dirty="0">
              <a:ln>
                <a:solidFill>
                  <a:srgbClr val="1D3A00"/>
                </a:solidFill>
              </a:ln>
              <a:solidFill>
                <a:srgbClr val="BAB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19" name="13 Grupo"/>
          <p:cNvGrpSpPr>
            <a:grpSpLocks/>
          </p:cNvGrpSpPr>
          <p:nvPr/>
        </p:nvGrpSpPr>
        <p:grpSpPr bwMode="auto">
          <a:xfrm flipH="1">
            <a:off x="7452320" y="2715766"/>
            <a:ext cx="1388366" cy="1696254"/>
            <a:chOff x="6600355" y="1933138"/>
            <a:chExt cx="1676982" cy="1601253"/>
          </a:xfrm>
        </p:grpSpPr>
        <p:pic>
          <p:nvPicPr>
            <p:cNvPr id="2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723174" y="19331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15 Rectángulo"/>
            <p:cNvSpPr>
              <a:spLocks noChangeArrowheads="1"/>
            </p:cNvSpPr>
            <p:nvPr/>
          </p:nvSpPr>
          <p:spPr bwMode="auto">
            <a:xfrm>
              <a:off x="6600355" y="3156690"/>
              <a:ext cx="1676982" cy="377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1D3A00"/>
                    </a:solidFill>
                  </a:ln>
                  <a:solidFill>
                    <a:srgbClr val="FFFF00"/>
                  </a:solidFill>
                  <a:effectLst>
                    <a:outerShdw blurRad="50800" dist="50800" dir="5400000" algn="ctr" rotWithShape="0">
                      <a:srgbClr val="1D3A00"/>
                    </a:outerShdw>
                  </a:effectLst>
                  <a:latin typeface="Harrington" pitchFamily="8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9" name="8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98AD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10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5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1033</TotalTime>
  <Words>126</Words>
  <Application>Microsoft Office PowerPoint</Application>
  <PresentationFormat>Presentación en pantalla (16:9)</PresentationFormat>
  <Paragraphs>24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Kristen ITC</vt:lpstr>
      <vt:lpstr>Harrington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</cp:revision>
  <dcterms:created xsi:type="dcterms:W3CDTF">2019-09-12T21:15:07Z</dcterms:created>
  <dcterms:modified xsi:type="dcterms:W3CDTF">2020-05-03T20:05:05Z</dcterms:modified>
</cp:coreProperties>
</file>