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72" r:id="rId2"/>
  </p:sldMasterIdLst>
  <p:notesMasterIdLst>
    <p:notesMasterId r:id="rId23"/>
  </p:notesMasterIdLst>
  <p:sldIdLst>
    <p:sldId id="291" r:id="rId3"/>
    <p:sldId id="321" r:id="rId4"/>
    <p:sldId id="304" r:id="rId5"/>
    <p:sldId id="306" r:id="rId6"/>
    <p:sldId id="322" r:id="rId7"/>
    <p:sldId id="307" r:id="rId8"/>
    <p:sldId id="303" r:id="rId9"/>
    <p:sldId id="323" r:id="rId10"/>
    <p:sldId id="285" r:id="rId11"/>
    <p:sldId id="305" r:id="rId12"/>
    <p:sldId id="326" r:id="rId13"/>
    <p:sldId id="311" r:id="rId14"/>
    <p:sldId id="309" r:id="rId15"/>
    <p:sldId id="325" r:id="rId16"/>
    <p:sldId id="308" r:id="rId17"/>
    <p:sldId id="324" r:id="rId18"/>
    <p:sldId id="310" r:id="rId19"/>
    <p:sldId id="327" r:id="rId20"/>
    <p:sldId id="282" r:id="rId21"/>
    <p:sldId id="328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9SAUiUji0awgaIAzSUHOA" hashData="z6/WV1+vNNHsL1LMQmNmiGhdbI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C484"/>
    <a:srgbClr val="007033"/>
    <a:srgbClr val="DC7A9D"/>
    <a:srgbClr val="C198E0"/>
    <a:srgbClr val="D60093"/>
    <a:srgbClr val="FF99CC"/>
    <a:srgbClr val="4F2270"/>
    <a:srgbClr val="4A206A"/>
    <a:srgbClr val="4F3375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262" autoAdjust="0"/>
    <p:restoredTop sz="94660"/>
  </p:normalViewPr>
  <p:slideViewPr>
    <p:cSldViewPr>
      <p:cViewPr>
        <p:scale>
          <a:sx n="148" d="100"/>
          <a:sy n="148" d="100"/>
        </p:scale>
        <p:origin x="-750" y="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94BBE44-BABB-4314-A5C0-79CEEC7E0D32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245D14C-8EB5-4FFD-93B8-5CDC2DF2C3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PE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760616-5C07-4699-9DE1-F7224E8154FA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5D513-A308-4D7D-8557-4090ECF5C28E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BD331-1520-4457-89B1-19A1966E53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4F4CB-E60E-4B1D-A46E-59ECE6336474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3EBD-907A-45B1-B82E-A6E0793428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CF127-3999-4E92-B9B6-1D5ED96D18D3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130BD-37CD-47AC-A717-F388A47B51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55E95-1E50-4104-8F15-3B0CF47CAB15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E0D14-99F7-4C11-A22C-D4BE6940BB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4DD94-C4FB-4EC1-B967-8B0DBF37AA65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1C325-AE00-4B89-A862-71B66E38FE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69E6C-87E0-4B08-A3EE-8AFFAEED34A2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40902-B7C2-433A-ABBB-4F7FBC6059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9FC0A-37B0-4F0C-B77D-1ADEF6E5975B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19C98-8ABF-4DEE-89E4-9ED4309E25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C73A5-0A72-43ED-8AAC-50A11066B022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76CE5-CC0C-44B0-92C3-4B9FE006A4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E9DA9-D94F-4205-92B9-0600B6BD73F9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42150-1955-494D-9DB4-42CA8F0DFD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54958-DABF-4EFD-8BA5-F07D07A0B137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58E62-C6FC-4691-9E8C-BEA927EB09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237EC-8997-4690-ADB7-CF3B56CF8B07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D7875-F393-47B9-B0F7-3F73FACD32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EE0C7C-0E2E-4188-BFB5-D141320A428D}" type="datetimeFigureOut">
              <a:rPr lang="es-ES"/>
              <a:pPr>
                <a:defRPr/>
              </a:pPr>
              <a:t>11/10/2016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EC231-4ACD-4D1A-BC54-70231DB541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onotype Corsiva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24 Marcador de contenido" descr="bfe9fd339ed254b0431eebd803085f2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422" y="0"/>
            <a:ext cx="9129156" cy="6858000"/>
          </a:xfrm>
        </p:spPr>
      </p:pic>
      <p:sp>
        <p:nvSpPr>
          <p:cNvPr id="37" name="36 Cheurón"/>
          <p:cNvSpPr/>
          <p:nvPr/>
        </p:nvSpPr>
        <p:spPr>
          <a:xfrm>
            <a:off x="1928813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0800000">
            <a:off x="45720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>
            <a:off x="714375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>
            <a:off x="-5715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0800000">
            <a:off x="5643563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10800000">
            <a:off x="68580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3286125" y="500063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 rot="5400000">
            <a:off x="3286125" y="-571500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Cheurón"/>
          <p:cNvSpPr/>
          <p:nvPr/>
        </p:nvSpPr>
        <p:spPr>
          <a:xfrm rot="16200000">
            <a:off x="3286125" y="3214688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Cheurón"/>
          <p:cNvSpPr/>
          <p:nvPr/>
        </p:nvSpPr>
        <p:spPr>
          <a:xfrm rot="16200000">
            <a:off x="3286125" y="4286250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287" name="Picture 23" descr="Rendered Image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0" y="285728"/>
            <a:ext cx="3143250" cy="1352550"/>
          </a:xfrm>
          <a:prstGeom prst="rect">
            <a:avLst/>
          </a:prstGeom>
          <a:noFill/>
        </p:spPr>
      </p:pic>
      <p:pic>
        <p:nvPicPr>
          <p:cNvPr id="11289" name="Picture 25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3428992" y="285728"/>
            <a:ext cx="2390775" cy="1647825"/>
          </a:xfrm>
          <a:prstGeom prst="rect">
            <a:avLst/>
          </a:prstGeom>
          <a:noFill/>
        </p:spPr>
      </p:pic>
      <p:pic>
        <p:nvPicPr>
          <p:cNvPr id="11291" name="Picture 27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500034" y="1928802"/>
            <a:ext cx="1638300" cy="1333501"/>
          </a:xfrm>
          <a:prstGeom prst="rect">
            <a:avLst/>
          </a:prstGeom>
          <a:noFill/>
        </p:spPr>
      </p:pic>
      <p:pic>
        <p:nvPicPr>
          <p:cNvPr id="11293" name="Picture 29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20000"/>
          </a:blip>
          <a:srcRect/>
          <a:stretch>
            <a:fillRect/>
          </a:stretch>
        </p:blipFill>
        <p:spPr bwMode="auto">
          <a:xfrm>
            <a:off x="2643174" y="1928802"/>
            <a:ext cx="2676525" cy="1381126"/>
          </a:xfrm>
          <a:prstGeom prst="rect">
            <a:avLst/>
          </a:prstGeom>
          <a:noFill/>
        </p:spPr>
      </p:pic>
      <p:pic>
        <p:nvPicPr>
          <p:cNvPr id="47" name="24 Marcador de contenido" descr="bfe9fd339ed254b0431eebd803085f2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642974" y="-285776"/>
            <a:ext cx="10215634" cy="7572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4000">
    <p:sndAc>
      <p:stSnd loop="1">
        <p:snd r:embed="rId2" name="LA_CHICA_DE_IPANEMA------KENNY_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8000"/>
                            </p:stCondLst>
                            <p:childTnLst>
                              <p:par>
                                <p:cTn id="1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 autoUpdateAnimBg="0"/>
      <p:bldP spid="37" grpId="1" animBg="1"/>
      <p:bldP spid="37" grpId="2" animBg="1"/>
      <p:bldP spid="38" grpId="0" animBg="1" autoUpdateAnimBg="0"/>
      <p:bldP spid="38" grpId="1" animBg="1"/>
      <p:bldP spid="38" grpId="2" animBg="1"/>
      <p:bldP spid="39" grpId="0" animBg="1" autoUpdateAnimBg="0"/>
      <p:bldP spid="39" grpId="1" animBg="1"/>
      <p:bldP spid="39" grpId="2" animBg="1"/>
      <p:bldP spid="40" grpId="0" animBg="1" autoUpdateAnimBg="0"/>
      <p:bldP spid="40" grpId="1" animBg="1"/>
      <p:bldP spid="40" grpId="2" animBg="1"/>
      <p:bldP spid="41" grpId="0" animBg="1" autoUpdateAnimBg="0"/>
      <p:bldP spid="41" grpId="1" animBg="1"/>
      <p:bldP spid="41" grpId="2" animBg="1"/>
      <p:bldP spid="42" grpId="0" animBg="1" autoUpdateAnimBg="0"/>
      <p:bldP spid="42" grpId="1" animBg="1"/>
      <p:bldP spid="42" grpId="2" animBg="1"/>
      <p:bldP spid="43" grpId="0" animBg="1" autoUpdateAnimBg="0"/>
      <p:bldP spid="43" grpId="1" animBg="1"/>
      <p:bldP spid="43" grpId="2" animBg="1"/>
      <p:bldP spid="44" grpId="0" animBg="1" autoUpdateAnimBg="0"/>
      <p:bldP spid="44" grpId="1" animBg="1"/>
      <p:bldP spid="44" grpId="2" animBg="1"/>
      <p:bldP spid="45" grpId="0" animBg="1" autoUpdateAnimBg="0"/>
      <p:bldP spid="45" grpId="1" animBg="1"/>
      <p:bldP spid="45" grpId="2" animBg="1"/>
      <p:bldP spid="46" grpId="0" animBg="1" autoUpdateAnimBg="0"/>
      <p:bldP spid="46" grpId="1" animBg="1"/>
      <p:bldP spid="46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3643306" y="1714488"/>
            <a:ext cx="371477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En muchos momentos de la vida, pareciera que nada tuviese sentido y que sin importar lo mucho que intentemos hacer bien las cosas, todo nos </a:t>
            </a:r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sale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mal, fatal…</a:t>
            </a: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Lo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podemos tener todo en contra, incluso a las personas que más debieran apoyarnos, pero nunca dejemos de soñar.</a:t>
            </a:r>
          </a:p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 </a:t>
            </a: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Debes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tener sueños y esperanzas, creer que todo lo que quieras lograr en la vida lo puedes conseguir, porque tienes esperanza e ilusión.</a:t>
            </a: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3175"/>
            <a:ext cx="9144000" cy="6851650"/>
          </a:xfrm>
        </p:spPr>
      </p:pic>
      <p:sp>
        <p:nvSpPr>
          <p:cNvPr id="6" name="5 Triángulo rectángulo"/>
          <p:cNvSpPr/>
          <p:nvPr/>
        </p:nvSpPr>
        <p:spPr>
          <a:xfrm flipV="1">
            <a:off x="0" y="3429000"/>
            <a:ext cx="4786314" cy="3429000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50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50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714876" y="0"/>
            <a:ext cx="4429124" cy="3429000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714876" y="3429000"/>
            <a:ext cx="4429124" cy="3429000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642938" y="-642938"/>
            <a:ext cx="3429000" cy="4714876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50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5179219" y="-464343"/>
            <a:ext cx="3500438" cy="4429124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 flipV="1">
            <a:off x="642938" y="2786062"/>
            <a:ext cx="3429000" cy="4714876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50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5400000" flipH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50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571536" y="-285776"/>
            <a:ext cx="9929882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350"/>
            <a:ext cx="9144000" cy="6845300"/>
          </a:xfrm>
        </p:spPr>
      </p:pic>
      <p:sp>
        <p:nvSpPr>
          <p:cNvPr id="6" name="5 Trapecio"/>
          <p:cNvSpPr/>
          <p:nvPr/>
        </p:nvSpPr>
        <p:spPr>
          <a:xfrm>
            <a:off x="0" y="4143380"/>
            <a:ext cx="9144000" cy="2714620"/>
          </a:xfrm>
          <a:prstGeom prst="trapezoid">
            <a:avLst>
              <a:gd name="adj" fmla="val 102182"/>
            </a:avLst>
          </a:prstGeom>
          <a:gradFill flip="none" rotWithShape="1">
            <a:gsLst>
              <a:gs pos="38000">
                <a:srgbClr val="6C0000">
                  <a:alpha val="62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714620"/>
          </a:xfrm>
          <a:prstGeom prst="trapezoid">
            <a:avLst>
              <a:gd name="adj" fmla="val 103075"/>
            </a:avLst>
          </a:prstGeom>
          <a:gradFill flip="none" rotWithShape="1">
            <a:gsLst>
              <a:gs pos="38000">
                <a:srgbClr val="6C0000">
                  <a:alpha val="62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2035975" y="2035975"/>
            <a:ext cx="6858000" cy="2786050"/>
          </a:xfrm>
          <a:prstGeom prst="trapezoid">
            <a:avLst>
              <a:gd name="adj" fmla="val 96616"/>
            </a:avLst>
          </a:prstGeom>
          <a:gradFill flip="none" rotWithShape="1">
            <a:gsLst>
              <a:gs pos="38000">
                <a:srgbClr val="6C0000">
                  <a:alpha val="62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321975" y="2035975"/>
            <a:ext cx="6858000" cy="2786050"/>
          </a:xfrm>
          <a:prstGeom prst="trapezoid">
            <a:avLst>
              <a:gd name="adj" fmla="val 96616"/>
            </a:avLst>
          </a:prstGeom>
          <a:gradFill flip="none" rotWithShape="1">
            <a:gsLst>
              <a:gs pos="38000">
                <a:srgbClr val="6C0000">
                  <a:alpha val="62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143040" y="0"/>
            <a:ext cx="11072890" cy="7358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1714488"/>
            <a:ext cx="35004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Nunca permitas que nadie te quite el derecho de lograr tus sueños, porque ello es el motor que te hace seguir adelante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.</a:t>
            </a: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Nunca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permitas que alguien se sienta con el derecho de dominarte de tal manera que te anule, eso no lo debes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consentir</a:t>
            </a: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Recuerda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que la vida es demasiado bonita como para que la vivas encerrada </a:t>
            </a:r>
            <a:r>
              <a:rPr lang="es-PE" sz="1600" b="1" dirty="0" err="1" smtClean="0">
                <a:solidFill>
                  <a:schemeClr val="bg1"/>
                </a:solidFill>
                <a:latin typeface="Agency FB" pitchFamily="34" charset="0"/>
              </a:rPr>
              <a:t>sufriéndo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 la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incomprensión de alguien que apareció en tu vida y se adueñó no solo de eso sino hasta incluso de tus pensamientos.</a:t>
            </a: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7171" name="3 Marcador de contenido" descr="Imagen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44000" cy="6851650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3071802" cy="2357430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71802" y="0"/>
            <a:ext cx="3000396" cy="2357430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72166" y="0"/>
            <a:ext cx="3071834" cy="2357430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2" y="2357430"/>
            <a:ext cx="3071770" cy="2286016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32" y="2357430"/>
            <a:ext cx="3000365" cy="2286016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357430"/>
            <a:ext cx="3071802" cy="2286016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643446"/>
            <a:ext cx="3071802" cy="2214554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071802" y="4643446"/>
            <a:ext cx="3000396" cy="2214554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66" y="4643446"/>
            <a:ext cx="3071834" cy="2214554"/>
          </a:xfrm>
          <a:prstGeom prst="rect">
            <a:avLst/>
          </a:prstGeom>
          <a:gradFill flip="none" rotWithShape="1">
            <a:gsLst>
              <a:gs pos="56000">
                <a:srgbClr val="6C0000">
                  <a:shade val="30000"/>
                  <a:satMod val="115000"/>
                  <a:alpha val="1000"/>
                </a:srgbClr>
              </a:gs>
              <a:gs pos="50000">
                <a:srgbClr val="6C0000">
                  <a:shade val="67500"/>
                  <a:satMod val="115000"/>
                </a:srgbClr>
              </a:gs>
              <a:gs pos="100000">
                <a:srgbClr val="6C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-214338"/>
            <a:ext cx="10144196" cy="7500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44000" cy="6851650"/>
          </a:xfrm>
        </p:spPr>
      </p:pic>
      <p:sp>
        <p:nvSpPr>
          <p:cNvPr id="16" name="15 Cheurón"/>
          <p:cNvSpPr/>
          <p:nvPr/>
        </p:nvSpPr>
        <p:spPr>
          <a:xfrm>
            <a:off x="1928813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5720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714375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-5715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5643563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00" y="1857375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5400000">
            <a:off x="3286125" y="500063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3286125" y="-571500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86125" y="3214688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3286125" y="4286250"/>
            <a:ext cx="2571750" cy="3143250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28000">
                <a:schemeClr val="accent4">
                  <a:lumMod val="60000"/>
                  <a:lumOff val="40000"/>
                </a:scheme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214478" y="-285776"/>
            <a:ext cx="11001452" cy="77867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785926"/>
            <a:ext cx="32861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Nunca abandones tus sueños, mientras creas que puedes lograr tus metas inténtalo una y otra vez, que nadie te detenga, cierra tus manos y agarra todos esos sueños y no lo sueltes, ponlo en tu pecho como si fuese una joya valiosa, y guárdala en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tu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corazón, porque tus sueños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si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son valiosos.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pPr lvl="0"/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No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esperes que las cosas que deseas vengan de la nada hacia ti, NO…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tu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persíguelas, con todas tus fuerzas busca aquello que te haga ser una mujer </a:t>
            </a:r>
            <a:r>
              <a:rPr lang="es-PE" sz="1600" b="1" dirty="0" err="1" smtClean="0">
                <a:solidFill>
                  <a:schemeClr val="bg1"/>
                </a:solidFill>
                <a:latin typeface="Agency FB" pitchFamily="34" charset="0"/>
              </a:rPr>
              <a:t>felíz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rose_hand_girl_manicure_90479_1280x80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Triángulo rectángulo"/>
          <p:cNvSpPr/>
          <p:nvPr/>
        </p:nvSpPr>
        <p:spPr>
          <a:xfrm flipV="1">
            <a:off x="0" y="3429000"/>
            <a:ext cx="4714876" cy="3429000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714876" cy="3429000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714876" y="0"/>
            <a:ext cx="4429124" cy="3429000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714876" y="3429000"/>
            <a:ext cx="4429124" cy="3429000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642938" y="-642938"/>
            <a:ext cx="3429000" cy="4714876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5214938" y="-500062"/>
            <a:ext cx="3429000" cy="4429124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H="1" flipV="1">
            <a:off x="642938" y="2786062"/>
            <a:ext cx="3429000" cy="4714876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H="1">
            <a:off x="5214938" y="2928938"/>
            <a:ext cx="3429000" cy="4429124"/>
          </a:xfrm>
          <a:prstGeom prst="rtTriangle">
            <a:avLst/>
          </a:prstGeom>
          <a:gradFill flip="none" rotWithShape="1">
            <a:gsLst>
              <a:gs pos="54000">
                <a:srgbClr val="C00000">
                  <a:shade val="30000"/>
                  <a:satMod val="115000"/>
                  <a:alpha val="46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857288" y="-285776"/>
            <a:ext cx="10644262" cy="77867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44000" cy="6851650"/>
          </a:xfrm>
        </p:spPr>
      </p:pic>
      <p:sp>
        <p:nvSpPr>
          <p:cNvPr id="5" name="4 Rombo"/>
          <p:cNvSpPr/>
          <p:nvPr/>
        </p:nvSpPr>
        <p:spPr>
          <a:xfrm>
            <a:off x="928662" y="0"/>
            <a:ext cx="7215238" cy="6858000"/>
          </a:xfrm>
          <a:prstGeom prst="diamond">
            <a:avLst/>
          </a:prstGeom>
          <a:gradFill flip="none" rotWithShape="1">
            <a:gsLst>
              <a:gs pos="53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71604" y="571480"/>
            <a:ext cx="6000792" cy="5715040"/>
          </a:xfrm>
          <a:prstGeom prst="diamond">
            <a:avLst/>
          </a:prstGeom>
          <a:gradFill flip="none" rotWithShape="1">
            <a:gsLst>
              <a:gs pos="53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071670" y="1214422"/>
            <a:ext cx="5000660" cy="4500594"/>
          </a:xfrm>
          <a:prstGeom prst="diamond">
            <a:avLst/>
          </a:prstGeom>
          <a:gradFill flip="none" rotWithShape="1">
            <a:gsLst>
              <a:gs pos="53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643174" y="1785926"/>
            <a:ext cx="3857652" cy="3367110"/>
          </a:xfrm>
          <a:prstGeom prst="diamond">
            <a:avLst/>
          </a:prstGeom>
          <a:gradFill flip="none" rotWithShape="1">
            <a:gsLst>
              <a:gs pos="53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143240" y="2214554"/>
            <a:ext cx="2724168" cy="2519378"/>
          </a:xfrm>
          <a:prstGeom prst="diamond">
            <a:avLst/>
          </a:prstGeom>
          <a:gradFill flip="none" rotWithShape="1">
            <a:gsLst>
              <a:gs pos="5300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857288" y="-285776"/>
            <a:ext cx="10644262" cy="77867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571612"/>
            <a:ext cx="335758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Nunca sientas que has perdido porque algo no salió bien una vez, siempre hay que volver a intentarlo, que la perseverancia es lo más importante de una persona, se puede ser muy inteligente pero si no tienes constancia para hacer las cosas, nunca lo vas a lograr.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 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Comienza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cada día como si fuese el primero del resto de tu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vida, siempre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con esperanza, alegría y mucho amor para repartir, para que así tu corazón esté contento y satisfecho por cuanto lo intentas hacer lo mejor posible.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dirty="0"/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350"/>
            <a:ext cx="9144000" cy="6845300"/>
          </a:xfrm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59000">
                <a:srgbClr val="FF9900">
                  <a:shade val="30000"/>
                  <a:satMod val="115000"/>
                  <a:alpha val="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4643438" cy="3500438"/>
          </a:xfrm>
          <a:prstGeom prst="rtTriangle">
            <a:avLst/>
          </a:prstGeom>
          <a:gradFill flip="none" rotWithShape="1">
            <a:gsLst>
              <a:gs pos="42000">
                <a:srgbClr val="FF9900">
                  <a:shade val="30000"/>
                  <a:satMod val="115000"/>
                  <a:alpha val="33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4572000" cy="3429000"/>
          </a:xfrm>
          <a:prstGeom prst="rtTriangle">
            <a:avLst/>
          </a:prstGeom>
          <a:gradFill flip="none" rotWithShape="1">
            <a:gsLst>
              <a:gs pos="42000">
                <a:srgbClr val="FF9900">
                  <a:shade val="30000"/>
                  <a:satMod val="115000"/>
                  <a:alpha val="33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42000">
                <a:srgbClr val="FF9900">
                  <a:shade val="30000"/>
                  <a:satMod val="115000"/>
                  <a:alpha val="33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572000" y="3357562"/>
            <a:ext cx="4572000" cy="3500438"/>
          </a:xfrm>
          <a:prstGeom prst="rtTriangle">
            <a:avLst/>
          </a:prstGeom>
          <a:gradFill flip="none" rotWithShape="1">
            <a:gsLst>
              <a:gs pos="42000">
                <a:srgbClr val="FF9900">
                  <a:shade val="30000"/>
                  <a:satMod val="115000"/>
                  <a:alpha val="33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214938" y="285750"/>
            <a:ext cx="392906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000164" y="-357214"/>
            <a:ext cx="10787138" cy="8286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 rot="414803">
            <a:off x="2571736" y="3357562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4541255">
            <a:off x="2637337" y="1851529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8245928">
            <a:off x="3898673" y="1184038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2044025">
            <a:off x="5031905" y="2031518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5596759">
            <a:off x="4882949" y="3311323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8811311">
            <a:off x="3685135" y="3899457"/>
            <a:ext cx="1928826" cy="1928826"/>
          </a:xfrm>
          <a:prstGeom prst="teardrop">
            <a:avLst/>
          </a:prstGeom>
          <a:gradFill flip="none" rotWithShape="1">
            <a:gsLst>
              <a:gs pos="51000">
                <a:srgbClr val="FF6699">
                  <a:shade val="30000"/>
                  <a:satMod val="115000"/>
                  <a:alpha val="47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214313"/>
            <a:ext cx="350043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400" dirty="0">
              <a:latin typeface="+mn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928726" y="-357214"/>
            <a:ext cx="10358438" cy="7786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9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2000240"/>
            <a:ext cx="321471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No permitas que nadie te robe esa alegría que llevas dentro de ti. 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Tu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tienes la fortuna de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tener mucho amor, muchas ilusiones y mucho sueños, no lo desperdicies.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143372" y="3357562"/>
            <a:ext cx="335758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Cada día intenta aprender algo nuevo, mira los días en colores, que lo opaco no le gane a la belleza que tienes frente a tus ojos. Recuerda que cada vez que aprendes algo nuevo tu mundo se amplía y avanzas en la vida y puedes disfrutar de mayor satisfacción por quien eres. No hagas nada que te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disminuya , te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mereces todos los sueños del mundo.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</p:spPr>
      </p:pic>
      <p:sp>
        <p:nvSpPr>
          <p:cNvPr id="6" name="5 Triángulo isósceles"/>
          <p:cNvSpPr/>
          <p:nvPr/>
        </p:nvSpPr>
        <p:spPr>
          <a:xfrm>
            <a:off x="2928926" y="0"/>
            <a:ext cx="3214710" cy="3429000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3000364" y="3500438"/>
            <a:ext cx="3143272" cy="3357562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-71438" y="0"/>
            <a:ext cx="3214710" cy="3429000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0" y="3500438"/>
            <a:ext cx="3143272" cy="3357562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5929290" y="0"/>
            <a:ext cx="3214710" cy="3429000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0800000">
            <a:off x="6000728" y="3500438"/>
            <a:ext cx="3143272" cy="3357562"/>
          </a:xfrm>
          <a:prstGeom prst="triangle">
            <a:avLst/>
          </a:prstGeom>
          <a:gradFill flip="none" rotWithShape="1">
            <a:gsLst>
              <a:gs pos="70000">
                <a:srgbClr val="D60093">
                  <a:shade val="30000"/>
                  <a:satMod val="115000"/>
                  <a:alpha val="27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429784" cy="7286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1500174"/>
            <a:ext cx="314327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Lo que te quita el sueño, no lo tomes en cuenta, bórralo de tu mente, retenerlo es malo para el alma, siéntete </a:t>
            </a:r>
            <a:r>
              <a:rPr lang="es-PE" sz="1600" b="1" dirty="0" err="1" smtClean="0">
                <a:solidFill>
                  <a:schemeClr val="bg1"/>
                </a:solidFill>
                <a:latin typeface="Agency FB" pitchFamily="34" charset="0"/>
              </a:rPr>
              <a:t>felíz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con quien eres, tienes la capacidad de aprender de tus errores, no dejes que los malos sentimientos como el orgullo y la vanidad empañen tu bello corazón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.</a:t>
            </a:r>
          </a:p>
          <a:p>
            <a:endParaRPr lang="es-PE" sz="1600" b="1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Tampoco te pongas triste por aquellos que no quieren que te sientas bien, no valen la pena, una persona que te ama de verdad, te acompañará a soñar y volará contigo tan alto como puedas, no te soltará y allí sabrás cual es tu verdadero amor, será aquel que te apoya en tus planes y en tus deseos.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3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smtClean="0"/>
          </a:p>
        </p:txBody>
      </p:sp>
      <p:pic>
        <p:nvPicPr>
          <p:cNvPr id="4" name="3 Marcador de contenido" descr="Imagen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2700"/>
            <a:ext cx="9144000" cy="6832600"/>
          </a:xfrm>
        </p:spPr>
      </p:pic>
      <p:sp>
        <p:nvSpPr>
          <p:cNvPr id="6" name="5 Cheurón"/>
          <p:cNvSpPr/>
          <p:nvPr/>
        </p:nvSpPr>
        <p:spPr>
          <a:xfrm>
            <a:off x="1928794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572000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14348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-571536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5643570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858016" y="1857364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286120" y="500038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286120" y="-571532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86120" y="3214682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286120" y="4286252"/>
            <a:ext cx="2571736" cy="3143248"/>
          </a:xfrm>
          <a:prstGeom prst="chevron">
            <a:avLst>
              <a:gd name="adj" fmla="val 631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1000164" y="0"/>
            <a:ext cx="10644262" cy="7286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0C484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2" name="11 Imagen" descr="0_44ce9_70cd2c2b_XX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8286775" cy="6858000"/>
          </a:xfrm>
          <a:prstGeom prst="rect">
            <a:avLst/>
          </a:prstGeom>
        </p:spPr>
      </p:pic>
      <p:pic>
        <p:nvPicPr>
          <p:cNvPr id="13" name="12 Imagen" descr="170bdc5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57974">
            <a:off x="1472432" y="2151819"/>
            <a:ext cx="2044032" cy="251109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6248" y="2285992"/>
            <a:ext cx="30003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Cuida a esa persona, lo demás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solo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es humo que se va dispersando con el tiempo.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b="1" dirty="0" smtClean="0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¡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Fuera </a:t>
            </a:r>
            <a:r>
              <a:rPr lang="es-PE" sz="1600" b="1" dirty="0" smtClean="0">
                <a:solidFill>
                  <a:schemeClr val="bg1"/>
                </a:solidFill>
                <a:latin typeface="Agency FB" pitchFamily="34" charset="0"/>
              </a:rPr>
              <a:t>a </a:t>
            </a: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quienes te quitan el sueño! </a:t>
            </a:r>
            <a:b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Porque sabes muy bien que si lo permites te lo pueden quitar todo… </a:t>
            </a:r>
            <a:b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</a:br>
            <a:r>
              <a:rPr lang="es-PE" sz="1600" b="1" dirty="0">
                <a:solidFill>
                  <a:schemeClr val="bg1"/>
                </a:solidFill>
                <a:latin typeface="Agency FB" pitchFamily="34" charset="0"/>
              </a:rPr>
              <a:t>menos la ganas de soñar que hay un mañana mejor para ti.</a:t>
            </a:r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  <a:p>
            <a:endParaRPr lang="es-PE" sz="1600" dirty="0">
              <a:solidFill>
                <a:schemeClr val="bg1"/>
              </a:solidFill>
              <a:latin typeface="Agency FB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43636" y="5357826"/>
            <a:ext cx="143981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800" b="1" dirty="0" err="1" smtClean="0">
                <a:solidFill>
                  <a:schemeClr val="bg1"/>
                </a:solidFill>
              </a:rPr>
              <a:t>Texto:Autor</a:t>
            </a:r>
            <a:r>
              <a:rPr lang="es-PE" sz="800" b="1" dirty="0" smtClean="0">
                <a:solidFill>
                  <a:schemeClr val="bg1"/>
                </a:solidFill>
              </a:rPr>
              <a:t> Desconocido</a:t>
            </a:r>
            <a:endParaRPr lang="es-PE" sz="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PE" smtClean="0"/>
          </a:p>
        </p:txBody>
      </p:sp>
      <p:sp>
        <p:nvSpPr>
          <p:cNvPr id="15363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PE" smtClean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Luna"/>
          <p:cNvSpPr/>
          <p:nvPr/>
        </p:nvSpPr>
        <p:spPr>
          <a:xfrm>
            <a:off x="0" y="0"/>
            <a:ext cx="4500563" cy="6858000"/>
          </a:xfrm>
          <a:prstGeom prst="moon">
            <a:avLst>
              <a:gd name="adj" fmla="val 33492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929188" y="0"/>
            <a:ext cx="4214812" cy="6858000"/>
          </a:xfrm>
          <a:prstGeom prst="moon">
            <a:avLst>
              <a:gd name="adj" fmla="val 33033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00063" y="0"/>
            <a:ext cx="4286250" cy="6858000"/>
          </a:xfrm>
          <a:prstGeom prst="moon">
            <a:avLst>
              <a:gd name="adj" fmla="val 33492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00563" y="0"/>
            <a:ext cx="4214812" cy="6858000"/>
          </a:xfrm>
          <a:prstGeom prst="moon">
            <a:avLst>
              <a:gd name="adj" fmla="val 33033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1143000" y="0"/>
            <a:ext cx="3929063" cy="6858000"/>
          </a:xfrm>
          <a:prstGeom prst="moon">
            <a:avLst>
              <a:gd name="adj" fmla="val 33492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429125" y="0"/>
            <a:ext cx="3786188" cy="6858000"/>
          </a:xfrm>
          <a:prstGeom prst="moon">
            <a:avLst>
              <a:gd name="adj" fmla="val 33033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785938" y="0"/>
            <a:ext cx="3071812" cy="6858000"/>
          </a:xfrm>
          <a:prstGeom prst="moon">
            <a:avLst>
              <a:gd name="adj" fmla="val 33492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286250" y="0"/>
            <a:ext cx="3214688" cy="6858000"/>
          </a:xfrm>
          <a:prstGeom prst="moon">
            <a:avLst>
              <a:gd name="adj" fmla="val 33033"/>
            </a:avLst>
          </a:prstGeom>
          <a:gradFill flip="none" rotWithShape="1">
            <a:gsLst>
              <a:gs pos="0">
                <a:srgbClr val="AC75D5">
                  <a:shade val="30000"/>
                  <a:satMod val="115000"/>
                </a:srgbClr>
              </a:gs>
              <a:gs pos="50000">
                <a:srgbClr val="AC75D5">
                  <a:shade val="67500"/>
                  <a:satMod val="115000"/>
                </a:srgbClr>
              </a:gs>
              <a:gs pos="100000">
                <a:srgbClr val="AC75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Picture 9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568461">
            <a:off x="3178633" y="4340823"/>
            <a:ext cx="2543175" cy="1590675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xit" presetSubtype="4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ok soñ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ok soñar</Template>
  <TotalTime>0</TotalTime>
  <Words>149</Words>
  <Application>Microsoft Office PowerPoint</Application>
  <PresentationFormat>Presentación en pantalla (4:3)</PresentationFormat>
  <Paragraphs>44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Presentación1 ok soñar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2016-10-11T19:32:05Z</dcterms:created>
  <dcterms:modified xsi:type="dcterms:W3CDTF">2016-10-11T19:35:38Z</dcterms:modified>
</cp:coreProperties>
</file>