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94" r:id="rId3"/>
    <p:sldId id="281" r:id="rId4"/>
    <p:sldId id="258" r:id="rId5"/>
    <p:sldId id="262" r:id="rId6"/>
    <p:sldId id="263" r:id="rId7"/>
    <p:sldId id="264" r:id="rId8"/>
    <p:sldId id="265" r:id="rId9"/>
    <p:sldId id="266" r:id="rId10"/>
    <p:sldId id="282" r:id="rId11"/>
    <p:sldId id="283" r:id="rId12"/>
    <p:sldId id="267" r:id="rId13"/>
    <p:sldId id="284" r:id="rId14"/>
    <p:sldId id="268" r:id="rId15"/>
    <p:sldId id="285" r:id="rId16"/>
    <p:sldId id="269" r:id="rId17"/>
    <p:sldId id="286" r:id="rId18"/>
    <p:sldId id="270" r:id="rId19"/>
    <p:sldId id="287" r:id="rId20"/>
    <p:sldId id="271" r:id="rId21"/>
    <p:sldId id="272" r:id="rId22"/>
    <p:sldId id="273" r:id="rId23"/>
    <p:sldId id="274" r:id="rId24"/>
    <p:sldId id="288" r:id="rId25"/>
    <p:sldId id="275" r:id="rId26"/>
    <p:sldId id="289" r:id="rId27"/>
    <p:sldId id="276" r:id="rId28"/>
    <p:sldId id="290" r:id="rId29"/>
    <p:sldId id="277" r:id="rId30"/>
    <p:sldId id="292" r:id="rId31"/>
    <p:sldId id="278" r:id="rId32"/>
    <p:sldId id="280" r:id="rId33"/>
    <p:sldId id="293" r:id="rId34"/>
    <p:sldId id="279" r:id="rId35"/>
    <p:sldId id="291" r:id="rId36"/>
    <p:sldId id="295" r:id="rId37"/>
  </p:sldIdLst>
  <p:sldSz cx="9144000" cy="5143500" type="screen16x9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KHViJZhEAE20+CK8LVDxWw==" hashData="mDEmCHzoaKkTnlp6K9Lvh14xHe8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srgbClr val="FF0000"/>
    </p:penClr>
  </p:showPr>
  <p:clrMru>
    <a:srgbClr val="6600CC"/>
    <a:srgbClr val="D5D065"/>
    <a:srgbClr val="D4509B"/>
    <a:srgbClr val="FF6699"/>
    <a:srgbClr val="99FF33"/>
    <a:srgbClr val="9249BB"/>
    <a:srgbClr val="FF33CC"/>
    <a:srgbClr val="FF99FF"/>
    <a:srgbClr val="FF2F34"/>
    <a:srgbClr val="FF66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396" autoAdjust="0"/>
  </p:normalViewPr>
  <p:slideViewPr>
    <p:cSldViewPr>
      <p:cViewPr varScale="1">
        <p:scale>
          <a:sx n="56" d="100"/>
          <a:sy n="56" d="100"/>
        </p:scale>
        <p:origin x="-78" y="-1380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viewProps" Target="view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49009E-6D90-4DCF-9591-DC7A175BA3AE}" type="datetimeFigureOut">
              <a:rPr lang="es-ES" smtClean="0"/>
              <a:pPr/>
              <a:t>23/02/2018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B95C3C-1D9D-4E39-9EB1-A2D4E37B468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49009E-6D90-4DCF-9591-DC7A175BA3AE}" type="datetimeFigureOut">
              <a:rPr lang="es-ES" smtClean="0"/>
              <a:pPr/>
              <a:t>23/02/2018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B95C3C-1D9D-4E39-9EB1-A2D4E37B468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49009E-6D90-4DCF-9591-DC7A175BA3AE}" type="datetimeFigureOut">
              <a:rPr lang="es-ES" smtClean="0"/>
              <a:pPr/>
              <a:t>23/02/2018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B95C3C-1D9D-4E39-9EB1-A2D4E37B468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49009E-6D90-4DCF-9591-DC7A175BA3AE}" type="datetimeFigureOut">
              <a:rPr lang="es-ES" smtClean="0"/>
              <a:pPr/>
              <a:t>23/02/2018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B95C3C-1D9D-4E39-9EB1-A2D4E37B468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49009E-6D90-4DCF-9591-DC7A175BA3AE}" type="datetimeFigureOut">
              <a:rPr lang="es-ES" smtClean="0"/>
              <a:pPr/>
              <a:t>23/02/2018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B95C3C-1D9D-4E39-9EB1-A2D4E37B468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49009E-6D90-4DCF-9591-DC7A175BA3AE}" type="datetimeFigureOut">
              <a:rPr lang="es-ES" smtClean="0"/>
              <a:pPr/>
              <a:t>23/02/2018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B95C3C-1D9D-4E39-9EB1-A2D4E37B468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49009E-6D90-4DCF-9591-DC7A175BA3AE}" type="datetimeFigureOut">
              <a:rPr lang="es-ES" smtClean="0"/>
              <a:pPr/>
              <a:t>23/02/2018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B95C3C-1D9D-4E39-9EB1-A2D4E37B468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49009E-6D90-4DCF-9591-DC7A175BA3AE}" type="datetimeFigureOut">
              <a:rPr lang="es-ES" smtClean="0"/>
              <a:pPr/>
              <a:t>23/02/2018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B95C3C-1D9D-4E39-9EB1-A2D4E37B468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49009E-6D90-4DCF-9591-DC7A175BA3AE}" type="datetimeFigureOut">
              <a:rPr lang="es-ES" smtClean="0"/>
              <a:pPr/>
              <a:t>23/02/2018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B95C3C-1D9D-4E39-9EB1-A2D4E37B468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49009E-6D90-4DCF-9591-DC7A175BA3AE}" type="datetimeFigureOut">
              <a:rPr lang="es-ES" smtClean="0"/>
              <a:pPr/>
              <a:t>23/02/2018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B95C3C-1D9D-4E39-9EB1-A2D4E37B468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49009E-6D90-4DCF-9591-DC7A175BA3AE}" type="datetimeFigureOut">
              <a:rPr lang="es-ES" smtClean="0"/>
              <a:pPr/>
              <a:t>23/02/2018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B95C3C-1D9D-4E39-9EB1-A2D4E37B468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dirty="0" smtClean="0"/>
              <a:t>Haga clic para modificar el estilo de título del patrón</a:t>
            </a:r>
            <a:endParaRPr lang="es-ES" dirty="0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dirty="0" smtClean="0"/>
              <a:t>Haga clic para modificar el estilo de texto del patrón</a:t>
            </a:r>
          </a:p>
          <a:p>
            <a:pPr lvl="1"/>
            <a:r>
              <a:rPr lang="es-ES" dirty="0" smtClean="0"/>
              <a:t>Segundo nivel</a:t>
            </a:r>
          </a:p>
          <a:p>
            <a:pPr lvl="2"/>
            <a:r>
              <a:rPr lang="es-ES" dirty="0" smtClean="0"/>
              <a:t>Tercer nivel</a:t>
            </a:r>
          </a:p>
          <a:p>
            <a:pPr lvl="3"/>
            <a:r>
              <a:rPr lang="es-ES" dirty="0" smtClean="0"/>
              <a:t>Cuarto nivel</a:t>
            </a:r>
          </a:p>
          <a:p>
            <a:pPr lvl="4"/>
            <a:r>
              <a:rPr lang="es-ES" dirty="0" smtClean="0"/>
              <a:t>Quinto nivel</a:t>
            </a:r>
            <a:endParaRPr lang="es-ES" dirty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Harrington" pitchFamily="82" charset="0"/>
              </a:defRPr>
            </a:lvl1pPr>
          </a:lstStyle>
          <a:p>
            <a:fld id="{6C49009E-6D90-4DCF-9591-DC7A175BA3AE}" type="datetimeFigureOut">
              <a:rPr lang="es-ES" smtClean="0"/>
              <a:pPr/>
              <a:t>23/02/2018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Harrington" pitchFamily="82" charset="0"/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Harrington" pitchFamily="82" charset="0"/>
              </a:defRPr>
            </a:lvl1pPr>
          </a:lstStyle>
          <a:p>
            <a:fld id="{60B95C3C-1D9D-4E39-9EB1-A2D4E37B4683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Harrington" pitchFamily="82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Harrington" pitchFamily="82" charset="0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Harrington" pitchFamily="82" charset="0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Harrington" pitchFamily="82" charset="0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Harrington" pitchFamily="82" charset="0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Harrington" pitchFamily="82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eg"/><Relationship Id="rId4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eg"/><Relationship Id="rId4" Type="http://schemas.openxmlformats.org/officeDocument/2006/relationships/image" Target="../media/image9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eg"/><Relationship Id="rId4" Type="http://schemas.openxmlformats.org/officeDocument/2006/relationships/image" Target="../media/image12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eg"/><Relationship Id="rId4" Type="http://schemas.openxmlformats.org/officeDocument/2006/relationships/image" Target="../media/image15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40.gif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png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eg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eg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gif"/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eg"/><Relationship Id="rId4" Type="http://schemas.openxmlformats.org/officeDocument/2006/relationships/image" Target="../media/image73.png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6.png"/><Relationship Id="rId13" Type="http://schemas.openxmlformats.org/officeDocument/2006/relationships/image" Target="../media/image79.png"/><Relationship Id="rId18" Type="http://schemas.openxmlformats.org/officeDocument/2006/relationships/image" Target="../media/image82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81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75.png"/><Relationship Id="rId11" Type="http://schemas.openxmlformats.org/officeDocument/2006/relationships/image" Target="../media/image78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80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74.png"/><Relationship Id="rId9" Type="http://schemas.openxmlformats.org/officeDocument/2006/relationships/image" Target="../media/image77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 descr="D:\PPS DE CREACION PROPIA - EXCLUSIVOS\- Nunca dejes de soñar\Imágenes\1 - FLORES (113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4499992" y="555526"/>
            <a:ext cx="2808312" cy="22082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5500"/>
              </a:lnSpc>
            </a:pPr>
            <a:r>
              <a:rPr lang="es-ES" sz="6000" b="1" dirty="0" smtClean="0">
                <a:ln>
                  <a:solidFill>
                    <a:srgbClr val="FF99FF"/>
                  </a:solidFill>
                </a:ln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Nunca </a:t>
            </a:r>
          </a:p>
          <a:p>
            <a:pPr algn="ctr">
              <a:lnSpc>
                <a:spcPts val="5500"/>
              </a:lnSpc>
            </a:pPr>
            <a:r>
              <a:rPr lang="es-ES" sz="6000" b="1" dirty="0" smtClean="0">
                <a:ln>
                  <a:solidFill>
                    <a:srgbClr val="FF99FF"/>
                  </a:solidFill>
                </a:ln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Dejes </a:t>
            </a:r>
            <a:r>
              <a:rPr lang="es-ES" sz="6000" b="1" dirty="0">
                <a:ln>
                  <a:solidFill>
                    <a:srgbClr val="FF99FF"/>
                  </a:solidFill>
                </a:ln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de </a:t>
            </a:r>
            <a:endParaRPr lang="es-ES" sz="6000" b="1" dirty="0" smtClean="0">
              <a:ln>
                <a:solidFill>
                  <a:srgbClr val="FF99FF"/>
                </a:solidFill>
              </a:ln>
              <a:blipFill>
                <a:blip r:embed="rId4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nch Script MT" pitchFamily="66" charset="0"/>
            </a:endParaRPr>
          </a:p>
          <a:p>
            <a:pPr algn="ctr">
              <a:lnSpc>
                <a:spcPts val="5500"/>
              </a:lnSpc>
            </a:pPr>
            <a:r>
              <a:rPr lang="es-ES" sz="6000" b="1" dirty="0" smtClean="0">
                <a:ln>
                  <a:solidFill>
                    <a:srgbClr val="FF99FF"/>
                  </a:solidFill>
                </a:ln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  Soñar</a:t>
            </a:r>
            <a:endParaRPr lang="es-ES" sz="6000" b="1" dirty="0">
              <a:ln>
                <a:solidFill>
                  <a:srgbClr val="FF99FF"/>
                </a:solidFill>
              </a:ln>
              <a:blipFill>
                <a:blip r:embed="rId4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nch Script MT" pitchFamily="66" charset="0"/>
            </a:endParaRPr>
          </a:p>
        </p:txBody>
      </p:sp>
      <p:sp>
        <p:nvSpPr>
          <p:cNvPr id="13" name="12 Combinar"/>
          <p:cNvSpPr/>
          <p:nvPr/>
        </p:nvSpPr>
        <p:spPr>
          <a:xfrm rot="16200000">
            <a:off x="794372" y="-794372"/>
            <a:ext cx="5143500" cy="6732241"/>
          </a:xfrm>
          <a:prstGeom prst="flowChartMerge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4" name="13 Combinar"/>
          <p:cNvSpPr/>
          <p:nvPr/>
        </p:nvSpPr>
        <p:spPr>
          <a:xfrm rot="16200000" flipV="1">
            <a:off x="3214688" y="-785813"/>
            <a:ext cx="5143500" cy="6715125"/>
          </a:xfrm>
          <a:prstGeom prst="flowChartMerge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8" name="17 Ordenar"/>
          <p:cNvSpPr/>
          <p:nvPr/>
        </p:nvSpPr>
        <p:spPr>
          <a:xfrm>
            <a:off x="2195736" y="0"/>
            <a:ext cx="4752528" cy="5143500"/>
          </a:xfrm>
          <a:prstGeom prst="flowChartSor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5" name="14 Triángulo isósceles"/>
          <p:cNvSpPr/>
          <p:nvPr/>
        </p:nvSpPr>
        <p:spPr>
          <a:xfrm>
            <a:off x="4572000" y="2625328"/>
            <a:ext cx="4572000" cy="2518172"/>
          </a:xfrm>
          <a:prstGeom prst="triangle">
            <a:avLst>
              <a:gd name="adj" fmla="val 51364"/>
            </a:avLst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2" name="11 Triángulo isósceles"/>
          <p:cNvSpPr/>
          <p:nvPr/>
        </p:nvSpPr>
        <p:spPr>
          <a:xfrm>
            <a:off x="0" y="2571750"/>
            <a:ext cx="4572000" cy="2571750"/>
          </a:xfrm>
          <a:prstGeom prst="triangle">
            <a:avLst>
              <a:gd name="adj" fmla="val 51364"/>
            </a:avLst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6" name="15 Triángulo isósceles"/>
          <p:cNvSpPr/>
          <p:nvPr/>
        </p:nvSpPr>
        <p:spPr>
          <a:xfrm flipV="1">
            <a:off x="0" y="0"/>
            <a:ext cx="4572000" cy="2571750"/>
          </a:xfrm>
          <a:prstGeom prst="triangle">
            <a:avLst>
              <a:gd name="adj" fmla="val 51364"/>
            </a:avLst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7" name="16 Triángulo isósceles"/>
          <p:cNvSpPr/>
          <p:nvPr/>
        </p:nvSpPr>
        <p:spPr>
          <a:xfrm flipV="1">
            <a:off x="4572000" y="0"/>
            <a:ext cx="4572000" cy="2571750"/>
          </a:xfrm>
          <a:prstGeom prst="triangle">
            <a:avLst>
              <a:gd name="adj" fmla="val 51364"/>
            </a:avLst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6000">
    <p:sndAc>
      <p:stSnd loop="1">
        <p:snd r:embed="rId2" name="Armik -  Mar de Sueños - trimmed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8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1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4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7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0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3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53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7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7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7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5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3" grpId="0" animBg="1"/>
      <p:bldP spid="13" grpId="1" animBg="1"/>
      <p:bldP spid="14" grpId="0" animBg="1"/>
      <p:bldP spid="14" grpId="1" animBg="1"/>
      <p:bldP spid="18" grpId="0" animBg="1"/>
      <p:bldP spid="15" grpId="0" animBg="1"/>
      <p:bldP spid="15" grpId="1" animBg="1"/>
      <p:bldP spid="12" grpId="0" animBg="1"/>
      <p:bldP spid="12" grpId="1" animBg="1"/>
      <p:bldP spid="16" grpId="0" animBg="1"/>
      <p:bldP spid="16" grpId="1" animBg="1"/>
      <p:bldP spid="17" grpId="0" animBg="1"/>
      <p:bldP spid="17" grpId="1" animBg="1"/>
      <p:bldP spid="11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8" name="Picture 6" descr="D:\PPS DE CREACION PROPIA - EXCLUSIVOS\- Nunca dejes de soñar\Imágenes\2 - 0_b9bfc_f36e8b01_XL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6350"/>
            <a:ext cx="9128125" cy="5157788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4427984" y="483518"/>
            <a:ext cx="3995936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i="1" dirty="0">
                <a:ln w="6350">
                  <a:solidFill>
                    <a:srgbClr val="AA7138"/>
                  </a:solidFill>
                </a:ln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En muchos momentos de la vida, pareciera que nada tuviese sentido y que sin importar lo mucho que intentemos hacer bien las cosas, todo nos sale mal, fatal…</a:t>
            </a:r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6000"/>
                                        <p:tgtEl>
                                          <p:spTgt spid="133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D:\PPS DE CREACION PROPIA - EXCLUSIVOS\- Nunca dejes de soñar\Imágenes\3 - _cGZmKNKBl5_xZd1FPN8P2nul_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1113" y="-12700"/>
            <a:ext cx="9167813" cy="51689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95536" y="2355726"/>
            <a:ext cx="3456384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i="1" dirty="0">
                <a:ln w="6350">
                  <a:solidFill>
                    <a:srgbClr val="FF7C80"/>
                  </a:solidFill>
                </a:ln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Lo podemos tener todo en contra, incluso a las personas que más debieran apoyarnos, pero nunca </a:t>
            </a:r>
            <a:r>
              <a:rPr lang="es-ES" sz="2400" b="1" i="1" dirty="0" smtClean="0">
                <a:ln w="6350">
                  <a:solidFill>
                    <a:srgbClr val="FF7C80"/>
                  </a:solidFill>
                </a:ln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debemos dejar  </a:t>
            </a:r>
            <a:r>
              <a:rPr lang="es-ES" sz="2400" b="1" i="1" dirty="0">
                <a:ln w="6350">
                  <a:solidFill>
                    <a:srgbClr val="FF7C80"/>
                  </a:solidFill>
                </a:ln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de soñar.</a:t>
            </a:r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86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6000"/>
                                        <p:tgtEl>
                                          <p:spTgt spid="337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D:\PPS DE CREACION PROPIA - EXCLUSIVOS\- Nunca dejes de soñar\Imágenes\4 - 1p89tcxb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1113" y="-12700"/>
            <a:ext cx="9167813" cy="51689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5076056" y="555526"/>
            <a:ext cx="3528392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i="1" dirty="0">
                <a:ln w="6350">
                  <a:solidFill>
                    <a:srgbClr val="FACE9E"/>
                  </a:solidFill>
                </a:ln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Debes tener sueños y esperanzas, creer que todo lo que quieras lograr en la vida lo puedes conseguir, porque tienes esperanza e ilusión.</a:t>
            </a:r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6000"/>
                                        <p:tgtEl>
                                          <p:spTgt spid="327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D:\PPS DE CREACION PROPIA - EXCLUSIVOS\- Nunca dejes de soñar\Imágenes\cluster-2679616_960_72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67544" y="915566"/>
            <a:ext cx="2664296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i="1" dirty="0">
                <a:ln w="9525">
                  <a:solidFill>
                    <a:schemeClr val="accent4">
                      <a:lumMod val="60000"/>
                      <a:lumOff val="40000"/>
                    </a:schemeClr>
                  </a:solidFill>
                </a:ln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Nunca permitas que nadie te quite el derecho de lograr tus sueños, porque </a:t>
            </a:r>
            <a:r>
              <a:rPr lang="es-ES" sz="2400" b="1" i="1" dirty="0" smtClean="0">
                <a:ln w="9525">
                  <a:solidFill>
                    <a:schemeClr val="accent4">
                      <a:lumMod val="60000"/>
                      <a:lumOff val="40000"/>
                    </a:schemeClr>
                  </a:solidFill>
                </a:ln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ellos son </a:t>
            </a:r>
            <a:r>
              <a:rPr lang="es-ES" sz="2400" b="1" i="1" dirty="0">
                <a:ln w="9525">
                  <a:solidFill>
                    <a:schemeClr val="accent4">
                      <a:lumMod val="60000"/>
                      <a:lumOff val="40000"/>
                    </a:schemeClr>
                  </a:solidFill>
                </a:ln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el motor que te hace seguir adelante.</a:t>
            </a:r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6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D:\PPS DE CREACION PROPIA - EXCLUSIVOS\- Nunca dejes de soñar\Imágenes\6 - ATeoLaLAc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2700"/>
            <a:ext cx="9156700" cy="51689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5364088" y="555526"/>
            <a:ext cx="3312368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i="1" dirty="0">
                <a:ln>
                  <a:solidFill>
                    <a:schemeClr val="accent4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Nunca permitas que alguien se sienta con el derecho de dominarte de tal manera que te anule, eso no lo debes consentir. </a:t>
            </a:r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96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6000"/>
                                        <p:tgtEl>
                                          <p:spTgt spid="307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Picture 3" descr="D:\PPS DE CREACION PROPIA - EXCLUSIVOS\- Nunca dejes de soñar\Imágenes\01996d51365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51520" y="483518"/>
            <a:ext cx="612068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i="1" dirty="0">
                <a:ln w="6350"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Recuerda que la vida es demasiado bonita como para que la vivas encerrada </a:t>
            </a:r>
            <a:r>
              <a:rPr lang="es-ES" sz="2400" b="1" i="1" dirty="0" smtClean="0">
                <a:ln w="6350"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sufriendo la </a:t>
            </a:r>
            <a:r>
              <a:rPr lang="es-ES" sz="2400" b="1" i="1" dirty="0">
                <a:ln w="6350"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incomprensión de alguien que apareció en tu vida y se adueñó no solo de eso sino hasta incluso de tus pensamientos.</a:t>
            </a:r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60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1" name="Picture 3" descr="D:\PPS DE CREACION PROPIA - EXCLUSIVOS\- Nunca dejes de soñar\Imágenes\8 - 4nuhpi1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1113" y="-12700"/>
            <a:ext cx="9167813" cy="51689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788024" y="771550"/>
            <a:ext cx="3995936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i="1" dirty="0">
                <a:ln>
                  <a:solidFill>
                    <a:srgbClr val="AA7138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Nunca abandones tus sueños</a:t>
            </a:r>
            <a:r>
              <a:rPr lang="es-ES" sz="2400" b="1" i="1" dirty="0" smtClean="0">
                <a:ln>
                  <a:solidFill>
                    <a:srgbClr val="AA7138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, mientras </a:t>
            </a:r>
            <a:r>
              <a:rPr lang="es-ES" sz="2400" b="1" i="1" dirty="0">
                <a:ln>
                  <a:solidFill>
                    <a:srgbClr val="AA7138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creas que puedes lograr tus metas inténtalo una y otra vez, que nadie te detenga, </a:t>
            </a:r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6000"/>
                                        <p:tgtEl>
                                          <p:spTgt spid="12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8" name="Picture 4" descr="D:\PPS DE CREACION PROPIA - EXCLUSIVOS\- Nunca dejes de soñar\Imágenes\9 - zaks0y7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2700"/>
            <a:ext cx="9156700" cy="51562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67544" y="555526"/>
            <a:ext cx="252028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i="1" dirty="0" smtClean="0">
                <a:ln>
                  <a:solidFill>
                    <a:srgbClr val="AA7138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Cierra tus manos y agarra todos esos sueños y no lo sueltes,</a:t>
            </a:r>
            <a:endParaRPr lang="es-ES" sz="2400" i="1" dirty="0">
              <a:ln>
                <a:solidFill>
                  <a:srgbClr val="AA7138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6000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D:\PPS DE CREACION PROPIA - EXCLUSIVOS\- Nunca dejes de soñar\Imágenes\10 - nwt61wv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1113" y="-12700"/>
            <a:ext cx="9167813" cy="51689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707904" y="3219822"/>
            <a:ext cx="4572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sz="2400" b="1" i="1" dirty="0">
                <a:ln>
                  <a:solidFill>
                    <a:srgbClr val="DEA3A2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P</a:t>
            </a:r>
            <a:r>
              <a:rPr lang="es-ES" sz="2400" b="1" i="1" dirty="0" smtClean="0">
                <a:ln>
                  <a:solidFill>
                    <a:srgbClr val="DEA3A2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onlo </a:t>
            </a:r>
            <a:r>
              <a:rPr lang="es-ES" sz="2400" b="1" i="1" dirty="0">
                <a:ln>
                  <a:solidFill>
                    <a:srgbClr val="DEA3A2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en tu pecho como si fuese una joya valiosa, y guárdala en tú corazón, porque tus sueños sí son valiosos.</a:t>
            </a:r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6000"/>
                                        <p:tgtEl>
                                          <p:spTgt spid="286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875" y="1588"/>
            <a:ext cx="9112250" cy="5138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Rectángulo"/>
          <p:cNvSpPr/>
          <p:nvPr/>
        </p:nvSpPr>
        <p:spPr>
          <a:xfrm>
            <a:off x="755576" y="627534"/>
            <a:ext cx="288032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i="1" dirty="0">
                <a:ln w="6350"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No esperes que las cosas que deseas vengan de la nada hacia ti,</a:t>
            </a:r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6000"/>
                                        <p:tgtEl>
                                          <p:spTgt spid="276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8" name="Picture 4" descr="D:\PPS DE CREACION PROPIA - EXCLUSIVOS\- Nunca dejes de soñar\Imágenes\12 - 5bb8ce0b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2700"/>
            <a:ext cx="9156700" cy="51689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932040" y="843558"/>
            <a:ext cx="356388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i="1" dirty="0">
                <a:ln w="9525">
                  <a:solidFill>
                    <a:srgbClr val="FF9933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NO… tú persíguelas, con todas tus fuerzas busca aquello que te haga ser una </a:t>
            </a:r>
            <a:r>
              <a:rPr lang="es-ES" sz="2400" b="1" i="1" dirty="0" smtClean="0">
                <a:ln w="9525">
                  <a:solidFill>
                    <a:srgbClr val="FF9933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persona </a:t>
            </a:r>
            <a:r>
              <a:rPr lang="es-ES" sz="2400" b="1" i="1" dirty="0">
                <a:ln w="9525">
                  <a:solidFill>
                    <a:srgbClr val="FF9933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feliz.</a:t>
            </a:r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6000"/>
                                        <p:tgtEl>
                                          <p:spTgt spid="266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D:\PPS DE CREACION PROPIA - EXCLUSIVOS\- Nunca dejes de soñar\Imágenes\2cp2lcn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67544" y="1347614"/>
            <a:ext cx="2664296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i="1" dirty="0">
                <a:ln>
                  <a:solidFill>
                    <a:srgbClr val="FF99FF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Nunca sientas que has perdido porque algo no salió bien una vez</a:t>
            </a:r>
            <a:r>
              <a:rPr lang="es-ES" sz="2400" b="1" i="1" dirty="0" smtClean="0">
                <a:ln>
                  <a:solidFill>
                    <a:srgbClr val="FF99FF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, siempre </a:t>
            </a:r>
            <a:r>
              <a:rPr lang="es-ES" sz="2400" b="1" i="1" dirty="0">
                <a:ln>
                  <a:solidFill>
                    <a:srgbClr val="FF99FF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hay que volver a intentarlo, </a:t>
            </a:r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60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D:\PPS DE CREACION PROPIA - EXCLUSIVOS\- Nunca dejes de soñar\Imágenes\girasoli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4288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5508104" y="1059582"/>
            <a:ext cx="3131840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i="1" dirty="0" smtClean="0">
                <a:ln w="6350">
                  <a:solidFill>
                    <a:srgbClr val="FFCC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Porque </a:t>
            </a:r>
            <a:r>
              <a:rPr lang="es-ES" sz="2400" b="1" i="1" dirty="0">
                <a:ln w="6350">
                  <a:solidFill>
                    <a:srgbClr val="FFCC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la perseverancia es lo más importante de una </a:t>
            </a:r>
            <a:r>
              <a:rPr lang="es-ES" sz="2400" b="1" i="1" dirty="0" smtClean="0">
                <a:ln w="6350">
                  <a:solidFill>
                    <a:srgbClr val="FFCC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persona. </a:t>
            </a:r>
          </a:p>
          <a:p>
            <a:pPr algn="ctr"/>
            <a:r>
              <a:rPr lang="es-ES" sz="2400" b="1" i="1" dirty="0" smtClean="0">
                <a:ln w="6350">
                  <a:solidFill>
                    <a:srgbClr val="FFCC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Se </a:t>
            </a:r>
            <a:r>
              <a:rPr lang="es-ES" sz="2400" b="1" i="1" dirty="0">
                <a:ln w="6350">
                  <a:solidFill>
                    <a:srgbClr val="FFCC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puede ser muy inteligente pero si no tienes constancia para hacer las cosas, nunca lo vas a lograr.</a:t>
            </a:r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60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5" name="Picture 3" descr="D:\PPS DE CREACION PROPIA - EXCLUSIVOS\- Nunca dejes de soñar\Imágenes\15 - 387e7b1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2700"/>
            <a:ext cx="9156700" cy="51689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5868144" y="3291830"/>
            <a:ext cx="295232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i="1" dirty="0">
                <a:ln>
                  <a:solidFill>
                    <a:srgbClr val="92D05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Comienza cada día </a:t>
            </a:r>
            <a:r>
              <a:rPr lang="es-ES" sz="2400" b="1" i="1" dirty="0" smtClean="0">
                <a:ln>
                  <a:solidFill>
                    <a:srgbClr val="92D05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pensando que es el </a:t>
            </a:r>
            <a:r>
              <a:rPr lang="es-ES" sz="2400" b="1" i="1" dirty="0">
                <a:ln>
                  <a:solidFill>
                    <a:srgbClr val="92D05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primero del resto de tu vida,</a:t>
            </a:r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6000"/>
                                        <p:tgtEl>
                                          <p:spTgt spid="235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7" name="Picture 3" descr="D:\PPS DE CREACION PROPIA - EXCLUSIVOS\- Nunca dejes de soñar\Imágenes\friedman-producto-1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67544" y="1419622"/>
            <a:ext cx="3312368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i="1" dirty="0">
                <a:ln>
                  <a:solidFill>
                    <a:srgbClr val="FB19D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S</a:t>
            </a:r>
            <a:r>
              <a:rPr lang="es-ES" sz="2400" b="1" i="1" dirty="0" smtClean="0">
                <a:ln>
                  <a:solidFill>
                    <a:srgbClr val="FB19D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iempre </a:t>
            </a:r>
            <a:r>
              <a:rPr lang="es-ES" sz="2400" b="1" i="1" dirty="0">
                <a:ln>
                  <a:solidFill>
                    <a:srgbClr val="FB19D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con esperanza, alegría y mucho amor para repartir, para que así tu corazón esté contento y satisfecho por cuanto lo intentas hacer lo mejor posible.</a:t>
            </a:r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6000"/>
                                        <p:tgtEl>
                                          <p:spTgt spid="16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D:\PPS DE CREACION PROPIA - EXCLUSIVOS\- Nunca dejes de soñar\Imágenes\17 - BCD_ELL_el (22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2700"/>
            <a:ext cx="9156700" cy="51689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5508104" y="843558"/>
            <a:ext cx="324036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i="1" dirty="0">
                <a:ln>
                  <a:solidFill>
                    <a:srgbClr val="FF99FF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No permitas que nadie te robe esa alegría que llevas dentro de ti. </a:t>
            </a:r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6000"/>
                                        <p:tgtEl>
                                          <p:spTgt spid="21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5 Grupo"/>
          <p:cNvGrpSpPr/>
          <p:nvPr/>
        </p:nvGrpSpPr>
        <p:grpSpPr>
          <a:xfrm>
            <a:off x="-1" y="0"/>
            <a:ext cx="9144001" cy="5143500"/>
            <a:chOff x="-1" y="0"/>
            <a:chExt cx="9144001" cy="5143500"/>
          </a:xfrm>
        </p:grpSpPr>
        <p:sp>
          <p:nvSpPr>
            <p:cNvPr id="5" name="4 Rectángulo"/>
            <p:cNvSpPr/>
            <p:nvPr/>
          </p:nvSpPr>
          <p:spPr>
            <a:xfrm>
              <a:off x="0" y="0"/>
              <a:ext cx="9144000" cy="5143500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 dirty="0">
                <a:latin typeface="Harrington" pitchFamily="82" charset="0"/>
              </a:endParaRPr>
            </a:p>
          </p:txBody>
        </p:sp>
        <p:pic>
          <p:nvPicPr>
            <p:cNvPr id="8194" name="Picture 2" descr="D:\PPS DE CREACION PROPIA - EXCLUSIVOS\- Nunca dejes de soñar\Imágenes\5tsvv4cambia a varios colores.gif"/>
            <p:cNvPicPr>
              <a:picLocks noChangeAspect="1" noChangeArrowheads="1" noCrop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-1" y="0"/>
              <a:ext cx="5824389" cy="5143500"/>
            </a:xfrm>
            <a:prstGeom prst="rect">
              <a:avLst/>
            </a:prstGeom>
            <a:noFill/>
            <a:effectLst>
              <a:softEdge rad="635000"/>
            </a:effectLst>
          </p:spPr>
        </p:pic>
      </p:grpSp>
      <p:sp>
        <p:nvSpPr>
          <p:cNvPr id="2" name="1 Rectángulo"/>
          <p:cNvSpPr/>
          <p:nvPr/>
        </p:nvSpPr>
        <p:spPr>
          <a:xfrm>
            <a:off x="5796136" y="1203598"/>
            <a:ext cx="2718048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i="1" dirty="0">
                <a:ln>
                  <a:solidFill>
                    <a:srgbClr val="FFCC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Tú tienes la fortuna de </a:t>
            </a:r>
            <a:r>
              <a:rPr lang="es-ES" sz="2400" b="1" i="1" dirty="0" smtClean="0">
                <a:ln>
                  <a:solidFill>
                    <a:srgbClr val="FFCC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tener </a:t>
            </a:r>
            <a:r>
              <a:rPr lang="es-ES" sz="2400" b="1" i="1" dirty="0">
                <a:ln>
                  <a:solidFill>
                    <a:srgbClr val="FFCC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mucho amor, muchas ilusiones y </a:t>
            </a:r>
            <a:r>
              <a:rPr lang="es-ES" sz="2400" b="1" i="1" dirty="0" smtClean="0">
                <a:ln>
                  <a:solidFill>
                    <a:srgbClr val="FFCC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muchos </a:t>
            </a:r>
            <a:r>
              <a:rPr lang="es-ES" sz="2400" b="1" i="1" dirty="0">
                <a:ln>
                  <a:solidFill>
                    <a:srgbClr val="FFCC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sueños, no </a:t>
            </a:r>
            <a:r>
              <a:rPr lang="es-ES" sz="2400" b="1" i="1" dirty="0" smtClean="0">
                <a:ln>
                  <a:solidFill>
                    <a:srgbClr val="FFCC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los </a:t>
            </a:r>
            <a:r>
              <a:rPr lang="es-ES" sz="2400" b="1" i="1" dirty="0">
                <a:ln>
                  <a:solidFill>
                    <a:srgbClr val="FFCC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desperdicies.</a:t>
            </a: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D:\PPS DE CREACION PROPIA - EXCLUSIVOS\- Nunca dejes de soñar\Imágenes\carlaperlin pinktulip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6350"/>
            <a:ext cx="91440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539553" y="627534"/>
            <a:ext cx="3816423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i="1" dirty="0">
                <a:ln>
                  <a:solidFill>
                    <a:srgbClr val="FF66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Cada día intenta aprender algo nuevo,</a:t>
            </a:r>
          </a:p>
        </p:txBody>
      </p:sp>
      <p:sp>
        <p:nvSpPr>
          <p:cNvPr id="3" name="2 Rectángulo"/>
          <p:cNvSpPr/>
          <p:nvPr/>
        </p:nvSpPr>
        <p:spPr>
          <a:xfrm>
            <a:off x="971600" y="2283718"/>
            <a:ext cx="3298284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i="1" dirty="0">
                <a:ln>
                  <a:solidFill>
                    <a:srgbClr val="FF66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M</a:t>
            </a:r>
            <a:r>
              <a:rPr lang="es-ES" sz="2400" b="1" i="1" dirty="0" smtClean="0">
                <a:ln>
                  <a:solidFill>
                    <a:srgbClr val="FF66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ira </a:t>
            </a:r>
            <a:r>
              <a:rPr lang="es-ES" sz="2400" b="1" i="1" dirty="0">
                <a:ln>
                  <a:solidFill>
                    <a:srgbClr val="FF66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los días en colores, que lo opaco no le gane a la belleza que tienes frente a tus ojos.</a:t>
            </a:r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6000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wd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5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D:\PPS DE CREACION PROPIA - EXCLUSIVOS\- Nunca dejes de soñar\Imágenes\20 - 8085a3a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1113" y="-12700"/>
            <a:ext cx="9167813" cy="51689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644008" y="771550"/>
            <a:ext cx="4067944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i="1" dirty="0">
                <a:ln>
                  <a:solidFill>
                    <a:srgbClr val="FF99CC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Recuerda que cada vez que aprendes algo nuevo tu mundo se amplía y avanzas en la vida y puedes disfrutar de mayor satisfacción por quien eres.</a:t>
            </a:r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6000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D:\PPS DE CREACION PROPIA - EXCLUSIVOS\- Nunca dejes de soñar\Imágenes\21 - 33natgoh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2700" y="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95536" y="3219822"/>
            <a:ext cx="423021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i="1" dirty="0">
                <a:ln>
                  <a:solidFill>
                    <a:srgbClr val="FF53C6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No hagas nada que te disminuya, te mereces todos los sueños del mundo.</a:t>
            </a:r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6000"/>
                                        <p:tgtEl>
                                          <p:spTgt spid="21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D:\PPS DE CREACION PROPIA - EXCLUSIVOS\- Nunca dejes de soñar\Imágenes\4lj3ssbd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827584" y="339502"/>
            <a:ext cx="748883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i="1" dirty="0">
                <a:ln>
                  <a:solidFill>
                    <a:srgbClr val="B5355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Lo que te quita el sueño, </a:t>
            </a:r>
            <a:r>
              <a:rPr lang="es-ES" sz="2400" b="1" i="1" dirty="0" smtClean="0">
                <a:ln>
                  <a:solidFill>
                    <a:srgbClr val="B5355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no </a:t>
            </a:r>
            <a:r>
              <a:rPr lang="es-ES" sz="2400" b="1" i="1" dirty="0">
                <a:ln>
                  <a:solidFill>
                    <a:srgbClr val="B5355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lo tomes </a:t>
            </a:r>
            <a:r>
              <a:rPr lang="es-ES" sz="2400" b="1" i="1" dirty="0" smtClean="0">
                <a:ln>
                  <a:solidFill>
                    <a:srgbClr val="B5355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en cuenta</a:t>
            </a:r>
            <a:r>
              <a:rPr lang="es-ES" sz="2400" b="1" i="1" dirty="0">
                <a:ln>
                  <a:solidFill>
                    <a:srgbClr val="B5355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, </a:t>
            </a:r>
            <a:endParaRPr lang="es-ES" sz="2400" b="1" i="1" dirty="0" smtClean="0">
              <a:ln>
                <a:solidFill>
                  <a:srgbClr val="B53550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  <a:p>
            <a:pPr algn="ctr"/>
            <a:r>
              <a:rPr lang="es-ES" sz="2400" b="1" i="1" dirty="0" smtClean="0">
                <a:ln>
                  <a:solidFill>
                    <a:srgbClr val="B5355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bórralo </a:t>
            </a:r>
            <a:r>
              <a:rPr lang="es-ES" sz="2400" b="1" i="1" dirty="0">
                <a:ln>
                  <a:solidFill>
                    <a:srgbClr val="B5355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de tu mente,</a:t>
            </a:r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6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524" y="7938"/>
            <a:ext cx="9134475" cy="5135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539552" y="195486"/>
            <a:ext cx="828092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i="1" dirty="0">
                <a:ln>
                  <a:solidFill>
                    <a:srgbClr val="FF66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R</a:t>
            </a:r>
            <a:r>
              <a:rPr lang="es-ES" sz="2400" b="1" i="1" dirty="0" smtClean="0">
                <a:ln>
                  <a:solidFill>
                    <a:srgbClr val="FF66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etenerlo </a:t>
            </a:r>
            <a:r>
              <a:rPr lang="es-ES" sz="2400" b="1" i="1" dirty="0">
                <a:ln>
                  <a:solidFill>
                    <a:srgbClr val="FF66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es malo para el alma, siéntete feliz con quien eres, tienes la capacidad de aprender de tus errores, no dejes que los malos sentimientos como </a:t>
            </a:r>
            <a:endParaRPr lang="es-ES" sz="2400" b="1" i="1" dirty="0" smtClean="0">
              <a:ln>
                <a:solidFill>
                  <a:srgbClr val="FF6600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  <a:p>
            <a:r>
              <a:rPr lang="es-ES" sz="2400" b="1" i="1" dirty="0" smtClean="0">
                <a:ln>
                  <a:solidFill>
                    <a:srgbClr val="FF66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el </a:t>
            </a:r>
            <a:r>
              <a:rPr lang="es-ES" sz="2400" b="1" i="1" dirty="0">
                <a:ln>
                  <a:solidFill>
                    <a:srgbClr val="FF66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orgullo y la vanidad </a:t>
            </a:r>
            <a:endParaRPr lang="es-ES" sz="2400" b="1" i="1" dirty="0" smtClean="0">
              <a:ln>
                <a:solidFill>
                  <a:srgbClr val="FF6600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  <a:p>
            <a:r>
              <a:rPr lang="es-ES" sz="2400" b="1" i="1" dirty="0" smtClean="0">
                <a:ln>
                  <a:solidFill>
                    <a:srgbClr val="FF66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empañen </a:t>
            </a:r>
            <a:r>
              <a:rPr lang="es-ES" sz="2400" b="1" i="1" dirty="0">
                <a:ln>
                  <a:solidFill>
                    <a:srgbClr val="FF66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tu bello corazón.</a:t>
            </a:r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6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4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2" name="Picture 6" descr="D:\PPS DE CREACION PROPIA - EXCLUSIVOS\- Nunca dejes de soñar\Imágenes\24 - Hibiscus_Closeup_49007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1113" y="-12700"/>
            <a:ext cx="9167813" cy="51689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5436096" y="555526"/>
            <a:ext cx="3347864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i="1" dirty="0">
                <a:ln>
                  <a:solidFill>
                    <a:srgbClr val="FF2F34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Tampoco te pongas triste por aquellos que no quieren que te sientas bien, no valen la pena,</a:t>
            </a:r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8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60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 descr="D:\PPS DE CREACION PROPIA - EXCLUSIVOS\- Nunca dejes de soñar\Imágenes\25 - Orchid_Closeup_Black_49404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1113" y="-12700"/>
            <a:ext cx="9167813" cy="51689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95536" y="3075806"/>
            <a:ext cx="396044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i="1" dirty="0">
                <a:ln>
                  <a:solidFill>
                    <a:srgbClr val="FF33CC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U</a:t>
            </a:r>
            <a:r>
              <a:rPr lang="es-ES" sz="2400" b="1" i="1" dirty="0" smtClean="0">
                <a:ln>
                  <a:solidFill>
                    <a:srgbClr val="FF33CC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na </a:t>
            </a:r>
            <a:r>
              <a:rPr lang="es-ES" sz="2400" b="1" i="1" dirty="0">
                <a:ln>
                  <a:solidFill>
                    <a:srgbClr val="FF33CC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persona que te </a:t>
            </a:r>
            <a:r>
              <a:rPr lang="es-ES" sz="2400" b="1" i="1" dirty="0" smtClean="0">
                <a:ln>
                  <a:solidFill>
                    <a:srgbClr val="FF33CC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ama </a:t>
            </a:r>
          </a:p>
          <a:p>
            <a:r>
              <a:rPr lang="es-ES" sz="2400" b="1" i="1" dirty="0" smtClean="0">
                <a:ln>
                  <a:solidFill>
                    <a:srgbClr val="FF33CC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de </a:t>
            </a:r>
            <a:r>
              <a:rPr lang="es-ES" sz="2400" b="1" i="1" dirty="0">
                <a:ln>
                  <a:solidFill>
                    <a:srgbClr val="FF33CC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verdad, </a:t>
            </a:r>
            <a:r>
              <a:rPr lang="es-ES" sz="2400" b="1" i="1" dirty="0" smtClean="0">
                <a:ln>
                  <a:solidFill>
                    <a:srgbClr val="FF33CC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te </a:t>
            </a:r>
            <a:r>
              <a:rPr lang="es-ES" sz="2400" b="1" i="1" dirty="0">
                <a:ln>
                  <a:solidFill>
                    <a:srgbClr val="FF33CC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acompañará </a:t>
            </a:r>
            <a:endParaRPr lang="es-ES" sz="2400" b="1" i="1" dirty="0" smtClean="0">
              <a:ln>
                <a:solidFill>
                  <a:srgbClr val="FF33CC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  <a:p>
            <a:r>
              <a:rPr lang="es-ES" sz="2400" b="1" i="1" dirty="0" smtClean="0">
                <a:ln>
                  <a:solidFill>
                    <a:srgbClr val="FF33CC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a </a:t>
            </a:r>
            <a:r>
              <a:rPr lang="es-ES" sz="2400" b="1" i="1" dirty="0">
                <a:ln>
                  <a:solidFill>
                    <a:srgbClr val="FF33CC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soñar y volará contigo tan alto como puedas, </a:t>
            </a:r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6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2" name="Picture 4" descr="D:\PPS DE CREACION PROPIA - EXCLUSIVOS\- Nunca dejes de soñar\Imágenes\0_8cec2_e6ee3752_XXXL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2700"/>
            <a:ext cx="9143999" cy="51562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788024" y="699542"/>
            <a:ext cx="399593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i="1" dirty="0" smtClean="0">
                <a:ln>
                  <a:solidFill>
                    <a:srgbClr val="9249BB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No </a:t>
            </a:r>
            <a:r>
              <a:rPr lang="es-ES" sz="2400" b="1" i="1" dirty="0">
                <a:ln>
                  <a:solidFill>
                    <a:srgbClr val="9249BB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te soltará y allí sabrás cual es tu verdadero amor, será aquel que te apoya en tus </a:t>
            </a:r>
            <a:r>
              <a:rPr lang="es-ES" sz="2400" b="1" i="1" dirty="0" smtClean="0">
                <a:ln>
                  <a:solidFill>
                    <a:srgbClr val="9249BB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sueños </a:t>
            </a:r>
            <a:r>
              <a:rPr lang="es-ES" sz="2400" b="1" i="1" dirty="0">
                <a:ln>
                  <a:solidFill>
                    <a:srgbClr val="9249BB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y en tus deseos. </a:t>
            </a:r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60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Picture 3" descr="D:\PPS DE CREACION PROPIA - EXCLUSIVOS\- Nunca dejes de soñar\Imágenes\27 - 8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499992" y="3651870"/>
            <a:ext cx="442798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i="1" dirty="0">
                <a:ln>
                  <a:solidFill>
                    <a:srgbClr val="99FF33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Cuida a esa persona, lo demás sólo es humo que se va dispersando con el tiempo.</a:t>
            </a:r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6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1" name="Picture 5" descr="D:\PPS DE CREACION PROPIA - EXCLUSIVOS\- Nunca dejes de soñar\Imágenes\28 - 1547944_891304600935587_9046126289737618945_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2700"/>
            <a:ext cx="9156700" cy="51689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1835696" y="267494"/>
            <a:ext cx="533190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400" b="1" i="1" dirty="0">
                <a:ln>
                  <a:solidFill>
                    <a:srgbClr val="FFFF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¡Fuera con quienes te quitan el sueño! </a:t>
            </a:r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6000"/>
                                        <p:tgtEl>
                                          <p:spTgt spid="9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6" name="Picture 6" descr="D:\PPS DE CREACION PROPIA - EXCLUSIVOS\- Nunca dejes de soñar\Imágenes\29 - Eustoma_Closeup_Pink_476912.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499992" y="3507854"/>
            <a:ext cx="415820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dirty="0">
                <a:ln>
                  <a:solidFill>
                    <a:srgbClr val="FF66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Porque sabes muy bien que si lo permites te lo pueden quitar </a:t>
            </a:r>
            <a:r>
              <a:rPr lang="es-ES" sz="2400" b="1" dirty="0" smtClean="0">
                <a:ln>
                  <a:solidFill>
                    <a:srgbClr val="FF66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todo</a:t>
            </a:r>
            <a:endParaRPr lang="es-ES" sz="2400" b="1" dirty="0">
              <a:ln>
                <a:solidFill>
                  <a:srgbClr val="FF6699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6000"/>
                                        <p:tgtEl>
                                          <p:spTgt spid="102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09" name="Picture 1" descr="D:\PPS DE CREACION PROPIA - EXCLUSIVOS\- Nunca dejes de soñar\Imágenes\orchid-2495677_960_72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51520" y="627534"/>
            <a:ext cx="342088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dirty="0">
                <a:ln>
                  <a:solidFill>
                    <a:srgbClr val="D4509B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M</a:t>
            </a:r>
            <a:r>
              <a:rPr lang="es-ES" sz="2400" b="1" dirty="0" smtClean="0">
                <a:ln>
                  <a:solidFill>
                    <a:srgbClr val="D4509B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enos</a:t>
            </a:r>
            <a:r>
              <a:rPr lang="es-ES" sz="2400" b="1" dirty="0">
                <a:ln>
                  <a:solidFill>
                    <a:srgbClr val="D4509B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 </a:t>
            </a:r>
            <a:r>
              <a:rPr lang="es-ES" sz="2400" b="1" dirty="0" smtClean="0">
                <a:ln>
                  <a:solidFill>
                    <a:srgbClr val="D4509B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las </a:t>
            </a:r>
            <a:r>
              <a:rPr lang="es-ES" sz="2400" b="1" dirty="0">
                <a:ln>
                  <a:solidFill>
                    <a:srgbClr val="D4509B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ganas de </a:t>
            </a:r>
            <a:r>
              <a:rPr lang="es-ES" sz="2400" b="1" dirty="0" smtClean="0">
                <a:ln>
                  <a:solidFill>
                    <a:srgbClr val="D4509B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soñar, que </a:t>
            </a:r>
            <a:r>
              <a:rPr lang="es-ES" sz="2400" b="1" dirty="0">
                <a:ln>
                  <a:solidFill>
                    <a:srgbClr val="D4509B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hay un mañana mejor para ti.</a:t>
            </a:r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6000"/>
                                        <p:tgtEl>
                                          <p:spTgt spid="174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7938"/>
            <a:ext cx="9115425" cy="5135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CuadroTexto"/>
          <p:cNvSpPr txBox="1"/>
          <p:nvPr/>
        </p:nvSpPr>
        <p:spPr>
          <a:xfrm>
            <a:off x="5364088" y="483518"/>
            <a:ext cx="307968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b="1" dirty="0" smtClean="0">
                <a:ln>
                  <a:solidFill>
                    <a:srgbClr val="C0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Nunca dejes de soñar</a:t>
            </a:r>
            <a:endParaRPr lang="es-ES" sz="2400" b="1" dirty="0">
              <a:ln>
                <a:solidFill>
                  <a:srgbClr val="C00000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60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2" name="Picture 4" descr="D:\PPS DE CREACION PROPIA - EXCLUSIVOS\- Nunca dejes de soñar\Imágenes\7drzku6l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1113" y="0"/>
            <a:ext cx="9155113" cy="51562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395536" y="483518"/>
            <a:ext cx="295232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ln>
                  <a:solidFill>
                    <a:srgbClr val="D5D065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Podrán romperte los sueños, podrán hacerte llorar …</a:t>
            </a:r>
          </a:p>
        </p:txBody>
      </p:sp>
      <p:sp>
        <p:nvSpPr>
          <p:cNvPr id="3" name="2 Rectángulo"/>
          <p:cNvSpPr/>
          <p:nvPr/>
        </p:nvSpPr>
        <p:spPr>
          <a:xfrm>
            <a:off x="5364088" y="3651870"/>
            <a:ext cx="323070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dirty="0" smtClean="0">
                <a:ln>
                  <a:solidFill>
                    <a:srgbClr val="D5D065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Pero siempre podrás soñar una vez más.</a:t>
            </a:r>
            <a:endParaRPr lang="es-ES" sz="2400" b="1" dirty="0">
              <a:ln>
                <a:solidFill>
                  <a:srgbClr val="D5D065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9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6000"/>
                                        <p:tgtEl>
                                          <p:spTgt spid="48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3500"/>
                                  </p:stCondLst>
                                  <p:iterate type="wd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5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D:\PPS DE CREACION PROPIA - EXCLUSIVOS\- Nunca dejes de soñar\Imágenes\i87jgpuwqji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4288"/>
            <a:ext cx="91440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995936" y="3363838"/>
            <a:ext cx="464400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dirty="0">
                <a:ln>
                  <a:solidFill>
                    <a:srgbClr val="C0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Podrán </a:t>
            </a:r>
            <a:r>
              <a:rPr lang="es-ES" sz="2400" b="1" dirty="0" smtClean="0">
                <a:ln>
                  <a:solidFill>
                    <a:srgbClr val="C0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quitarte </a:t>
            </a:r>
            <a:r>
              <a:rPr lang="es-ES" sz="2400" b="1" dirty="0">
                <a:ln>
                  <a:solidFill>
                    <a:srgbClr val="C0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el sueño, pero nunca podrán </a:t>
            </a:r>
            <a:r>
              <a:rPr lang="es-ES" sz="2400" b="1" dirty="0" smtClean="0">
                <a:ln>
                  <a:solidFill>
                    <a:srgbClr val="C0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quitarte </a:t>
            </a:r>
            <a:r>
              <a:rPr lang="es-ES" sz="2400" b="1" dirty="0">
                <a:ln>
                  <a:solidFill>
                    <a:srgbClr val="C0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las ganas de seguir soñando.</a:t>
            </a:r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6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Picture 1" descr="D:\PPS DE CREACION PROPIA - EXCLUSIVOS\- Nunca dejes de soñar\Imágenes\339776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0"/>
            <a:ext cx="9150350" cy="5157788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683568" y="2643758"/>
            <a:ext cx="287290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dirty="0" smtClean="0">
                <a:ln>
                  <a:solidFill>
                    <a:srgbClr val="6600CC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Música: </a:t>
            </a:r>
            <a:r>
              <a:rPr lang="es-ES" sz="2400" b="1" dirty="0" err="1" smtClean="0">
                <a:ln>
                  <a:solidFill>
                    <a:srgbClr val="6600CC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Armik</a:t>
            </a:r>
            <a:endParaRPr lang="es-ES" sz="2400" b="1" dirty="0" smtClean="0">
              <a:ln>
                <a:solidFill>
                  <a:srgbClr val="6600CC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  <a:p>
            <a:r>
              <a:rPr lang="es-ES" sz="2400" b="1" dirty="0" smtClean="0">
                <a:ln>
                  <a:solidFill>
                    <a:srgbClr val="6600CC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         Mar de Sueños</a:t>
            </a:r>
            <a:endParaRPr lang="es-ES" sz="2400" b="1" dirty="0">
              <a:ln>
                <a:solidFill>
                  <a:srgbClr val="6600CC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611560" y="1707654"/>
            <a:ext cx="190949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b="1" dirty="0" smtClean="0">
                <a:ln>
                  <a:solidFill>
                    <a:srgbClr val="6600CC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Febrero 2018</a:t>
            </a:r>
            <a:endParaRPr lang="es-ES" sz="2400" b="1" dirty="0">
              <a:ln>
                <a:solidFill>
                  <a:srgbClr val="6600CC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grpSp>
        <p:nvGrpSpPr>
          <p:cNvPr id="11" name="10 Grupo"/>
          <p:cNvGrpSpPr/>
          <p:nvPr/>
        </p:nvGrpSpPr>
        <p:grpSpPr>
          <a:xfrm>
            <a:off x="7524328" y="3147814"/>
            <a:ext cx="1218665" cy="1696254"/>
            <a:chOff x="7308304" y="3147814"/>
            <a:chExt cx="1218665" cy="1696254"/>
          </a:xfrm>
        </p:grpSpPr>
        <p:pic>
          <p:nvPicPr>
            <p:cNvPr id="9" name="Picture 3" descr="C:\Users\Marga\Pictures\NAVIDAD\13-GifsAnimadosDollz-MundoEmoti.gif"/>
            <p:cNvPicPr>
              <a:picLocks noChangeAspect="1" noChangeArrowheads="1" noCrop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 flipH="1">
              <a:off x="7308304" y="3147814"/>
              <a:ext cx="1218665" cy="12438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0" name="9 CuadroTexto"/>
            <p:cNvSpPr txBox="1"/>
            <p:nvPr/>
          </p:nvSpPr>
          <p:spPr>
            <a:xfrm>
              <a:off x="7380312" y="4443958"/>
              <a:ext cx="1143262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s-ES" sz="2000" b="1" dirty="0" smtClean="0">
                  <a:ln>
                    <a:solidFill>
                      <a:srgbClr val="6600CC"/>
                    </a:solidFill>
                  </a:ln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ivaldi" pitchFamily="66" charset="0"/>
                </a:rPr>
                <a:t>Margarita</a:t>
              </a:r>
              <a:endParaRPr lang="es-ES" sz="2000" b="1" dirty="0">
                <a:ln>
                  <a:solidFill>
                    <a:srgbClr val="6600CC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endParaRPr>
            </a:p>
          </p:txBody>
        </p:sp>
      </p:grpSp>
      <p:sp>
        <p:nvSpPr>
          <p:cNvPr id="8" name="7 Elipse"/>
          <p:cNvSpPr/>
          <p:nvPr/>
        </p:nvSpPr>
        <p:spPr>
          <a:xfrm rot="16200000">
            <a:off x="413792" y="1293862"/>
            <a:ext cx="1800200" cy="2627784"/>
          </a:xfrm>
          <a:prstGeom prst="ellipse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Elipse"/>
          <p:cNvSpPr/>
          <p:nvPr/>
        </p:nvSpPr>
        <p:spPr>
          <a:xfrm rot="16200000">
            <a:off x="6966012" y="1329866"/>
            <a:ext cx="1800200" cy="2555776"/>
          </a:xfrm>
          <a:prstGeom prst="ellipse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Elipse"/>
          <p:cNvSpPr/>
          <p:nvPr/>
        </p:nvSpPr>
        <p:spPr>
          <a:xfrm>
            <a:off x="3419872" y="0"/>
            <a:ext cx="2232248" cy="2571750"/>
          </a:xfrm>
          <a:prstGeom prst="ellipse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Elipse"/>
          <p:cNvSpPr/>
          <p:nvPr/>
        </p:nvSpPr>
        <p:spPr>
          <a:xfrm>
            <a:off x="3491880" y="2571750"/>
            <a:ext cx="2160240" cy="2571750"/>
          </a:xfrm>
          <a:prstGeom prst="ellipse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Elipse"/>
          <p:cNvSpPr/>
          <p:nvPr/>
        </p:nvSpPr>
        <p:spPr>
          <a:xfrm rot="2696477">
            <a:off x="5312263" y="191868"/>
            <a:ext cx="2204000" cy="2395897"/>
          </a:xfrm>
          <a:prstGeom prst="ellipse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Elipse"/>
          <p:cNvSpPr/>
          <p:nvPr/>
        </p:nvSpPr>
        <p:spPr>
          <a:xfrm rot="7948391">
            <a:off x="5667774" y="2775625"/>
            <a:ext cx="1981600" cy="2397527"/>
          </a:xfrm>
          <a:prstGeom prst="ellipse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Elipse"/>
          <p:cNvSpPr/>
          <p:nvPr/>
        </p:nvSpPr>
        <p:spPr>
          <a:xfrm rot="18965549">
            <a:off x="1560766" y="24168"/>
            <a:ext cx="2096084" cy="2544021"/>
          </a:xfrm>
          <a:prstGeom prst="ellipse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Elipse"/>
          <p:cNvSpPr/>
          <p:nvPr/>
        </p:nvSpPr>
        <p:spPr>
          <a:xfrm rot="13520164">
            <a:off x="1634227" y="2649170"/>
            <a:ext cx="2093387" cy="2545823"/>
          </a:xfrm>
          <a:prstGeom prst="ellipse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237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xit" presetSubtype="6" fill="hold" grpId="1" nodeType="with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" presetClass="exit" presetSubtype="4" fill="hold" grpId="1" nodeType="with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2" presetClass="exit" presetSubtype="12" fill="hold" grpId="1" nodeType="with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2" presetClass="exit" presetSubtype="8" fill="hold" grpId="1" nodeType="with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2" presetClass="exit" presetSubtype="9" fill="hold" grpId="1" nodeType="with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" presetClass="exit" presetSubtype="1" fill="hold" grpId="1" nodeType="with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2" presetClass="exit" presetSubtype="3" fill="hold" grpId="1" nodeType="with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" presetClass="exit" presetSubtype="2" fill="hold" grpId="1" nodeType="with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8" presetClass="entr" presetSubtype="3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3" dur="5000"/>
                                        <p:tgtEl>
                                          <p:spTgt spid="143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5" presetClass="entr" presetSubtype="0" fill="hold" grpId="0" nodeType="withEffect">
                                  <p:stCondLst>
                                    <p:cond delay="7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5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52" presetClass="entr" presetSubtype="0" fill="hold" nodeType="withEffect">
                                  <p:stCondLst>
                                    <p:cond delay="155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88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9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8" grpId="0" animBg="1"/>
      <p:bldP spid="8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1400" smtClean="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1613</TotalTime>
  <Words>615</Words>
  <Application>Microsoft Office PowerPoint</Application>
  <PresentationFormat>Presentación en pantalla (16:9)</PresentationFormat>
  <Paragraphs>50</Paragraphs>
  <Slides>35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35</vt:i4>
      </vt:variant>
    </vt:vector>
  </HeadingPairs>
  <TitlesOfParts>
    <vt:vector size="37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</vt:vector>
  </TitlesOfParts>
  <Company>Grizli777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Margarita</dc:creator>
  <cp:lastModifiedBy>Margarita</cp:lastModifiedBy>
  <cp:revision>137</cp:revision>
  <dcterms:created xsi:type="dcterms:W3CDTF">2018-02-20T16:27:08Z</dcterms:created>
  <dcterms:modified xsi:type="dcterms:W3CDTF">2018-02-23T18:25:47Z</dcterms:modified>
</cp:coreProperties>
</file>